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4660"/>
  </p:normalViewPr>
  <p:slideViewPr>
    <p:cSldViewPr>
      <p:cViewPr varScale="1">
        <p:scale>
          <a:sx n="69" d="100"/>
          <a:sy n="69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24B17DEB-0904-4369-A6EA-ACB00E3A52A9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27C71963-4059-4562-914A-FF42F7120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71963-4059-4562-914A-FF42F7120A5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3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…..TGGAGAGAAAGGGCTGTCAGGTGGCCGCGGCGGCCGGCGTGCGAGGGACCGGATGCCCAAGCCGGG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CGGATTTGGAAAAGGATAGCTGGTAATCGTGGCTTGTTTTGCTTTGTTTTCTTTTCCAG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CAACGAAGGTTTT</a:t>
            </a:r>
          </a:p>
          <a:p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GGGAACAGTAAAATGGTTCAATGTAAGGAA….</a:t>
            </a:r>
          </a:p>
          <a:p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5949280"/>
            <a:ext cx="8352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S2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Nucleotide sequence of a fragment of alternative </a:t>
            </a:r>
            <a:r>
              <a:rPr lang="en-US" sz="1100" i="1" dirty="0" smtClean="0">
                <a:latin typeface="Arial" pitchFamily="34" charset="0"/>
                <a:cs typeface="Arial" pitchFamily="34" charset="0"/>
              </a:rPr>
              <a:t>YB-1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cDNA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from human MCF7 (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) and HEK293 (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) cells. The sequenced chains are identical.</a:t>
            </a:r>
            <a:endParaRPr lang="ru-RU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995" y="42904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321297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7173815" y="1423991"/>
            <a:ext cx="0" cy="468000"/>
          </a:xfrm>
          <a:prstGeom prst="line">
            <a:avLst/>
          </a:prstGeom>
          <a:ln>
            <a:solidFill>
              <a:schemeClr val="tx1"/>
            </a:solidFill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83340" y="1403251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exon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2</a:t>
            </a:r>
            <a:endParaRPr lang="ru-RU" sz="1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8112" y="1403251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intron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1</a:t>
            </a:r>
            <a:endParaRPr lang="ru-RU" sz="1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3352" y="357793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…..TGGAGAGAAAGGGCTGTCAGGTGGCCGCGGCGGCCGGCGTGCGAGGGACCGGATGCCCAAGCCGGG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CGGATTTGGAAAAGGATAGCTGGTAATCGTGGCTTGTTTTGCTTTGTTTTCTTTTCCAG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CAACGAAGGTTTT</a:t>
            </a:r>
          </a:p>
          <a:p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GGGAACAGTAAAATGGTTCAATGTAAGGAA….</a:t>
            </a:r>
          </a:p>
          <a:p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7169623" y="4165216"/>
            <a:ext cx="0" cy="468000"/>
          </a:xfrm>
          <a:prstGeom prst="line">
            <a:avLst/>
          </a:prstGeom>
          <a:ln>
            <a:solidFill>
              <a:schemeClr val="tx1"/>
            </a:solidFill>
            <a:tailEnd type="non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79148" y="4144475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exon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2</a:t>
            </a:r>
            <a:endParaRPr lang="ru-RU" sz="1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3920" y="4144475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intron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1</a:t>
            </a:r>
            <a:endParaRPr lang="ru-RU" sz="1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2712</TotalTime>
  <Words>55</Words>
  <Application>Microsoft Office PowerPoint</Application>
  <PresentationFormat>Экран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Lyabin</dc:creator>
  <cp:lastModifiedBy>Admin</cp:lastModifiedBy>
  <cp:revision>125</cp:revision>
  <dcterms:created xsi:type="dcterms:W3CDTF">2012-07-09T09:21:16Z</dcterms:created>
  <dcterms:modified xsi:type="dcterms:W3CDTF">2014-07-17T09:13:22Z</dcterms:modified>
</cp:coreProperties>
</file>