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 varScale="1">
        <p:scale>
          <a:sx n="69" d="100"/>
          <a:sy n="6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24B17DEB-0904-4369-A6EA-ACB00E3A52A9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27C71963-4059-4562-914A-FF42F7120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71963-4059-4562-914A-FF42F7120A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40152" y="2564904"/>
            <a:ext cx="2736304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S4.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YB-1 transcription initiation region studied by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HeliScopeCAGE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(Forrest et al., 2014; Nature). Data for several selected cell types are shown. The minor TSSs in the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intronic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region show visible activity. The X axis corresponds to the genomic coordinates with the gene structure shown at the top panel. The height of the bars is proportional to the number of mRNAs transcribed from a particular position.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\\195.19.5.112\lev\Lab_Publications\2013_Lyabin_5'UTR\PlosOne\final\After revision\S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32656"/>
            <a:ext cx="5400600" cy="6131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2713</TotalTime>
  <Words>77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Lyabin</dc:creator>
  <cp:lastModifiedBy>Admin</cp:lastModifiedBy>
  <cp:revision>127</cp:revision>
  <dcterms:created xsi:type="dcterms:W3CDTF">2012-07-09T09:21:16Z</dcterms:created>
  <dcterms:modified xsi:type="dcterms:W3CDTF">2014-07-17T09:14:24Z</dcterms:modified>
</cp:coreProperties>
</file>