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733C6-110B-42D0-B4D6-E7633DC8E79B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89053-F31F-4332-915A-88826E191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5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4A2A6A-DD22-499C-A575-00C8F7529DB2}" type="slidenum">
              <a:rPr lang="en-US" altLang="en-US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9389FD-33EF-4F38-B84A-1DCD80A499D6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8E4F-F388-44DB-B7A3-A046BA594E43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D4B5-6F50-46C2-A2C0-2E6CA2549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20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4FD70-FC46-4A42-A7D7-D34913D228D8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E721C-A8EB-4354-94E6-13F028C41A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50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66D7B-6488-4EB5-8745-3CF91DBF01BF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588B2-C460-4E72-8DDA-588C603BDF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951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D75B9-E9A3-4AC3-82E7-4AD3327B1017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16CD-5A84-46F1-9AFE-258BFF87D9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15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2EF9-1E22-483B-AE06-31E7C411AF74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BCC6-E96E-4A67-923B-ABF920C08F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197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6A038-2CD0-449C-A72C-2A28A714C75F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026E-1645-4A3A-A64C-2F5E51908B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96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A8EA1-966D-4FED-8A41-A6E5C0EB6F3F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CC734-BCFA-4B83-AE0E-0FF8F8A68A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96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9DB3A-6694-4312-8EF5-11D9DE662758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D9E6-DF93-4A3A-906D-7F8743D69B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0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ACCFF-88AE-4E38-8CC9-E25E9827A255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B54E0-0020-47EB-A1D0-AD2F09C3B8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25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C6987-D5F1-4621-9009-531169E98EE4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C547-3B92-4382-9C8D-609541DEE9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254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8832-4E13-4295-A624-0D5ACC251F56}" type="datetimeFigureOut">
              <a:rPr lang="en-US" altLang="en-US"/>
              <a:pPr>
                <a:defRPr/>
              </a:pPr>
              <a:t>6/4/2014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5967B-3B34-49A9-B102-27831A04E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41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2048E9-AA60-46BC-A112-B2D9AB0ADF61}" type="datetimeFigureOut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6/4/2014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ED4F15-8CB2-4FE7-B069-6A535FC59303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2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2.xls"/><Relationship Id="rId5" Type="http://schemas.openxmlformats.org/officeDocument/2006/relationships/image" Target="../media/image9.png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0" y="139700"/>
            <a:ext cx="1944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400" dirty="0">
                <a:solidFill>
                  <a:prstClr val="black"/>
                </a:solidFill>
                <a:latin typeface="Arial" charset="0"/>
                <a:cs typeface="Arial" charset="0"/>
              </a:rPr>
              <a:t>Supplementary Figure</a:t>
            </a:r>
            <a:endParaRPr lang="en-US" altLang="en-US" sz="14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6147" name="TextBox 16"/>
          <p:cNvSpPr txBox="1">
            <a:spLocks noChangeArrowheads="1"/>
          </p:cNvSpPr>
          <p:nvPr/>
        </p:nvSpPr>
        <p:spPr bwMode="auto">
          <a:xfrm>
            <a:off x="666750" y="2528887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 dirty="0" smtClean="0">
                <a:solidFill>
                  <a:prstClr val="black"/>
                </a:solidFill>
                <a:latin typeface="Arial" charset="0"/>
              </a:rPr>
              <a:t>S2.</a:t>
            </a:r>
            <a:endParaRPr lang="en-US" alt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614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" t="2678" r="4701" b="53629"/>
          <a:stretch>
            <a:fillRect/>
          </a:stretch>
        </p:blipFill>
        <p:spPr bwMode="auto">
          <a:xfrm>
            <a:off x="1231900" y="2667000"/>
            <a:ext cx="4167188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" t="55901" r="4701" b="4034"/>
          <a:stretch>
            <a:fillRect/>
          </a:stretch>
        </p:blipFill>
        <p:spPr bwMode="auto">
          <a:xfrm>
            <a:off x="1162050" y="4405312"/>
            <a:ext cx="43434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736600" y="685800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b="1" dirty="0" smtClean="0">
                <a:solidFill>
                  <a:prstClr val="black"/>
                </a:solidFill>
                <a:latin typeface="Arial" charset="0"/>
              </a:rPr>
              <a:t>S1.</a:t>
            </a:r>
            <a:endParaRPr lang="en-US" alt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" name="Picture 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6" t="19310" r="49141" b="3448"/>
          <a:stretch>
            <a:fillRect/>
          </a:stretch>
        </p:blipFill>
        <p:spPr bwMode="auto">
          <a:xfrm>
            <a:off x="1727200" y="1442274"/>
            <a:ext cx="503238" cy="21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84" t="32184" r="32915" b="4890"/>
          <a:stretch>
            <a:fillRect/>
          </a:stretch>
        </p:blipFill>
        <p:spPr bwMode="auto">
          <a:xfrm>
            <a:off x="2251075" y="1442274"/>
            <a:ext cx="474663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282256" y="1407730"/>
            <a:ext cx="523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charset="0"/>
              </a:rPr>
              <a:t>GAS6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774000" y="771587"/>
            <a:ext cx="3857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>
                <a:latin typeface="Arial" charset="0"/>
              </a:rPr>
              <a:t>WT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167250" y="760983"/>
            <a:ext cx="723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>
                <a:latin typeface="Arial" charset="0"/>
              </a:rPr>
              <a:t>Gas6 KO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331087" y="1165668"/>
            <a:ext cx="471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charset="0"/>
              </a:rPr>
              <a:t>MER</a:t>
            </a:r>
          </a:p>
        </p:txBody>
      </p:sp>
      <p:pic>
        <p:nvPicPr>
          <p:cNvPr id="14" name="Picture 37"/>
          <p:cNvPicPr>
            <a:picLocks noChangeAspect="1" noChangeArrowheads="1"/>
          </p:cNvPicPr>
          <p:nvPr/>
        </p:nvPicPr>
        <p:blipFill>
          <a:blip r:embed="rId6">
            <a:lum bright="4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87"/>
          <a:stretch>
            <a:fillRect/>
          </a:stretch>
        </p:blipFill>
        <p:spPr bwMode="auto">
          <a:xfrm>
            <a:off x="1739900" y="958087"/>
            <a:ext cx="490538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9"/>
          <a:stretch>
            <a:fillRect/>
          </a:stretch>
        </p:blipFill>
        <p:spPr bwMode="auto">
          <a:xfrm>
            <a:off x="2249488" y="1199387"/>
            <a:ext cx="4762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8" r="50000"/>
          <a:stretch>
            <a:fillRect/>
          </a:stretch>
        </p:blipFill>
        <p:spPr bwMode="auto">
          <a:xfrm>
            <a:off x="1739900" y="1199387"/>
            <a:ext cx="490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1680399"/>
            <a:ext cx="496888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1175893" y="1634362"/>
            <a:ext cx="6397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charset="0"/>
              </a:rPr>
              <a:t>GAPDH</a:t>
            </a:r>
          </a:p>
        </p:txBody>
      </p:sp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1680399"/>
            <a:ext cx="474663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1200468" y="929893"/>
            <a:ext cx="611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charset="0"/>
              </a:rPr>
              <a:t>TYRO3</a:t>
            </a:r>
          </a:p>
        </p:txBody>
      </p:sp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9"/>
          <a:stretch>
            <a:fillRect/>
          </a:stretch>
        </p:blipFill>
        <p:spPr bwMode="auto">
          <a:xfrm>
            <a:off x="2249488" y="958087"/>
            <a:ext cx="47625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1879600" y="1861374"/>
            <a:ext cx="6492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/>
              <a:t>Vagina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724025" y="1907856"/>
            <a:ext cx="1001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155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0" y="139700"/>
            <a:ext cx="1944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charset="0"/>
                <a:cs typeface="Arial" charset="0"/>
              </a:rPr>
              <a:t>Supplementary Figure</a:t>
            </a:r>
            <a:endParaRPr lang="en-US" altLang="en-US" sz="1400" b="1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7171" name="TextBox 16"/>
          <p:cNvSpPr txBox="1">
            <a:spLocks noChangeArrowheads="1"/>
          </p:cNvSpPr>
          <p:nvPr/>
        </p:nvSpPr>
        <p:spPr bwMode="auto">
          <a:xfrm>
            <a:off x="736600" y="561975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latin typeface="Arial" charset="0"/>
              </a:rPr>
              <a:t>S3.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7172" name="TextBox 16"/>
          <p:cNvSpPr txBox="1">
            <a:spLocks noChangeArrowheads="1"/>
          </p:cNvSpPr>
          <p:nvPr/>
        </p:nvSpPr>
        <p:spPr bwMode="auto">
          <a:xfrm>
            <a:off x="3925888" y="576263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latin typeface="Arial" charset="0"/>
              </a:rPr>
              <a:t>S4.</a:t>
            </a:r>
            <a:endParaRPr lang="en-US" altLang="en-US" sz="1200" b="1" dirty="0">
              <a:latin typeface="Arial" charset="0"/>
            </a:endParaRPr>
          </a:p>
        </p:txBody>
      </p:sp>
      <p:graphicFrame>
        <p:nvGraphicFramePr>
          <p:cNvPr id="7173" name="Chart 20"/>
          <p:cNvGraphicFramePr>
            <a:graphicFrameLocks/>
          </p:cNvGraphicFramePr>
          <p:nvPr/>
        </p:nvGraphicFramePr>
        <p:xfrm>
          <a:off x="685800" y="852488"/>
          <a:ext cx="3209925" cy="243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4" imgW="3212870" imgH="2536156" progId="Excel.Chart.8">
                  <p:embed/>
                </p:oleObj>
              </mc:Choice>
              <mc:Fallback>
                <p:oleObj r:id="rId4" imgW="3212870" imgH="2536156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852488"/>
                        <a:ext cx="3209925" cy="2430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Chart 21"/>
          <p:cNvGraphicFramePr>
            <a:graphicFrameLocks/>
          </p:cNvGraphicFramePr>
          <p:nvPr/>
        </p:nvGraphicFramePr>
        <p:xfrm>
          <a:off x="3932238" y="796925"/>
          <a:ext cx="3438525" cy="238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6" imgW="3444539" imgH="2383743" progId="Excel.Chart.8">
                  <p:embed/>
                </p:oleObj>
              </mc:Choice>
              <mc:Fallback>
                <p:oleObj r:id="rId6" imgW="3444539" imgH="2383743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2238" y="796925"/>
                        <a:ext cx="3438525" cy="238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3373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1_Office Theme</vt:lpstr>
      <vt:lpstr>Microsoft Excel Chart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Mehta, Smita</dc:creator>
  <cp:lastModifiedBy>Mehta, Smita</cp:lastModifiedBy>
  <cp:revision>2</cp:revision>
  <dcterms:created xsi:type="dcterms:W3CDTF">2014-05-05T18:23:35Z</dcterms:created>
  <dcterms:modified xsi:type="dcterms:W3CDTF">2014-06-04T16:45:36Z</dcterms:modified>
</cp:coreProperties>
</file>