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7" r:id="rId2"/>
  </p:sldIdLst>
  <p:sldSz cx="6858000" cy="9144000" type="screen4x3"/>
  <p:notesSz cx="7010400" cy="9296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9130" autoAdjust="0"/>
  </p:normalViewPr>
  <p:slideViewPr>
    <p:cSldViewPr>
      <p:cViewPr>
        <p:scale>
          <a:sx n="100" d="100"/>
          <a:sy n="100" d="100"/>
        </p:scale>
        <p:origin x="-1336" y="2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4" d="100"/>
        <a:sy n="8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D0C351E-D134-4C12-931B-77867EAD1D1B}" type="datetimeFigureOut">
              <a:rPr lang="en-US" smtClean="0"/>
              <a:pPr/>
              <a:t>7/15/14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1B7D4F-1984-45E0-8BF9-4602BBACEF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44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/>
          <a:srcRect t="9577"/>
          <a:stretch/>
        </p:blipFill>
        <p:spPr>
          <a:xfrm>
            <a:off x="480110" y="750580"/>
            <a:ext cx="3198822" cy="3063240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 rot="-5400000">
            <a:off x="3155036" y="1029591"/>
            <a:ext cx="5389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 smtClean="0"/>
              <a:t>1x10</a:t>
            </a:r>
            <a:r>
              <a:rPr lang="de-AT" sz="1200" baseline="30000" dirty="0" smtClean="0"/>
              <a:t>8</a:t>
            </a:r>
            <a:endParaRPr lang="de-AT" sz="1200" baseline="30000" dirty="0"/>
          </a:p>
        </p:txBody>
      </p:sp>
      <p:sp>
        <p:nvSpPr>
          <p:cNvPr id="7" name="Textfeld 6"/>
          <p:cNvSpPr txBox="1"/>
          <p:nvPr/>
        </p:nvSpPr>
        <p:spPr>
          <a:xfrm rot="-5400000">
            <a:off x="2419080" y="2110678"/>
            <a:ext cx="5389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 smtClean="0"/>
              <a:t>2x10</a:t>
            </a:r>
            <a:r>
              <a:rPr lang="de-AT" sz="1200" baseline="30000" dirty="0" smtClean="0"/>
              <a:t>0</a:t>
            </a:r>
            <a:endParaRPr lang="de-AT" sz="1200" baseline="30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Larissa-Design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alessa</dc:creator>
  <cp:lastModifiedBy>user</cp:lastModifiedBy>
  <cp:revision>733</cp:revision>
  <cp:lastPrinted>2014-01-15T18:33:43Z</cp:lastPrinted>
  <dcterms:created xsi:type="dcterms:W3CDTF">2013-06-04T21:54:50Z</dcterms:created>
  <dcterms:modified xsi:type="dcterms:W3CDTF">2014-07-15T16:34:39Z</dcterms:modified>
</cp:coreProperties>
</file>