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8" r:id="rId2"/>
  </p:sldIdLst>
  <p:sldSz cx="6858000" cy="9144000" type="screen4x3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9130" autoAdjust="0"/>
  </p:normalViewPr>
  <p:slideViewPr>
    <p:cSldViewPr>
      <p:cViewPr>
        <p:scale>
          <a:sx n="100" d="100"/>
          <a:sy n="100" d="100"/>
        </p:scale>
        <p:origin x="-1272" y="2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4" d="100"/>
        <a:sy n="8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D0C351E-D134-4C12-931B-77867EAD1D1B}" type="datetimeFigureOut">
              <a:rPr lang="en-US" smtClean="0"/>
              <a:pPr/>
              <a:t>7/15/14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1B7D4F-1984-45E0-8BF9-4602BBACEF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44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8281" t="20002" r="19867" b="9837"/>
          <a:stretch>
            <a:fillRect/>
          </a:stretch>
        </p:blipFill>
        <p:spPr bwMode="auto">
          <a:xfrm>
            <a:off x="3608862" y="2411760"/>
            <a:ext cx="504056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/>
          </p:cNvPicPr>
          <p:nvPr/>
        </p:nvPicPr>
        <p:blipFill>
          <a:blip r:embed="rId3" cstate="print"/>
          <a:srcRect t="3168" r="59737"/>
          <a:stretch>
            <a:fillRect/>
          </a:stretch>
        </p:blipFill>
        <p:spPr>
          <a:xfrm>
            <a:off x="3717031" y="781576"/>
            <a:ext cx="922290" cy="147600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6490" r="7922" b="25047"/>
          <a:stretch>
            <a:fillRect/>
          </a:stretch>
        </p:blipFill>
        <p:spPr bwMode="auto">
          <a:xfrm>
            <a:off x="1196752" y="683568"/>
            <a:ext cx="2333295" cy="161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 l="9186" r="2625"/>
          <a:stretch>
            <a:fillRect/>
          </a:stretch>
        </p:blipFill>
        <p:spPr bwMode="auto">
          <a:xfrm>
            <a:off x="620688" y="2405582"/>
            <a:ext cx="1428664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/>
          <a:srcRect l="3937" r="7874"/>
          <a:stretch>
            <a:fillRect/>
          </a:stretch>
        </p:blipFill>
        <p:spPr bwMode="auto">
          <a:xfrm>
            <a:off x="2111825" y="2405058"/>
            <a:ext cx="1428659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l="24511" t="23625" r="33075" b="23046"/>
          <a:stretch>
            <a:fillRect/>
          </a:stretch>
        </p:blipFill>
        <p:spPr bwMode="auto">
          <a:xfrm>
            <a:off x="4180279" y="2410103"/>
            <a:ext cx="505546" cy="1620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 l="27218" t="24320" r="25150" b="11418"/>
          <a:stretch>
            <a:fillRect/>
          </a:stretch>
        </p:blipFill>
        <p:spPr bwMode="auto">
          <a:xfrm>
            <a:off x="620688" y="683568"/>
            <a:ext cx="504056" cy="161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577838" y="206275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de-AT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134228" y="206905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de-AT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3608448" y="689746"/>
            <a:ext cx="1080000" cy="1620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3" name="Textfeld 22"/>
          <p:cNvSpPr txBox="1"/>
          <p:nvPr/>
        </p:nvSpPr>
        <p:spPr>
          <a:xfrm>
            <a:off x="3563872" y="206893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de-AT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576057" y="378414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de-AT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069992" y="377117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</a:t>
            </a:r>
            <a:endParaRPr lang="de-AT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554728" y="3784484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b="1" dirty="0" smtClean="0">
                <a:latin typeface="Arial" pitchFamily="34" charset="0"/>
                <a:cs typeface="Arial" pitchFamily="34" charset="0"/>
              </a:rPr>
              <a:t>F</a:t>
            </a:r>
            <a:endParaRPr lang="de-AT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126220" y="379362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b="1" dirty="0" smtClean="0">
                <a:latin typeface="Arial" pitchFamily="34" charset="0"/>
                <a:cs typeface="Arial" pitchFamily="34" charset="0"/>
              </a:rPr>
              <a:t>G</a:t>
            </a:r>
            <a:endParaRPr lang="de-AT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Larissa-Design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alessa</dc:creator>
  <cp:lastModifiedBy>user</cp:lastModifiedBy>
  <cp:revision>733</cp:revision>
  <cp:lastPrinted>2014-01-15T18:33:43Z</cp:lastPrinted>
  <dcterms:created xsi:type="dcterms:W3CDTF">2013-06-04T21:54:50Z</dcterms:created>
  <dcterms:modified xsi:type="dcterms:W3CDTF">2014-07-15T16:34:19Z</dcterms:modified>
</cp:coreProperties>
</file>