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4E5CC-67B9-4432-9A0D-0FF40F2D9B77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41478-AFE1-4F62-8144-892BC47CAB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716016" y="919753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smtClean="0">
                <a:latin typeface="Arial" pitchFamily="34" charset="0"/>
                <a:cs typeface="Arial" pitchFamily="34" charset="0"/>
              </a:rPr>
              <a:t>UVA1 </a:t>
            </a:r>
            <a:r>
              <a:rPr lang="fr-FR" sz="1000" dirty="0" smtClean="0">
                <a:latin typeface="Arial" pitchFamily="34" charset="0"/>
                <a:cs typeface="Arial" pitchFamily="34" charset="0"/>
              </a:rPr>
              <a:t>(40J/cm</a:t>
            </a:r>
            <a:r>
              <a:rPr lang="fr-FR" sz="10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fr-FR" sz="1000" dirty="0" smtClean="0">
                <a:latin typeface="Arial" pitchFamily="34" charset="0"/>
                <a:cs typeface="Arial" pitchFamily="34" charset="0"/>
              </a:rPr>
              <a:t>) </a:t>
            </a:r>
            <a:endParaRPr lang="fr-FR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187624" y="1196752"/>
            <a:ext cx="131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Control (no UV)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265995" y="1268760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+ 3 </a:t>
            </a:r>
            <a:r>
              <a:rPr lang="fr-FR" sz="1200" b="1" dirty="0" err="1" smtClean="0">
                <a:latin typeface="Arial" pitchFamily="34" charset="0"/>
                <a:cs typeface="Arial" pitchFamily="34" charset="0"/>
              </a:rPr>
              <a:t>hours</a:t>
            </a:r>
            <a:endParaRPr lang="fr-FR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1268760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+ 6 </a:t>
            </a:r>
            <a:r>
              <a:rPr lang="fr-FR" sz="1200" b="1" dirty="0" err="1" smtClean="0">
                <a:latin typeface="Arial" pitchFamily="34" charset="0"/>
                <a:cs typeface="Arial" pitchFamily="34" charset="0"/>
              </a:rPr>
              <a:t>hours</a:t>
            </a:r>
            <a:endParaRPr lang="fr-FR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804248" y="1268760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+ 24 </a:t>
            </a:r>
            <a:r>
              <a:rPr lang="fr-FR" sz="1200" b="1" dirty="0" err="1" smtClean="0">
                <a:latin typeface="Arial" pitchFamily="34" charset="0"/>
                <a:cs typeface="Arial" pitchFamily="34" charset="0"/>
              </a:rPr>
              <a:t>hours</a:t>
            </a:r>
            <a:endParaRPr lang="fr-FR" sz="1200" b="1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>
            <a:off x="2879440" y="1268760"/>
            <a:ext cx="5256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Q:\CM-CP-FL\Projets\Projet UVA longs\CONNAISSANCE UVA longs\F12-39 CPD cinétique en UVA lgs\TUNEL\01 Controle imméd\F12-39-TUNEL-x20-lame 02-03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8221" y="1556792"/>
            <a:ext cx="1721571" cy="2304256"/>
          </a:xfrm>
          <a:prstGeom prst="rect">
            <a:avLst/>
          </a:prstGeom>
          <a:noFill/>
        </p:spPr>
      </p:pic>
      <p:grpSp>
        <p:nvGrpSpPr>
          <p:cNvPr id="34" name="Groupe 33"/>
          <p:cNvGrpSpPr/>
          <p:nvPr/>
        </p:nvGrpSpPr>
        <p:grpSpPr>
          <a:xfrm>
            <a:off x="2805178" y="1579616"/>
            <a:ext cx="1721571" cy="2304256"/>
            <a:chOff x="2805178" y="3467012"/>
            <a:chExt cx="1721571" cy="2304256"/>
          </a:xfrm>
        </p:grpSpPr>
        <p:pic>
          <p:nvPicPr>
            <p:cNvPr id="19" name="Picture 8" descr="Q:\CM-CP-FL\Projets\Projet UVA longs\CONNAISSANCE UVA longs\F12-39 CPD cinétique en UVA lgs\TUNEL\06 40J - 3 h\F12-39-TUNEL-x20-lame 12-03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05178" y="3467012"/>
              <a:ext cx="1721571" cy="2304256"/>
            </a:xfrm>
            <a:prstGeom prst="rect">
              <a:avLst/>
            </a:prstGeom>
            <a:noFill/>
          </p:spPr>
        </p:pic>
        <p:cxnSp>
          <p:nvCxnSpPr>
            <p:cNvPr id="24" name="Connecteur droit avec flèche 23"/>
            <p:cNvCxnSpPr/>
            <p:nvPr/>
          </p:nvCxnSpPr>
          <p:spPr>
            <a:xfrm flipV="1">
              <a:off x="3707884" y="5002520"/>
              <a:ext cx="144016" cy="144016"/>
            </a:xfrm>
            <a:prstGeom prst="straightConnector1">
              <a:avLst/>
            </a:prstGeom>
            <a:ln w="952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e 32"/>
          <p:cNvGrpSpPr/>
          <p:nvPr/>
        </p:nvGrpSpPr>
        <p:grpSpPr>
          <a:xfrm>
            <a:off x="4605908" y="1575512"/>
            <a:ext cx="1729448" cy="2314800"/>
            <a:chOff x="4605908" y="3462908"/>
            <a:chExt cx="1729448" cy="2314800"/>
          </a:xfrm>
        </p:grpSpPr>
        <p:pic>
          <p:nvPicPr>
            <p:cNvPr id="16" name="Picture 2" descr="Q:\CM-CP-FL\Projets\Projet UVA longs\CONNAISSANCE UVA longs\F12-39 CPD cinétique en UVA lgs\TUNEL\07 40J - 6 h\F12-39-TUNEL-x20-lame 14-03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5908" y="3462908"/>
              <a:ext cx="1729448" cy="2314800"/>
            </a:xfrm>
            <a:prstGeom prst="rect">
              <a:avLst/>
            </a:prstGeom>
            <a:noFill/>
          </p:spPr>
        </p:pic>
        <p:cxnSp>
          <p:nvCxnSpPr>
            <p:cNvPr id="22" name="Connecteur droit avec flèche 21"/>
            <p:cNvCxnSpPr/>
            <p:nvPr/>
          </p:nvCxnSpPr>
          <p:spPr>
            <a:xfrm flipV="1">
              <a:off x="4806317" y="4138220"/>
              <a:ext cx="144016" cy="144016"/>
            </a:xfrm>
            <a:prstGeom prst="straightConnector1">
              <a:avLst/>
            </a:prstGeom>
            <a:ln w="952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/>
            <p:nvPr/>
          </p:nvCxnSpPr>
          <p:spPr>
            <a:xfrm flipV="1">
              <a:off x="5319172" y="3964231"/>
              <a:ext cx="144016" cy="144016"/>
            </a:xfrm>
            <a:prstGeom prst="straightConnector1">
              <a:avLst/>
            </a:prstGeom>
            <a:ln w="952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 flipV="1">
              <a:off x="5319157" y="5148560"/>
              <a:ext cx="144016" cy="144016"/>
            </a:xfrm>
            <a:prstGeom prst="straightConnector1">
              <a:avLst/>
            </a:prstGeom>
            <a:ln w="952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flipV="1">
              <a:off x="4676149" y="4721527"/>
              <a:ext cx="144016" cy="144016"/>
            </a:xfrm>
            <a:prstGeom prst="straightConnector1">
              <a:avLst/>
            </a:prstGeom>
            <a:ln w="952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e 31"/>
          <p:cNvGrpSpPr/>
          <p:nvPr/>
        </p:nvGrpSpPr>
        <p:grpSpPr>
          <a:xfrm>
            <a:off x="6408027" y="1575264"/>
            <a:ext cx="1729448" cy="2314800"/>
            <a:chOff x="6408027" y="3462660"/>
            <a:chExt cx="1729448" cy="2314800"/>
          </a:xfrm>
        </p:grpSpPr>
        <p:pic>
          <p:nvPicPr>
            <p:cNvPr id="21" name="Picture 3" descr="Q:\CM-CP-FL\Projets\Projet UVA longs\CONNAISSANCE UVA longs\F12-39 CPD cinétique en UVA lgs\TUNEL\08 40J - 24 h\F12-39-TUNEL-x20-lame 16-02.t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408027" y="3462660"/>
              <a:ext cx="1729448" cy="2314800"/>
            </a:xfrm>
            <a:prstGeom prst="rect">
              <a:avLst/>
            </a:prstGeom>
            <a:noFill/>
          </p:spPr>
        </p:pic>
        <p:cxnSp>
          <p:nvCxnSpPr>
            <p:cNvPr id="27" name="Connecteur droit avec flèche 26"/>
            <p:cNvCxnSpPr/>
            <p:nvPr/>
          </p:nvCxnSpPr>
          <p:spPr>
            <a:xfrm flipV="1">
              <a:off x="7287642" y="3993738"/>
              <a:ext cx="144016" cy="144016"/>
            </a:xfrm>
            <a:prstGeom prst="straightConnector1">
              <a:avLst/>
            </a:prstGeom>
            <a:ln w="952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 flipV="1">
              <a:off x="7454647" y="4356958"/>
              <a:ext cx="144016" cy="144016"/>
            </a:xfrm>
            <a:prstGeom prst="straightConnector1">
              <a:avLst/>
            </a:prstGeom>
            <a:ln w="952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 flipV="1">
              <a:off x="7607087" y="4051791"/>
              <a:ext cx="144016" cy="144016"/>
            </a:xfrm>
            <a:prstGeom prst="straightConnector1">
              <a:avLst/>
            </a:prstGeom>
            <a:ln w="952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/>
            <p:cNvCxnSpPr/>
            <p:nvPr/>
          </p:nvCxnSpPr>
          <p:spPr>
            <a:xfrm flipV="1">
              <a:off x="7240652" y="5231988"/>
              <a:ext cx="144016" cy="144016"/>
            </a:xfrm>
            <a:prstGeom prst="straightConnector1">
              <a:avLst/>
            </a:prstGeom>
            <a:ln w="952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/>
            <p:cNvCxnSpPr/>
            <p:nvPr/>
          </p:nvCxnSpPr>
          <p:spPr>
            <a:xfrm flipV="1">
              <a:off x="7565772" y="5004658"/>
              <a:ext cx="144016" cy="144016"/>
            </a:xfrm>
            <a:prstGeom prst="straightConnector1">
              <a:avLst/>
            </a:prstGeom>
            <a:ln w="952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18</Words>
  <Application>Microsoft Office PowerPoint</Application>
  <PresentationFormat>Affichage à l'écran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L'Oreal 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MARIONNET_C</dc:creator>
  <cp:lastModifiedBy>MARIONNET Claire</cp:lastModifiedBy>
  <cp:revision>37</cp:revision>
  <dcterms:created xsi:type="dcterms:W3CDTF">2012-03-05T14:01:05Z</dcterms:created>
  <dcterms:modified xsi:type="dcterms:W3CDTF">2014-05-06T12:51:41Z</dcterms:modified>
</cp:coreProperties>
</file>