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216" y="9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0F57-F813-4A5F-BAA5-0EB322B9200F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DF6C2-AEA7-42F8-93B4-FD9670A38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0F57-F813-4A5F-BAA5-0EB322B9200F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DF6C2-AEA7-42F8-93B4-FD9670A38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1" cy="780097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0F57-F813-4A5F-BAA5-0EB322B9200F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DF6C2-AEA7-42F8-93B4-FD9670A38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0F57-F813-4A5F-BAA5-0EB322B9200F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DF6C2-AEA7-42F8-93B4-FD9670A38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0F57-F813-4A5F-BAA5-0EB322B9200F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DF6C2-AEA7-42F8-93B4-FD9670A38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0F57-F813-4A5F-BAA5-0EB322B9200F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DF6C2-AEA7-42F8-93B4-FD9670A38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0F57-F813-4A5F-BAA5-0EB322B9200F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DF6C2-AEA7-42F8-93B4-FD9670A38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0F57-F813-4A5F-BAA5-0EB322B9200F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DF6C2-AEA7-42F8-93B4-FD9670A38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0F57-F813-4A5F-BAA5-0EB322B9200F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DF6C2-AEA7-42F8-93B4-FD9670A38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0F57-F813-4A5F-BAA5-0EB322B9200F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DF6C2-AEA7-42F8-93B4-FD9670A38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0F57-F813-4A5F-BAA5-0EB322B9200F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DF6C2-AEA7-42F8-93B4-FD9670A38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60F57-F813-4A5F-BAA5-0EB322B9200F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DF6C2-AEA7-42F8-93B4-FD9670A38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Q:\CM-CP-FL\Projets\Projet UVA longs\test filtres UVA longs\F08-46\F08-46 HES Cécile\Témoin - 0J\Lame 02 temoin 0J n_03.jpg"/>
          <p:cNvPicPr>
            <a:picLocks noChangeAspect="1" noChangeArrowheads="1"/>
          </p:cNvPicPr>
          <p:nvPr/>
        </p:nvPicPr>
        <p:blipFill>
          <a:blip r:embed="rId2" cstate="print"/>
          <a:srcRect l="18112" t="15750" r="31887" b="33851"/>
          <a:stretch>
            <a:fillRect/>
          </a:stretch>
        </p:blipFill>
        <p:spPr bwMode="auto">
          <a:xfrm>
            <a:off x="2278792" y="1621180"/>
            <a:ext cx="1346400" cy="1017864"/>
          </a:xfrm>
          <a:prstGeom prst="rect">
            <a:avLst/>
          </a:prstGeom>
          <a:noFill/>
        </p:spPr>
      </p:pic>
      <p:pic>
        <p:nvPicPr>
          <p:cNvPr id="5" name="Picture 3" descr="Q:\CM-CP-FL\Projets\Projet UVA longs\test filtres UVA longs\F08-46\F08-46 HES Cécile\Témoin - 30J\Lame 04 temoin 30J n_03.jpg"/>
          <p:cNvPicPr>
            <a:picLocks noChangeAspect="1" noChangeArrowheads="1"/>
          </p:cNvPicPr>
          <p:nvPr/>
        </p:nvPicPr>
        <p:blipFill>
          <a:blip r:embed="rId3" cstate="print"/>
          <a:srcRect l="2751" t="12600" r="47249" b="37400"/>
          <a:stretch>
            <a:fillRect/>
          </a:stretch>
        </p:blipFill>
        <p:spPr bwMode="auto">
          <a:xfrm>
            <a:off x="3675156" y="1621180"/>
            <a:ext cx="1346400" cy="1009800"/>
          </a:xfrm>
          <a:prstGeom prst="rect">
            <a:avLst/>
          </a:prstGeom>
          <a:noFill/>
        </p:spPr>
      </p:pic>
      <p:pic>
        <p:nvPicPr>
          <p:cNvPr id="6" name="Picture 4" descr="Q:\CM-CP-FL\Projets\Projet UVA longs\test filtres UVA longs\F08-46\F08-46 HES Cécile\Témoin - 35J\Lame 06 temoin 35J n_03.jpg"/>
          <p:cNvPicPr>
            <a:picLocks noChangeAspect="1" noChangeArrowheads="1"/>
          </p:cNvPicPr>
          <p:nvPr/>
        </p:nvPicPr>
        <p:blipFill>
          <a:blip r:embed="rId4" cstate="print"/>
          <a:srcRect l="11424" t="12349" r="38576" b="37505"/>
          <a:stretch>
            <a:fillRect/>
          </a:stretch>
        </p:blipFill>
        <p:spPr bwMode="auto">
          <a:xfrm>
            <a:off x="5076056" y="1628800"/>
            <a:ext cx="1346400" cy="1012787"/>
          </a:xfrm>
          <a:prstGeom prst="rect">
            <a:avLst/>
          </a:prstGeom>
          <a:noFill/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387181" y="1408573"/>
            <a:ext cx="1023276" cy="276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7" tIns="45719" rIns="91437" bIns="45719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control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400151" y="1408573"/>
            <a:ext cx="814871" cy="276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7" tIns="45719" rIns="91437" bIns="45719">
            <a:spAutoFit/>
          </a:bodyPr>
          <a:lstStyle/>
          <a:p>
            <a:pPr algn="ctr"/>
            <a:r>
              <a:rPr lang="fr-FR" sz="1200" b="1" dirty="0">
                <a:latin typeface="Arial" pitchFamily="34" charset="0"/>
                <a:cs typeface="Arial" pitchFamily="34" charset="0"/>
              </a:rPr>
              <a:t>35J/cm</a:t>
            </a:r>
            <a:r>
              <a:rPr lang="fr-FR" sz="1200" b="1" baseline="30000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4011342" y="1408573"/>
            <a:ext cx="814871" cy="276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7" tIns="45719" rIns="91437" bIns="45719">
            <a:spAutoFit/>
          </a:bodyPr>
          <a:lstStyle/>
          <a:p>
            <a:pPr algn="ctr"/>
            <a:r>
              <a:rPr lang="fr-FR" sz="1200" b="1" dirty="0">
                <a:latin typeface="Arial" pitchFamily="34" charset="0"/>
                <a:cs typeface="Arial" pitchFamily="34" charset="0"/>
              </a:rPr>
              <a:t>30J/cm</a:t>
            </a:r>
            <a:r>
              <a:rPr lang="fr-FR" sz="1200" b="1" baseline="30000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pic>
        <p:nvPicPr>
          <p:cNvPr id="10" name="Picture 14" descr="F08-46 lame 08 n 03"/>
          <p:cNvPicPr>
            <a:picLocks noChangeAspect="1" noChangeArrowheads="1"/>
          </p:cNvPicPr>
          <p:nvPr/>
        </p:nvPicPr>
        <p:blipFill>
          <a:blip r:embed="rId5" cstate="print"/>
          <a:srcRect r="66550" b="37710"/>
          <a:stretch>
            <a:fillRect/>
          </a:stretch>
        </p:blipFill>
        <p:spPr bwMode="auto">
          <a:xfrm>
            <a:off x="5071937" y="2666978"/>
            <a:ext cx="1346133" cy="1730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F08-46 lame 02 n 04"/>
          <p:cNvPicPr>
            <a:picLocks noChangeAspect="1" noChangeArrowheads="1"/>
          </p:cNvPicPr>
          <p:nvPr/>
        </p:nvPicPr>
        <p:blipFill>
          <a:blip r:embed="rId6" cstate="print"/>
          <a:srcRect t="2107" r="66550" b="35574"/>
          <a:stretch>
            <a:fillRect/>
          </a:stretch>
        </p:blipFill>
        <p:spPr bwMode="auto">
          <a:xfrm>
            <a:off x="2295246" y="2666978"/>
            <a:ext cx="1346134" cy="1730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6" descr="F08-46 lame 04 n 03"/>
          <p:cNvPicPr>
            <a:picLocks noChangeAspect="1" noChangeArrowheads="1"/>
          </p:cNvPicPr>
          <p:nvPr/>
        </p:nvPicPr>
        <p:blipFill>
          <a:blip r:embed="rId7" cstate="print"/>
          <a:srcRect l="7277" t="7996" r="59245" b="29596"/>
          <a:stretch>
            <a:fillRect/>
          </a:stretch>
        </p:blipFill>
        <p:spPr bwMode="auto">
          <a:xfrm>
            <a:off x="3683127" y="2666978"/>
            <a:ext cx="1346134" cy="1730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Line 18"/>
          <p:cNvSpPr>
            <a:spLocks noChangeShapeType="1"/>
          </p:cNvSpPr>
          <p:nvPr/>
        </p:nvSpPr>
        <p:spPr bwMode="auto">
          <a:xfrm>
            <a:off x="5249540" y="3053840"/>
            <a:ext cx="0" cy="462937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 sz="700" b="1"/>
          </a:p>
        </p:txBody>
      </p:sp>
      <p:sp>
        <p:nvSpPr>
          <p:cNvPr id="14" name="Rectangle 46"/>
          <p:cNvSpPr>
            <a:spLocks noChangeArrowheads="1"/>
          </p:cNvSpPr>
          <p:nvPr/>
        </p:nvSpPr>
        <p:spPr bwMode="auto">
          <a:xfrm>
            <a:off x="4078803" y="1192546"/>
            <a:ext cx="25922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Total UVA (</a:t>
            </a:r>
            <a:r>
              <a:rPr lang="fr-FR" sz="1200" b="1" dirty="0" smtClean="0">
                <a:latin typeface="Arial" pitchFamily="34" charset="0"/>
                <a:cs typeface="Arial" pitchFamily="34" charset="0"/>
              </a:rPr>
              <a:t>UVA2+UVA1</a:t>
            </a:r>
            <a:r>
              <a:rPr lang="fr-FR" sz="1200" b="1" dirty="0" smtClean="0">
                <a:latin typeface="Arial" pitchFamily="34" charset="0"/>
                <a:cs typeface="Arial" pitchFamily="34" charset="0"/>
              </a:rPr>
              <a:t>)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Line 48"/>
          <p:cNvSpPr>
            <a:spLocks noChangeShapeType="1"/>
          </p:cNvSpPr>
          <p:nvPr/>
        </p:nvSpPr>
        <p:spPr bwMode="auto">
          <a:xfrm>
            <a:off x="3686950" y="1438637"/>
            <a:ext cx="2741265" cy="24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Box 41"/>
          <p:cNvSpPr txBox="1">
            <a:spLocks noChangeArrowheads="1"/>
          </p:cNvSpPr>
          <p:nvPr/>
        </p:nvSpPr>
        <p:spPr bwMode="auto">
          <a:xfrm rot="10800000" flipH="1">
            <a:off x="2001628" y="1676098"/>
            <a:ext cx="369332" cy="9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square">
            <a:spAutoFit/>
          </a:bodyPr>
          <a:lstStyle/>
          <a:p>
            <a:r>
              <a:rPr lang="fr-FR" sz="1200" b="1" dirty="0" err="1" smtClean="0">
                <a:latin typeface="Arial" pitchFamily="34" charset="0"/>
                <a:cs typeface="Arial" pitchFamily="34" charset="0"/>
              </a:rPr>
              <a:t>Histology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 Box 42"/>
          <p:cNvSpPr txBox="1">
            <a:spLocks noChangeArrowheads="1"/>
          </p:cNvSpPr>
          <p:nvPr/>
        </p:nvSpPr>
        <p:spPr bwMode="auto">
          <a:xfrm rot="10800000" flipH="1">
            <a:off x="2002422" y="3070543"/>
            <a:ext cx="369332" cy="9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square">
            <a:spAutoFit/>
          </a:bodyPr>
          <a:lstStyle/>
          <a:p>
            <a:r>
              <a:rPr lang="fr-FR" sz="1200" b="1" dirty="0" err="1" smtClean="0">
                <a:latin typeface="Arial" pitchFamily="34" charset="0"/>
                <a:cs typeface="Arial" pitchFamily="34" charset="0"/>
              </a:rPr>
              <a:t>Vimentin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Line 45"/>
          <p:cNvSpPr>
            <a:spLocks noChangeShapeType="1"/>
          </p:cNvSpPr>
          <p:nvPr/>
        </p:nvSpPr>
        <p:spPr bwMode="auto">
          <a:xfrm>
            <a:off x="5186556" y="1958320"/>
            <a:ext cx="3036" cy="3055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 sz="900"/>
          </a:p>
        </p:txBody>
      </p:sp>
      <p:grpSp>
        <p:nvGrpSpPr>
          <p:cNvPr id="20" name="Groupe 19"/>
          <p:cNvGrpSpPr/>
          <p:nvPr/>
        </p:nvGrpSpPr>
        <p:grpSpPr>
          <a:xfrm>
            <a:off x="2224154" y="2401144"/>
            <a:ext cx="553529" cy="211932"/>
            <a:chOff x="2764632" y="5514975"/>
            <a:chExt cx="553529" cy="211932"/>
          </a:xfrm>
        </p:grpSpPr>
        <p:sp>
          <p:nvSpPr>
            <p:cNvPr id="21" name="ZoneTexte 20"/>
            <p:cNvSpPr txBox="1"/>
            <p:nvPr/>
          </p:nvSpPr>
          <p:spPr>
            <a:xfrm>
              <a:off x="2764632" y="5514975"/>
              <a:ext cx="553529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b="1" dirty="0" smtClean="0">
                  <a:latin typeface="Arial" pitchFamily="34" charset="0"/>
                  <a:cs typeface="Arial" pitchFamily="34" charset="0"/>
                </a:rPr>
                <a:t>100</a:t>
              </a:r>
              <a:r>
                <a:rPr lang="fr-FR" sz="6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fr-FR" sz="700" b="1" dirty="0" smtClean="0">
                  <a:latin typeface="Arial" pitchFamily="34" charset="0"/>
                  <a:cs typeface="Arial" pitchFamily="34" charset="0"/>
                </a:rPr>
                <a:t>µm</a:t>
              </a:r>
              <a:endParaRPr lang="fr-FR" sz="6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2" name="Groupe 54"/>
            <p:cNvGrpSpPr/>
            <p:nvPr/>
          </p:nvGrpSpPr>
          <p:grpSpPr>
            <a:xfrm>
              <a:off x="2878668" y="5676901"/>
              <a:ext cx="219600" cy="50006"/>
              <a:chOff x="2871524" y="5548313"/>
              <a:chExt cx="219600" cy="50006"/>
            </a:xfrm>
          </p:grpSpPr>
          <p:cxnSp>
            <p:nvCxnSpPr>
              <p:cNvPr id="23" name="Connecteur droit 22"/>
              <p:cNvCxnSpPr/>
              <p:nvPr/>
            </p:nvCxnSpPr>
            <p:spPr>
              <a:xfrm rot="5400000">
                <a:off x="2981324" y="5462588"/>
                <a:ext cx="0" cy="2196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/>
            </p:nvCxnSpPr>
            <p:spPr>
              <a:xfrm>
                <a:off x="3090863" y="5548313"/>
                <a:ext cx="0" cy="4762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/>
              <p:cNvCxnSpPr/>
              <p:nvPr/>
            </p:nvCxnSpPr>
            <p:spPr>
              <a:xfrm>
                <a:off x="2874172" y="5550694"/>
                <a:ext cx="0" cy="4762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12</Words>
  <Application>Microsoft Office PowerPoint</Application>
  <PresentationFormat>Affichage à l'écran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L'Oreal 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MARIONNET_C</dc:creator>
  <cp:lastModifiedBy>MARIONNET Claire</cp:lastModifiedBy>
  <cp:revision>5</cp:revision>
  <dcterms:created xsi:type="dcterms:W3CDTF">2014-01-24T12:00:43Z</dcterms:created>
  <dcterms:modified xsi:type="dcterms:W3CDTF">2014-05-06T12:51:32Z</dcterms:modified>
</cp:coreProperties>
</file>