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8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36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5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5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99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90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8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13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09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158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09AEF-3B64-4971-AA01-31BB4DF06701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C2ABA-ECF2-4DCD-807D-A35793087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90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"/>
          <a:stretch/>
        </p:blipFill>
        <p:spPr bwMode="auto">
          <a:xfrm>
            <a:off x="1143000" y="457200"/>
            <a:ext cx="7010400" cy="4444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038725"/>
            <a:ext cx="7086600" cy="122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734" y="45720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300" y="493185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38766" y="6423952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664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Leena</dc:creator>
  <cp:lastModifiedBy>Leena</cp:lastModifiedBy>
  <cp:revision>5</cp:revision>
  <dcterms:created xsi:type="dcterms:W3CDTF">2014-01-31T07:53:08Z</dcterms:created>
  <dcterms:modified xsi:type="dcterms:W3CDTF">2014-03-25T07:43:18Z</dcterms:modified>
</cp:coreProperties>
</file>