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74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31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76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37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0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1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99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67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9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515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7FEB3-DAF1-4F3B-847E-C45DFCFF34E2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95398-C793-4CA1-A1D3-CFC4986E0C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51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ena\Desktop\pic for HOX PR 1 align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79120"/>
            <a:ext cx="8077200" cy="569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92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ena\Desktop\pic for HOX PR 2 align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" y="685800"/>
            <a:ext cx="8302752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465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ena\Desktop\pic for HOX PR 3 align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49224"/>
            <a:ext cx="8229600" cy="555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52800" y="6208776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014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Leena</dc:creator>
  <cp:lastModifiedBy>Leena</cp:lastModifiedBy>
  <cp:revision>8</cp:revision>
  <dcterms:created xsi:type="dcterms:W3CDTF">2013-12-23T11:51:21Z</dcterms:created>
  <dcterms:modified xsi:type="dcterms:W3CDTF">2014-03-25T07:43:33Z</dcterms:modified>
</cp:coreProperties>
</file>