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852" y="292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14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2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2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6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2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43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11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05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57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24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088DA-A678-435B-B25D-6A1483437511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B9AD2-390E-48EF-9C61-433CDCA64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4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6477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198"/>
            <a:ext cx="6553200" cy="579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107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Mons</dc:creator>
  <cp:lastModifiedBy>Leena</cp:lastModifiedBy>
  <cp:revision>11</cp:revision>
  <dcterms:created xsi:type="dcterms:W3CDTF">2014-01-08T09:11:46Z</dcterms:created>
  <dcterms:modified xsi:type="dcterms:W3CDTF">2014-03-25T07:43:46Z</dcterms:modified>
</cp:coreProperties>
</file>