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59895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80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913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026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7310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706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813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8668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61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379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5299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0ADC0-816C-4FC3-AE58-5B822AA3974F}" type="datetimeFigureOut">
              <a:rPr lang="en-US" smtClean="0"/>
              <a:t>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79F528-38BC-4950-9E55-B07BE861E5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644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72"/>
          <a:stretch/>
        </p:blipFill>
        <p:spPr bwMode="auto">
          <a:xfrm>
            <a:off x="900113" y="26670"/>
            <a:ext cx="7343775" cy="6589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5223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Noha A. Yousri</dc:creator>
  <cp:lastModifiedBy>Noha A. Yousri</cp:lastModifiedBy>
  <cp:revision>1</cp:revision>
  <dcterms:created xsi:type="dcterms:W3CDTF">2014-01-23T08:07:51Z</dcterms:created>
  <dcterms:modified xsi:type="dcterms:W3CDTF">2014-01-23T08:08:47Z</dcterms:modified>
</cp:coreProperties>
</file>