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026B-4DCB-440D-BB15-1801E9EB78FA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8D1E2-0A16-4D19-A343-71A0B72BF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014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026B-4DCB-440D-BB15-1801E9EB78FA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8D1E2-0A16-4D19-A343-71A0B72BF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095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026B-4DCB-440D-BB15-1801E9EB78FA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8D1E2-0A16-4D19-A343-71A0B72BF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7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026B-4DCB-440D-BB15-1801E9EB78FA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8D1E2-0A16-4D19-A343-71A0B72BF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772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026B-4DCB-440D-BB15-1801E9EB78FA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8D1E2-0A16-4D19-A343-71A0B72BF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70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026B-4DCB-440D-BB15-1801E9EB78FA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8D1E2-0A16-4D19-A343-71A0B72BF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22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026B-4DCB-440D-BB15-1801E9EB78FA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8D1E2-0A16-4D19-A343-71A0B72BF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203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026B-4DCB-440D-BB15-1801E9EB78FA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8D1E2-0A16-4D19-A343-71A0B72BF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915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026B-4DCB-440D-BB15-1801E9EB78FA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8D1E2-0A16-4D19-A343-71A0B72BF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04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026B-4DCB-440D-BB15-1801E9EB78FA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8D1E2-0A16-4D19-A343-71A0B72BF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436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026B-4DCB-440D-BB15-1801E9EB78FA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8D1E2-0A16-4D19-A343-71A0B72BF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837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7026B-4DCB-440D-BB15-1801E9EB78FA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8D1E2-0A16-4D19-A343-71A0B72BF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253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71438"/>
            <a:ext cx="7315200" cy="671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9174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8" y="61913"/>
            <a:ext cx="7324725" cy="673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513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51" b="2464"/>
          <a:stretch/>
        </p:blipFill>
        <p:spPr bwMode="auto">
          <a:xfrm>
            <a:off x="805542" y="-1"/>
            <a:ext cx="7343775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4903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51" b="2464"/>
          <a:stretch/>
        </p:blipFill>
        <p:spPr bwMode="auto">
          <a:xfrm>
            <a:off x="910999" y="-1"/>
            <a:ext cx="7343775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6878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Noha A. Yousri</dc:creator>
  <cp:lastModifiedBy>Noha A. Yousri</cp:lastModifiedBy>
  <cp:revision>2</cp:revision>
  <dcterms:created xsi:type="dcterms:W3CDTF">2013-11-10T12:17:17Z</dcterms:created>
  <dcterms:modified xsi:type="dcterms:W3CDTF">2013-11-12T13:20:51Z</dcterms:modified>
</cp:coreProperties>
</file>