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9" r:id="rId3"/>
    <p:sldId id="264" r:id="rId4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522" autoAdjust="0"/>
  </p:normalViewPr>
  <p:slideViewPr>
    <p:cSldViewPr>
      <p:cViewPr>
        <p:scale>
          <a:sx n="100" d="100"/>
          <a:sy n="100" d="100"/>
        </p:scale>
        <p:origin x="-1014" y="-7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0FCD0-B60A-4E97-81CC-BA823DF01072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435AD-BE3B-4F30-B191-40D1D05636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327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0FCD0-B60A-4E97-81CC-BA823DF01072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435AD-BE3B-4F30-B191-40D1D05636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596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0FCD0-B60A-4E97-81CC-BA823DF01072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435AD-BE3B-4F30-B191-40D1D05636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9350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0FCD0-B60A-4E97-81CC-BA823DF01072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435AD-BE3B-4F30-B191-40D1D05636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6341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0FCD0-B60A-4E97-81CC-BA823DF01072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435AD-BE3B-4F30-B191-40D1D05636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401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0FCD0-B60A-4E97-81CC-BA823DF01072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435AD-BE3B-4F30-B191-40D1D05636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585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0FCD0-B60A-4E97-81CC-BA823DF01072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435AD-BE3B-4F30-B191-40D1D05636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884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0FCD0-B60A-4E97-81CC-BA823DF01072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435AD-BE3B-4F30-B191-40D1D05636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2430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0FCD0-B60A-4E97-81CC-BA823DF01072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435AD-BE3B-4F30-B191-40D1D05636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7265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0FCD0-B60A-4E97-81CC-BA823DF01072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435AD-BE3B-4F30-B191-40D1D05636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7338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0FCD0-B60A-4E97-81CC-BA823DF01072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435AD-BE3B-4F30-B191-40D1D05636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818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C0FCD0-B60A-4E97-81CC-BA823DF01072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435AD-BE3B-4F30-B191-40D1D05636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17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164068"/>
            <a:ext cx="22365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Fig. 1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85800"/>
            <a:ext cx="3352800" cy="3233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201013" y="1142999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p= 0.036</a:t>
            </a:r>
            <a:endParaRPr lang="en-US" sz="1200" baseline="300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685800"/>
            <a:ext cx="3547220" cy="322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724400" y="1143000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p= 0.29</a:t>
            </a:r>
            <a:endParaRPr lang="en-US" sz="1200" baseline="300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976615"/>
            <a:ext cx="3200400" cy="3138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201013" y="4419600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p= 0.30</a:t>
            </a:r>
            <a:endParaRPr lang="en-US" sz="1200" baseline="30000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0924" y="3910012"/>
            <a:ext cx="3269486" cy="3357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5410200" y="4419600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p= 0.77</a:t>
            </a:r>
            <a:endParaRPr lang="en-US" sz="1200" baseline="30000" dirty="0"/>
          </a:p>
        </p:txBody>
      </p:sp>
    </p:spTree>
    <p:extLst>
      <p:ext uri="{BB962C8B-B14F-4D97-AF65-F5344CB8AC3E}">
        <p14:creationId xmlns:p14="http://schemas.microsoft.com/office/powerpoint/2010/main" val="839322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3391213"/>
            <a:ext cx="3068278" cy="2880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304800" y="164068"/>
            <a:ext cx="22365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Fig. 2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8" y="609600"/>
            <a:ext cx="3117112" cy="3150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00"/>
          <a:stretch/>
        </p:blipFill>
        <p:spPr bwMode="auto">
          <a:xfrm>
            <a:off x="3276600" y="609601"/>
            <a:ext cx="2938771" cy="2819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16" y="3429000"/>
            <a:ext cx="3021814" cy="2975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535518" y="3962400"/>
            <a:ext cx="11314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p= 6.58 x 10</a:t>
            </a:r>
            <a:r>
              <a:rPr lang="en-US" sz="1000" baseline="30000" dirty="0" smtClean="0"/>
              <a:t>-6</a:t>
            </a:r>
            <a:endParaRPr lang="en-US" sz="1000" baseline="30000" dirty="0"/>
          </a:p>
        </p:txBody>
      </p:sp>
      <p:sp>
        <p:nvSpPr>
          <p:cNvPr id="7" name="TextBox 6"/>
          <p:cNvSpPr txBox="1"/>
          <p:nvPr/>
        </p:nvSpPr>
        <p:spPr>
          <a:xfrm>
            <a:off x="914400" y="1142999"/>
            <a:ext cx="1066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p= 1.8 x10</a:t>
            </a:r>
            <a:r>
              <a:rPr lang="en-US" sz="1000" baseline="30000" dirty="0" smtClean="0"/>
              <a:t>-10</a:t>
            </a:r>
            <a:endParaRPr lang="en-US" sz="1000" baseline="30000" dirty="0"/>
          </a:p>
        </p:txBody>
      </p:sp>
      <p:sp>
        <p:nvSpPr>
          <p:cNvPr id="8" name="TextBox 7"/>
          <p:cNvSpPr txBox="1"/>
          <p:nvPr/>
        </p:nvSpPr>
        <p:spPr>
          <a:xfrm>
            <a:off x="5181600" y="3963621"/>
            <a:ext cx="838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p= 0.0002</a:t>
            </a:r>
            <a:endParaRPr lang="en-US" sz="1000" baseline="30000" dirty="0"/>
          </a:p>
        </p:txBody>
      </p:sp>
      <p:sp>
        <p:nvSpPr>
          <p:cNvPr id="9" name="TextBox 8"/>
          <p:cNvSpPr txBox="1"/>
          <p:nvPr/>
        </p:nvSpPr>
        <p:spPr>
          <a:xfrm>
            <a:off x="3810000" y="1142999"/>
            <a:ext cx="1066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p= 6.9 x10</a:t>
            </a:r>
            <a:r>
              <a:rPr lang="en-US" sz="1000" baseline="30000" dirty="0" smtClean="0"/>
              <a:t>-9</a:t>
            </a:r>
            <a:endParaRPr lang="en-US" sz="1000" baseline="30000" dirty="0"/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1005" y="6248400"/>
            <a:ext cx="2955527" cy="2872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80" y="6172200"/>
            <a:ext cx="2962275" cy="2807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682159" y="6629400"/>
            <a:ext cx="838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p= 0.44</a:t>
            </a:r>
            <a:endParaRPr lang="en-US" sz="1000" baseline="30000" dirty="0"/>
          </a:p>
        </p:txBody>
      </p:sp>
      <p:sp>
        <p:nvSpPr>
          <p:cNvPr id="15" name="TextBox 14"/>
          <p:cNvSpPr txBox="1"/>
          <p:nvPr/>
        </p:nvSpPr>
        <p:spPr>
          <a:xfrm>
            <a:off x="3838575" y="6629399"/>
            <a:ext cx="838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p= 0.001</a:t>
            </a:r>
            <a:endParaRPr lang="en-US" sz="1000" baseline="30000" dirty="0"/>
          </a:p>
        </p:txBody>
      </p:sp>
      <p:sp>
        <p:nvSpPr>
          <p:cNvPr id="16" name="TextBox 15"/>
          <p:cNvSpPr txBox="1"/>
          <p:nvPr/>
        </p:nvSpPr>
        <p:spPr>
          <a:xfrm>
            <a:off x="623621" y="3089731"/>
            <a:ext cx="2119579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Group 3        Group 4         SHH               WNT</a:t>
            </a:r>
            <a:endParaRPr 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865249" y="3074312"/>
            <a:ext cx="2119579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Group 3        Group 4         SHH               WNT</a:t>
            </a:r>
            <a:endParaRPr 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66750" y="5895975"/>
            <a:ext cx="2119579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Group 3        Group 4         SHH               WNT</a:t>
            </a:r>
            <a:endParaRPr 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857625" y="5867400"/>
            <a:ext cx="2119579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Group 3        Group 4         SHH               WNT</a:t>
            </a:r>
            <a:endParaRPr 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66750" y="8629620"/>
            <a:ext cx="2119579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Group 3        Group 4         SHH               WNT</a:t>
            </a:r>
            <a:endParaRPr 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919271" y="8658195"/>
            <a:ext cx="2119579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Group 3        Group 4         SHH               WNT</a:t>
            </a:r>
            <a:endParaRPr 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74272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164068"/>
            <a:ext cx="22365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Fig. 3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94" y="499820"/>
            <a:ext cx="3110831" cy="3005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243506" y="942201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p= 0.001</a:t>
            </a:r>
            <a:endParaRPr lang="en-US" sz="1200" baseline="300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771" y="3429000"/>
            <a:ext cx="2871229" cy="2934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981200" y="4018002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p= 7.5 x10</a:t>
            </a:r>
            <a:r>
              <a:rPr lang="en-US" sz="1200" baseline="30000" dirty="0" smtClean="0"/>
              <a:t>-6</a:t>
            </a:r>
            <a:endParaRPr lang="en-US" sz="1200" baseline="30000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5577" y="3400425"/>
            <a:ext cx="2895125" cy="2831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105400" y="3962400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p= 8.6 x10</a:t>
            </a:r>
            <a:r>
              <a:rPr lang="en-US" sz="1200" baseline="30000" dirty="0" smtClean="0"/>
              <a:t>-4</a:t>
            </a:r>
            <a:endParaRPr lang="en-US" sz="1200" baseline="30000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671" y="6191250"/>
            <a:ext cx="2957772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981200" y="6504801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p= 9.9 x10</a:t>
            </a:r>
            <a:r>
              <a:rPr lang="en-US" sz="1200" baseline="30000" dirty="0" smtClean="0"/>
              <a:t>-6</a:t>
            </a:r>
            <a:endParaRPr lang="en-US" sz="1200" baseline="30000" dirty="0"/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5578" y="6172200"/>
            <a:ext cx="2970102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5105400" y="6477000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p= 2.6 x10</a:t>
            </a:r>
            <a:r>
              <a:rPr lang="en-US" sz="1200" baseline="30000" dirty="0" smtClean="0"/>
              <a:t>-7</a:t>
            </a:r>
            <a:endParaRPr lang="en-US" sz="1200" baseline="30000" dirty="0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3702" y="499819"/>
            <a:ext cx="2964698" cy="3005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5105400" y="1066800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p= 1.6 x10</a:t>
            </a:r>
            <a:r>
              <a:rPr lang="en-US" sz="1200" baseline="30000" dirty="0" smtClean="0"/>
              <a:t>-6</a:t>
            </a:r>
            <a:endParaRPr lang="en-US" sz="1200" baseline="30000" dirty="0"/>
          </a:p>
        </p:txBody>
      </p:sp>
      <p:sp>
        <p:nvSpPr>
          <p:cNvPr id="16" name="TextBox 15"/>
          <p:cNvSpPr txBox="1"/>
          <p:nvPr/>
        </p:nvSpPr>
        <p:spPr>
          <a:xfrm>
            <a:off x="699821" y="3000345"/>
            <a:ext cx="2119579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Group 3        Group 4         SHH               WNT</a:t>
            </a:r>
            <a:endParaRPr 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886200" y="3089731"/>
            <a:ext cx="2119579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Group 3        Group 4         SHH               WNT</a:t>
            </a:r>
            <a:endParaRPr 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99821" y="5895945"/>
            <a:ext cx="2119579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Group 3        Group 4         SHH               WNT</a:t>
            </a:r>
            <a:endParaRPr 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976421" y="5848320"/>
            <a:ext cx="2119579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Group 3        Group 4         SHH               WNT</a:t>
            </a:r>
            <a:endParaRPr 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85546" y="8677245"/>
            <a:ext cx="2119579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Group 3        Group 4         SHH               WNT</a:t>
            </a:r>
            <a:endParaRPr 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010025" y="8620095"/>
            <a:ext cx="2119579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Group 3        Group 4         SHH               WNT</a:t>
            </a:r>
            <a:endParaRPr 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94637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1968</TotalTime>
  <Words>141</Words>
  <Application>Microsoft Office PowerPoint</Application>
  <PresentationFormat>Letter Paper (8.5x11 in)</PresentationFormat>
  <Paragraphs>31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gbien</dc:creator>
  <cp:lastModifiedBy>gbien</cp:lastModifiedBy>
  <cp:revision>71</cp:revision>
  <dcterms:created xsi:type="dcterms:W3CDTF">2013-12-03T16:45:08Z</dcterms:created>
  <dcterms:modified xsi:type="dcterms:W3CDTF">2014-06-25T19:31:46Z</dcterms:modified>
</cp:coreProperties>
</file>