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8" r:id="rId3"/>
    <p:sldId id="265" r:id="rId4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22" autoAdjust="0"/>
  </p:normalViewPr>
  <p:slideViewPr>
    <p:cSldViewPr>
      <p:cViewPr>
        <p:scale>
          <a:sx n="100" d="100"/>
          <a:sy n="100" d="100"/>
        </p:scale>
        <p:origin x="-101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2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9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3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3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0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8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8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4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2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3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1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406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8105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62200" y="12954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9.5 x10</a:t>
            </a:r>
            <a:r>
              <a:rPr lang="en-US" sz="1200" baseline="30000" dirty="0" smtClean="0"/>
              <a:t>-3</a:t>
            </a:r>
            <a:endParaRPr lang="en-US" sz="1200" baseline="30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699" y="838200"/>
            <a:ext cx="340810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10200" y="12954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2.0 x10</a:t>
            </a:r>
            <a:r>
              <a:rPr lang="en-US" sz="1200" baseline="30000" dirty="0" smtClean="0"/>
              <a:t>-8</a:t>
            </a:r>
            <a:endParaRPr lang="en-US" sz="1200" baseline="30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14800"/>
            <a:ext cx="346615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01013" y="4572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0.0027</a:t>
            </a:r>
            <a:endParaRPr lang="en-US" sz="12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81050" y="3718381"/>
            <a:ext cx="23622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3724275"/>
            <a:ext cx="23622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6300" y="6928306"/>
            <a:ext cx="23622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268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406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504825"/>
            <a:ext cx="4876800" cy="425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70" y="4858347"/>
            <a:ext cx="4626030" cy="428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40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935" y="533400"/>
            <a:ext cx="236206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878" y="519945"/>
            <a:ext cx="2364421" cy="230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9945"/>
            <a:ext cx="2384653" cy="230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57344" y="810332"/>
            <a:ext cx="95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p=2.0x10</a:t>
            </a:r>
            <a:r>
              <a:rPr lang="en-US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-16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7027" y="810336"/>
            <a:ext cx="95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p=1.5x10</a:t>
            </a:r>
            <a:r>
              <a:rPr lang="en-US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810336"/>
            <a:ext cx="95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p=0.08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452795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81941" y="443270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7688" y="441067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304800" y="16406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2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1970</TotalTime>
  <Words>47</Words>
  <Application>Microsoft Office PowerPoint</Application>
  <PresentationFormat>Letter Paper (8.5x11 in)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gbien</dc:creator>
  <cp:lastModifiedBy>gbien</cp:lastModifiedBy>
  <cp:revision>71</cp:revision>
  <dcterms:created xsi:type="dcterms:W3CDTF">2013-12-03T16:45:08Z</dcterms:created>
  <dcterms:modified xsi:type="dcterms:W3CDTF">2014-06-25T19:30:47Z</dcterms:modified>
</cp:coreProperties>
</file>