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55" d="100"/>
          <a:sy n="55" d="100"/>
        </p:scale>
        <p:origin x="-2104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19781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315298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391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41257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12544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89757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37195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43459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003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11014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61374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B0F82B0-B921-AA49-8905-0C6DD84F3BF9}" type="datetimeFigureOut">
              <a:rPr lang="en-US" smtClean="0"/>
              <a:t>6/15/13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7ED3B3-07A3-8A47-8868-053DEE1F6F0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146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0.jpeg"/><Relationship Id="rId12" Type="http://schemas.openxmlformats.org/officeDocument/2006/relationships/image" Target="../media/image11.jpeg"/><Relationship Id="rId13" Type="http://schemas.openxmlformats.org/officeDocument/2006/relationships/image" Target="../media/image12.jpeg"/><Relationship Id="rId14" Type="http://schemas.openxmlformats.org/officeDocument/2006/relationships/image" Target="../media/image13.jpeg"/><Relationship Id="rId15" Type="http://schemas.openxmlformats.org/officeDocument/2006/relationships/image" Target="../media/image14.jpeg"/><Relationship Id="rId16" Type="http://schemas.openxmlformats.org/officeDocument/2006/relationships/image" Target="../media/image15.jpeg"/><Relationship Id="rId17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jpeg"/><Relationship Id="rId8" Type="http://schemas.openxmlformats.org/officeDocument/2006/relationships/image" Target="../media/image7.jpeg"/><Relationship Id="rId9" Type="http://schemas.openxmlformats.org/officeDocument/2006/relationships/image" Target="../media/image8.jpeg"/><Relationship Id="rId10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length_distribution_1.jpe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83" y="207818"/>
            <a:ext cx="1440000" cy="1440000"/>
          </a:xfrm>
          <a:prstGeom prst="rect">
            <a:avLst/>
          </a:prstGeom>
        </p:spPr>
      </p:pic>
      <p:pic>
        <p:nvPicPr>
          <p:cNvPr id="5" name="Picture 4" descr="unique_length_distribution_1.jpe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83" y="207818"/>
            <a:ext cx="1440000" cy="1440000"/>
          </a:xfrm>
          <a:prstGeom prst="rect">
            <a:avLst/>
          </a:prstGeom>
        </p:spPr>
      </p:pic>
      <p:pic>
        <p:nvPicPr>
          <p:cNvPr id="6" name="Picture 5" descr="length_distribution_2.jpe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20" y="207818"/>
            <a:ext cx="1440000" cy="1440000"/>
          </a:xfrm>
          <a:prstGeom prst="rect">
            <a:avLst/>
          </a:prstGeom>
        </p:spPr>
      </p:pic>
      <p:pic>
        <p:nvPicPr>
          <p:cNvPr id="7" name="Picture 6" descr="unique_length_distribution_2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20" y="207818"/>
            <a:ext cx="1440000" cy="1440000"/>
          </a:xfrm>
          <a:prstGeom prst="rect">
            <a:avLst/>
          </a:prstGeom>
        </p:spPr>
      </p:pic>
      <p:pic>
        <p:nvPicPr>
          <p:cNvPr id="8" name="Picture 7" descr="length_distribution_3.jpe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83" y="1647818"/>
            <a:ext cx="1440000" cy="1440000"/>
          </a:xfrm>
          <a:prstGeom prst="rect">
            <a:avLst/>
          </a:prstGeom>
        </p:spPr>
      </p:pic>
      <p:pic>
        <p:nvPicPr>
          <p:cNvPr id="9" name="Picture 8" descr="unique_length_distribution_3.jpeg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83" y="1647818"/>
            <a:ext cx="1440000" cy="1440000"/>
          </a:xfrm>
          <a:prstGeom prst="rect">
            <a:avLst/>
          </a:prstGeom>
        </p:spPr>
      </p:pic>
      <p:pic>
        <p:nvPicPr>
          <p:cNvPr id="10" name="Picture 9" descr="length_distribution_4.jpe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20" y="1647818"/>
            <a:ext cx="1440000" cy="1440000"/>
          </a:xfrm>
          <a:prstGeom prst="rect">
            <a:avLst/>
          </a:prstGeom>
        </p:spPr>
      </p:pic>
      <p:pic>
        <p:nvPicPr>
          <p:cNvPr id="11" name="Picture 10" descr="unique_length_distribution_4.jpe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20" y="1647818"/>
            <a:ext cx="1440000" cy="1440000"/>
          </a:xfrm>
          <a:prstGeom prst="rect">
            <a:avLst/>
          </a:prstGeom>
        </p:spPr>
      </p:pic>
      <p:pic>
        <p:nvPicPr>
          <p:cNvPr id="12" name="Picture 11" descr="length_distribution_5.jpeg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83" y="3532910"/>
            <a:ext cx="1440000" cy="1440000"/>
          </a:xfrm>
          <a:prstGeom prst="rect">
            <a:avLst/>
          </a:prstGeom>
        </p:spPr>
      </p:pic>
      <p:pic>
        <p:nvPicPr>
          <p:cNvPr id="13" name="Picture 12" descr="unique_length_distribution_5.jpeg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3883" y="3532910"/>
            <a:ext cx="1440000" cy="1440000"/>
          </a:xfrm>
          <a:prstGeom prst="rect">
            <a:avLst/>
          </a:prstGeom>
        </p:spPr>
      </p:pic>
      <p:pic>
        <p:nvPicPr>
          <p:cNvPr id="14" name="Picture 13" descr="length_distribution_6.jpeg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20" y="3532910"/>
            <a:ext cx="1440000" cy="1440000"/>
          </a:xfrm>
          <a:prstGeom prst="rect">
            <a:avLst/>
          </a:prstGeom>
        </p:spPr>
      </p:pic>
      <p:pic>
        <p:nvPicPr>
          <p:cNvPr id="15" name="Picture 14" descr="unique_length_distribution_6.jpeg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20" y="3532910"/>
            <a:ext cx="1440000" cy="1440000"/>
          </a:xfrm>
          <a:prstGeom prst="rect">
            <a:avLst/>
          </a:prstGeom>
        </p:spPr>
      </p:pic>
      <p:pic>
        <p:nvPicPr>
          <p:cNvPr id="16" name="Picture 15" descr="length_distribution_7.jpeg"/>
          <p:cNvPicPr>
            <a:picLocks noChangeAspect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3883" y="5130655"/>
            <a:ext cx="1440000" cy="1440000"/>
          </a:xfrm>
          <a:prstGeom prst="rect">
            <a:avLst/>
          </a:prstGeom>
        </p:spPr>
      </p:pic>
      <p:pic>
        <p:nvPicPr>
          <p:cNvPr id="17" name="Picture 16" descr="unique_length_distribution_7.jpeg"/>
          <p:cNvPicPr>
            <a:picLocks noChangeAspect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792" y="5130655"/>
            <a:ext cx="1440000" cy="1440000"/>
          </a:xfrm>
          <a:prstGeom prst="rect">
            <a:avLst/>
          </a:prstGeom>
        </p:spPr>
      </p:pic>
      <p:pic>
        <p:nvPicPr>
          <p:cNvPr id="18" name="Picture 17" descr="length_distribution_8.jpeg"/>
          <p:cNvPicPr>
            <a:picLocks noChangeAspect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73520" y="5130655"/>
            <a:ext cx="1440000" cy="1440000"/>
          </a:xfrm>
          <a:prstGeom prst="rect">
            <a:avLst/>
          </a:prstGeom>
        </p:spPr>
      </p:pic>
      <p:pic>
        <p:nvPicPr>
          <p:cNvPr id="19" name="Picture 18" descr="unique_length_distribution_8.jpeg"/>
          <p:cNvPicPr>
            <a:picLocks noChangeAspect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3520" y="5130655"/>
            <a:ext cx="1440000" cy="1440000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13883" y="207818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A)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919265" y="207818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B</a:t>
            </a:r>
            <a:r>
              <a:rPr lang="en-US" sz="1200" dirty="0" smtClean="0">
                <a:latin typeface="Arial"/>
                <a:cs typeface="Arial"/>
              </a:rPr>
              <a:t>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1113883" y="1679272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C</a:t>
            </a:r>
            <a:r>
              <a:rPr lang="en-US" sz="1200" dirty="0" smtClean="0">
                <a:latin typeface="Arial"/>
                <a:cs typeface="Arial"/>
              </a:rPr>
              <a:t>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4919265" y="1647818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D)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1113883" y="3231167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E)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4919265" y="3231947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F</a:t>
            </a:r>
            <a:r>
              <a:rPr lang="en-US" sz="1200" dirty="0" smtClean="0">
                <a:latin typeface="Arial"/>
                <a:cs typeface="Arial"/>
              </a:rPr>
              <a:t>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1113883" y="4972910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Arial"/>
                <a:cs typeface="Arial"/>
              </a:rPr>
              <a:t>G</a:t>
            </a:r>
            <a:r>
              <a:rPr lang="en-US" sz="1200" dirty="0" smtClean="0">
                <a:latin typeface="Arial"/>
                <a:cs typeface="Arial"/>
              </a:rPr>
              <a:t>)</a:t>
            </a:r>
            <a:endParaRPr lang="en-US" sz="1200" dirty="0">
              <a:latin typeface="Arial"/>
              <a:cs typeface="Arial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4919265" y="4972910"/>
            <a:ext cx="112593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 smtClean="0">
                <a:latin typeface="Arial"/>
                <a:cs typeface="Arial"/>
              </a:rPr>
              <a:t>H)</a:t>
            </a:r>
            <a:endParaRPr lang="en-US" sz="12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1789724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16</Words>
  <Application>Microsoft Macintosh PowerPoint</Application>
  <PresentationFormat>On-screen Show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Microsoft Office User</cp:lastModifiedBy>
  <cp:revision>2</cp:revision>
  <dcterms:created xsi:type="dcterms:W3CDTF">2013-06-15T08:10:04Z</dcterms:created>
  <dcterms:modified xsi:type="dcterms:W3CDTF">2013-06-15T08:25:50Z</dcterms:modified>
</cp:coreProperties>
</file>