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40538" cy="8640763"/>
  <p:notesSz cx="6858000" cy="9144000"/>
  <p:defaultTextStyle>
    <a:defPPr>
      <a:defRPr lang="en-US"/>
    </a:defPPr>
    <a:lvl1pPr marL="0" algn="l" defTabSz="67894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339471" algn="l" defTabSz="67894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678942" algn="l" defTabSz="67894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018413" algn="l" defTabSz="67894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357884" algn="l" defTabSz="67894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1697355" algn="l" defTabSz="67894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036826" algn="l" defTabSz="67894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2376297" algn="l" defTabSz="67894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2715768" algn="l" defTabSz="67894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5" d="100"/>
          <a:sy n="125" d="100"/>
        </p:scale>
        <p:origin x="-1208" y="-80"/>
      </p:cViewPr>
      <p:guideLst>
        <p:guide orient="horz" pos="2722"/>
        <p:guide pos="21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3041" y="2684239"/>
            <a:ext cx="5814458" cy="18521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6082" y="4896435"/>
            <a:ext cx="4788377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394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78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184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578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6973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368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76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157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253DE-C8AC-489A-9979-44B5BB802133}" type="datetimeFigureOut">
              <a:rPr lang="en-GB" smtClean="0"/>
              <a:t>04/07/2013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A23C0-72C7-4228-A414-5FEB6C82BC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7215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253DE-C8AC-489A-9979-44B5BB802133}" type="datetimeFigureOut">
              <a:rPr lang="en-GB" smtClean="0"/>
              <a:t>04/07/2013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A23C0-72C7-4228-A414-5FEB6C82BC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38976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59390" y="346035"/>
            <a:ext cx="1539120" cy="73726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028" y="346035"/>
            <a:ext cx="4503355" cy="73726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253DE-C8AC-489A-9979-44B5BB802133}" type="datetimeFigureOut">
              <a:rPr lang="en-GB" smtClean="0"/>
              <a:t>04/07/2013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A23C0-72C7-4228-A414-5FEB6C82BC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2158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253DE-C8AC-489A-9979-44B5BB802133}" type="datetimeFigureOut">
              <a:rPr lang="en-GB" smtClean="0"/>
              <a:t>04/07/2013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A23C0-72C7-4228-A414-5FEB6C82BC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8855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356" y="5552492"/>
            <a:ext cx="5814458" cy="1716152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0356" y="3662327"/>
            <a:ext cx="5814458" cy="1890165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39471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2pPr>
            <a:lvl3pPr marL="67894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18413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4pPr>
            <a:lvl5pPr marL="1357884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5pPr>
            <a:lvl6pPr marL="1697355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6pPr>
            <a:lvl7pPr marL="2036826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7pPr>
            <a:lvl8pPr marL="2376297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8pPr>
            <a:lvl9pPr marL="2715768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253DE-C8AC-489A-9979-44B5BB802133}" type="datetimeFigureOut">
              <a:rPr lang="en-GB" smtClean="0"/>
              <a:t>04/07/2013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A23C0-72C7-4228-A414-5FEB6C82BC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7679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028" y="2016180"/>
            <a:ext cx="3021238" cy="5702504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7274" y="2016180"/>
            <a:ext cx="3021238" cy="5702504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253DE-C8AC-489A-9979-44B5BB802133}" type="datetimeFigureOut">
              <a:rPr lang="en-GB" smtClean="0"/>
              <a:t>04/07/2013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A23C0-72C7-4228-A414-5FEB6C82BC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43419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934173"/>
            <a:ext cx="3022425" cy="806070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39471" indent="0">
              <a:buNone/>
              <a:defRPr sz="1500" b="1"/>
            </a:lvl2pPr>
            <a:lvl3pPr marL="678942" indent="0">
              <a:buNone/>
              <a:defRPr sz="1300" b="1"/>
            </a:lvl3pPr>
            <a:lvl4pPr marL="1018413" indent="0">
              <a:buNone/>
              <a:defRPr sz="1200" b="1"/>
            </a:lvl4pPr>
            <a:lvl5pPr marL="1357884" indent="0">
              <a:buNone/>
              <a:defRPr sz="1200" b="1"/>
            </a:lvl5pPr>
            <a:lvl6pPr marL="1697355" indent="0">
              <a:buNone/>
              <a:defRPr sz="1200" b="1"/>
            </a:lvl6pPr>
            <a:lvl7pPr marL="2036826" indent="0">
              <a:buNone/>
              <a:defRPr sz="1200" b="1"/>
            </a:lvl7pPr>
            <a:lvl8pPr marL="2376297" indent="0">
              <a:buNone/>
              <a:defRPr sz="1200" b="1"/>
            </a:lvl8pPr>
            <a:lvl9pPr marL="2715768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028" y="2740241"/>
            <a:ext cx="3022425" cy="497844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4899" y="1934173"/>
            <a:ext cx="3023612" cy="806070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39471" indent="0">
              <a:buNone/>
              <a:defRPr sz="1500" b="1"/>
            </a:lvl2pPr>
            <a:lvl3pPr marL="678942" indent="0">
              <a:buNone/>
              <a:defRPr sz="1300" b="1"/>
            </a:lvl3pPr>
            <a:lvl4pPr marL="1018413" indent="0">
              <a:buNone/>
              <a:defRPr sz="1200" b="1"/>
            </a:lvl4pPr>
            <a:lvl5pPr marL="1357884" indent="0">
              <a:buNone/>
              <a:defRPr sz="1200" b="1"/>
            </a:lvl5pPr>
            <a:lvl6pPr marL="1697355" indent="0">
              <a:buNone/>
              <a:defRPr sz="1200" b="1"/>
            </a:lvl6pPr>
            <a:lvl7pPr marL="2036826" indent="0">
              <a:buNone/>
              <a:defRPr sz="1200" b="1"/>
            </a:lvl7pPr>
            <a:lvl8pPr marL="2376297" indent="0">
              <a:buNone/>
              <a:defRPr sz="1200" b="1"/>
            </a:lvl8pPr>
            <a:lvl9pPr marL="2715768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4899" y="2740241"/>
            <a:ext cx="3023612" cy="497844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253DE-C8AC-489A-9979-44B5BB802133}" type="datetimeFigureOut">
              <a:rPr lang="en-GB" smtClean="0"/>
              <a:t>04/07/2013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A23C0-72C7-4228-A414-5FEB6C82BC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520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253DE-C8AC-489A-9979-44B5BB802133}" type="datetimeFigureOut">
              <a:rPr lang="en-GB" smtClean="0"/>
              <a:t>04/07/2013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A23C0-72C7-4228-A414-5FEB6C82BC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49880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253DE-C8AC-489A-9979-44B5BB802133}" type="datetimeFigureOut">
              <a:rPr lang="en-GB" smtClean="0"/>
              <a:t>04/07/2013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A23C0-72C7-4228-A414-5FEB6C82BC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97967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28" y="344031"/>
            <a:ext cx="2250490" cy="1464129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74462" y="344033"/>
            <a:ext cx="3824051" cy="737465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028" y="1808162"/>
            <a:ext cx="2250490" cy="5910523"/>
          </a:xfrm>
        </p:spPr>
        <p:txBody>
          <a:bodyPr/>
          <a:lstStyle>
            <a:lvl1pPr marL="0" indent="0">
              <a:buNone/>
              <a:defRPr sz="1000"/>
            </a:lvl1pPr>
            <a:lvl2pPr marL="339471" indent="0">
              <a:buNone/>
              <a:defRPr sz="900"/>
            </a:lvl2pPr>
            <a:lvl3pPr marL="678942" indent="0">
              <a:buNone/>
              <a:defRPr sz="700"/>
            </a:lvl3pPr>
            <a:lvl4pPr marL="1018413" indent="0">
              <a:buNone/>
              <a:defRPr sz="700"/>
            </a:lvl4pPr>
            <a:lvl5pPr marL="1357884" indent="0">
              <a:buNone/>
              <a:defRPr sz="700"/>
            </a:lvl5pPr>
            <a:lvl6pPr marL="1697355" indent="0">
              <a:buNone/>
              <a:defRPr sz="700"/>
            </a:lvl6pPr>
            <a:lvl7pPr marL="2036826" indent="0">
              <a:buNone/>
              <a:defRPr sz="700"/>
            </a:lvl7pPr>
            <a:lvl8pPr marL="2376297" indent="0">
              <a:buNone/>
              <a:defRPr sz="700"/>
            </a:lvl8pPr>
            <a:lvl9pPr marL="2715768" indent="0">
              <a:buNone/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253DE-C8AC-489A-9979-44B5BB802133}" type="datetimeFigureOut">
              <a:rPr lang="en-GB" smtClean="0"/>
              <a:t>04/07/2013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A23C0-72C7-4228-A414-5FEB6C82BC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6146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0796" y="6048537"/>
            <a:ext cx="4104323" cy="71406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0796" y="772067"/>
            <a:ext cx="4104323" cy="5184458"/>
          </a:xfrm>
        </p:spPr>
        <p:txBody>
          <a:bodyPr/>
          <a:lstStyle>
            <a:lvl1pPr marL="0" indent="0">
              <a:buNone/>
              <a:defRPr sz="2400"/>
            </a:lvl1pPr>
            <a:lvl2pPr marL="339471" indent="0">
              <a:buNone/>
              <a:defRPr sz="2100"/>
            </a:lvl2pPr>
            <a:lvl3pPr marL="678942" indent="0">
              <a:buNone/>
              <a:defRPr sz="1800"/>
            </a:lvl3pPr>
            <a:lvl4pPr marL="1018413" indent="0">
              <a:buNone/>
              <a:defRPr sz="1500"/>
            </a:lvl4pPr>
            <a:lvl5pPr marL="1357884" indent="0">
              <a:buNone/>
              <a:defRPr sz="1500"/>
            </a:lvl5pPr>
            <a:lvl6pPr marL="1697355" indent="0">
              <a:buNone/>
              <a:defRPr sz="1500"/>
            </a:lvl6pPr>
            <a:lvl7pPr marL="2036826" indent="0">
              <a:buNone/>
              <a:defRPr sz="1500"/>
            </a:lvl7pPr>
            <a:lvl8pPr marL="2376297" indent="0">
              <a:buNone/>
              <a:defRPr sz="1500"/>
            </a:lvl8pPr>
            <a:lvl9pPr marL="2715768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0796" y="6762601"/>
            <a:ext cx="4104323" cy="1014088"/>
          </a:xfrm>
        </p:spPr>
        <p:txBody>
          <a:bodyPr/>
          <a:lstStyle>
            <a:lvl1pPr marL="0" indent="0">
              <a:buNone/>
              <a:defRPr sz="1000"/>
            </a:lvl1pPr>
            <a:lvl2pPr marL="339471" indent="0">
              <a:buNone/>
              <a:defRPr sz="900"/>
            </a:lvl2pPr>
            <a:lvl3pPr marL="678942" indent="0">
              <a:buNone/>
              <a:defRPr sz="700"/>
            </a:lvl3pPr>
            <a:lvl4pPr marL="1018413" indent="0">
              <a:buNone/>
              <a:defRPr sz="700"/>
            </a:lvl4pPr>
            <a:lvl5pPr marL="1357884" indent="0">
              <a:buNone/>
              <a:defRPr sz="700"/>
            </a:lvl5pPr>
            <a:lvl6pPr marL="1697355" indent="0">
              <a:buNone/>
              <a:defRPr sz="700"/>
            </a:lvl6pPr>
            <a:lvl7pPr marL="2036826" indent="0">
              <a:buNone/>
              <a:defRPr sz="700"/>
            </a:lvl7pPr>
            <a:lvl8pPr marL="2376297" indent="0">
              <a:buNone/>
              <a:defRPr sz="700"/>
            </a:lvl8pPr>
            <a:lvl9pPr marL="2715768" indent="0">
              <a:buNone/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253DE-C8AC-489A-9979-44B5BB802133}" type="datetimeFigureOut">
              <a:rPr lang="en-GB" smtClean="0"/>
              <a:t>04/07/2013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A23C0-72C7-4228-A414-5FEB6C82BC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56854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028" y="346033"/>
            <a:ext cx="6156485" cy="1440128"/>
          </a:xfrm>
          <a:prstGeom prst="rect">
            <a:avLst/>
          </a:prstGeom>
        </p:spPr>
        <p:txBody>
          <a:bodyPr vert="horz" lIns="67894" tIns="33947" rIns="67894" bIns="33947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2016180"/>
            <a:ext cx="6156485" cy="5702504"/>
          </a:xfrm>
          <a:prstGeom prst="rect">
            <a:avLst/>
          </a:prstGeom>
        </p:spPr>
        <p:txBody>
          <a:bodyPr vert="horz" lIns="67894" tIns="33947" rIns="67894" bIns="3394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028" y="8008711"/>
            <a:ext cx="1596125" cy="460040"/>
          </a:xfrm>
          <a:prstGeom prst="rect">
            <a:avLst/>
          </a:prstGeom>
        </p:spPr>
        <p:txBody>
          <a:bodyPr vert="horz" lIns="67894" tIns="33947" rIns="67894" bIns="33947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6253DE-C8AC-489A-9979-44B5BB802133}" type="datetimeFigureOut">
              <a:rPr lang="en-GB" smtClean="0"/>
              <a:t>04/07/2013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37185" y="8008711"/>
            <a:ext cx="2166170" cy="460040"/>
          </a:xfrm>
          <a:prstGeom prst="rect">
            <a:avLst/>
          </a:prstGeom>
        </p:spPr>
        <p:txBody>
          <a:bodyPr vert="horz" lIns="67894" tIns="33947" rIns="67894" bIns="33947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02387" y="8008711"/>
            <a:ext cx="1596125" cy="460040"/>
          </a:xfrm>
          <a:prstGeom prst="rect">
            <a:avLst/>
          </a:prstGeom>
        </p:spPr>
        <p:txBody>
          <a:bodyPr vert="horz" lIns="67894" tIns="33947" rIns="67894" bIns="33947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0A23C0-72C7-4228-A414-5FEB6C82BC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6834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78942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4603" indent="-254603" algn="l" defTabSz="67894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1640" indent="-212169" algn="l" defTabSz="678942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48678" indent="-169736" algn="l" defTabSz="678942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149" indent="-169736" algn="l" defTabSz="678942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7620" indent="-169736" algn="l" defTabSz="678942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67091" indent="-169736" algn="l" defTabSz="678942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06562" indent="-169736" algn="l" defTabSz="678942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46033" indent="-169736" algn="l" defTabSz="678942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885504" indent="-169736" algn="l" defTabSz="678942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7894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39471" algn="l" defTabSz="67894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78942" algn="l" defTabSz="67894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1018413" algn="l" defTabSz="67894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57884" algn="l" defTabSz="67894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97355" algn="l" defTabSz="67894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036826" algn="l" defTabSz="67894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376297" algn="l" defTabSz="67894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715768" algn="l" defTabSz="67894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ext Box 2"/>
          <p:cNvSpPr txBox="1">
            <a:spLocks noChangeArrowheads="1"/>
          </p:cNvSpPr>
          <p:nvPr/>
        </p:nvSpPr>
        <p:spPr bwMode="auto">
          <a:xfrm>
            <a:off x="179909" y="365111"/>
            <a:ext cx="6660282" cy="25871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900" u="sng" dirty="0" smtClean="0">
                <a:effectLst/>
                <a:latin typeface="Courier New"/>
                <a:ea typeface="Calibri"/>
                <a:cs typeface="Times New Roman"/>
              </a:rPr>
              <a:t>MKAAMITLLAAAAVAQA</a:t>
            </a:r>
            <a:r>
              <a:rPr lang="en-GB" sz="900" dirty="0" smtClean="0">
                <a:effectLst/>
                <a:latin typeface="Courier New"/>
                <a:ea typeface="Calibri"/>
                <a:cs typeface="Times New Roman"/>
              </a:rPr>
              <a:t>KVASSVLRDLEVQGASDLYITFDHVYPVLRALPESNDPSVVREALVTHATSTQTEALAVLGGLDAQSFWITNS</a:t>
            </a:r>
            <a:endParaRPr lang="en-GB" sz="900" dirty="0" smtClean="0">
              <a:effectLst/>
              <a:latin typeface="Calibri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en-GB" sz="900" dirty="0" smtClean="0">
                <a:effectLst/>
                <a:latin typeface="Courier New"/>
                <a:ea typeface="Calibri"/>
                <a:cs typeface="Times New Roman"/>
              </a:rPr>
              <a:t>VVVKGASADVVNKLKALKNVKTVDQLPVVT</a:t>
            </a:r>
            <a:r>
              <a:rPr lang="en-GB" sz="900" dirty="0" smtClean="0">
                <a:solidFill>
                  <a:prstClr val="black"/>
                </a:solidFill>
                <a:latin typeface="Courier New"/>
                <a:ea typeface="Calibri"/>
                <a:cs typeface="Times New Roman"/>
              </a:rPr>
              <a:t>VPEVIIGETGKNPEATNEWGVDTVGAPKVWPTTNGKGAVIGSI</a:t>
            </a:r>
            <a:r>
              <a:rPr lang="en-GB" sz="900" b="1" i="1" dirty="0" smtClean="0">
                <a:solidFill>
                  <a:prstClr val="black"/>
                </a:solidFill>
                <a:latin typeface="Courier New"/>
                <a:ea typeface="Calibri"/>
                <a:cs typeface="Times New Roman"/>
              </a:rPr>
              <a:t>D</a:t>
            </a:r>
            <a:r>
              <a:rPr lang="en-GB" sz="900" dirty="0" smtClean="0">
                <a:solidFill>
                  <a:prstClr val="black"/>
                </a:solidFill>
                <a:latin typeface="Courier New"/>
                <a:ea typeface="Calibri"/>
                <a:cs typeface="Times New Roman"/>
              </a:rPr>
              <a:t>TGAFHTHESIKSSWRS</a:t>
            </a:r>
            <a:endParaRPr lang="en-GB" sz="900" dirty="0" smtClean="0">
              <a:solidFill>
                <a:prstClr val="black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900" dirty="0" smtClean="0">
                <a:effectLst/>
                <a:latin typeface="Courier New"/>
                <a:ea typeface="Calibri"/>
                <a:cs typeface="Times New Roman"/>
              </a:rPr>
              <a:t>DKGWFDAFKKSVNSPADIDG</a:t>
            </a:r>
            <a:r>
              <a:rPr lang="en-GB" sz="900" b="1" i="1" dirty="0" smtClean="0">
                <a:effectLst/>
                <a:latin typeface="Courier New"/>
                <a:ea typeface="Calibri"/>
                <a:cs typeface="Times New Roman"/>
              </a:rPr>
              <a:t>H</a:t>
            </a:r>
            <a:r>
              <a:rPr lang="en-GB" sz="900" dirty="0" smtClean="0">
                <a:effectLst/>
                <a:latin typeface="Courier New"/>
                <a:ea typeface="Calibri"/>
                <a:cs typeface="Times New Roman"/>
              </a:rPr>
              <a:t>GTHTIGTMAGSNGIGVAPGAQWIACRGLI</a:t>
            </a:r>
            <a:r>
              <a:rPr lang="en-GB" sz="900" b="1" dirty="0" smtClean="0">
                <a:latin typeface="Courier New"/>
                <a:ea typeface="Calibri"/>
                <a:cs typeface="Times New Roman"/>
              </a:rPr>
              <a:t>N</a:t>
            </a:r>
            <a:r>
              <a:rPr lang="en-GB" sz="900" dirty="0" smtClean="0">
                <a:effectLst/>
                <a:latin typeface="Courier New"/>
                <a:ea typeface="Calibri"/>
                <a:cs typeface="Times New Roman"/>
              </a:rPr>
              <a:t>GSGSADSLL</a:t>
            </a:r>
            <a:r>
              <a:rPr lang="en-GB" sz="900" dirty="0" smtClean="0">
                <a:solidFill>
                  <a:prstClr val="black"/>
                </a:solidFill>
                <a:latin typeface="Courier New"/>
                <a:ea typeface="Calibri"/>
                <a:cs typeface="Times New Roman"/>
              </a:rPr>
              <a:t>ACAQFMLCPTDPDGKNADCKKAPHVVNNSW</a:t>
            </a:r>
            <a:endParaRPr lang="en-GB" sz="900" dirty="0" smtClean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900" dirty="0" smtClean="0">
                <a:effectLst/>
                <a:latin typeface="Courier New"/>
                <a:ea typeface="Calibri"/>
                <a:cs typeface="Times New Roman"/>
              </a:rPr>
              <a:t>GGSSTDTWFHPAAQAWVKAGIIPVFSNGNSGPACSTTGNPGFLDNVISVGALGSWTTDSPNDLAFFSSKGPTKYTGADGKPRNLVKPDIA</a:t>
            </a:r>
            <a:endParaRPr lang="en-GB" sz="900" dirty="0" smtClean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900" dirty="0" smtClean="0">
                <a:effectLst/>
                <a:latin typeface="Courier New"/>
                <a:ea typeface="Calibri"/>
                <a:cs typeface="Times New Roman"/>
              </a:rPr>
              <a:t>APGFFTRSAGIKATNEYVKMAGT</a:t>
            </a:r>
            <a:r>
              <a:rPr lang="en-GB" sz="900" b="1" i="1" dirty="0" smtClean="0">
                <a:effectLst/>
                <a:latin typeface="Courier New"/>
                <a:ea typeface="Calibri"/>
                <a:cs typeface="Times New Roman"/>
              </a:rPr>
              <a:t>S</a:t>
            </a:r>
            <a:r>
              <a:rPr lang="en-GB" sz="900" dirty="0" smtClean="0">
                <a:effectLst/>
                <a:latin typeface="Courier New"/>
                <a:ea typeface="Calibri"/>
                <a:cs typeface="Times New Roman"/>
              </a:rPr>
              <a:t>MAGPHVAGVVGLLKSAKADLTYEEVYAYVTKYAYTKTLTPEPATWVGKA</a:t>
            </a:r>
            <a:r>
              <a:rPr lang="en-GB" sz="900" b="1" dirty="0" smtClean="0">
                <a:effectLst/>
                <a:latin typeface="Courier New"/>
                <a:ea typeface="Calibri"/>
                <a:cs typeface="Times New Roman"/>
              </a:rPr>
              <a:t>N</a:t>
            </a:r>
            <a:r>
              <a:rPr lang="en-GB" sz="900" dirty="0" smtClean="0">
                <a:effectLst/>
                <a:latin typeface="Courier New"/>
                <a:ea typeface="Calibri"/>
                <a:cs typeface="Times New Roman"/>
              </a:rPr>
              <a:t>ATLPGAPNCGGVSDAS</a:t>
            </a:r>
            <a:endParaRPr lang="en-GB" sz="900" dirty="0" smtClean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900" dirty="0" smtClean="0">
                <a:effectLst/>
                <a:latin typeface="Courier New"/>
                <a:ea typeface="Calibri"/>
                <a:cs typeface="Times New Roman"/>
              </a:rPr>
              <a:t>FPNNRYGFGRVDVANMFEGGKLKPVNPNPAC*</a:t>
            </a:r>
            <a:endParaRPr lang="en-GB" sz="900" dirty="0" smtClean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en-GB" sz="9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en-GB" sz="900" dirty="0" smtClean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100" dirty="0">
                <a:effectLst/>
                <a:latin typeface="Calibri"/>
                <a:ea typeface="Calibri"/>
                <a:cs typeface="Times New Roman"/>
              </a:rPr>
              <a:t> 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-26593" y="38710"/>
            <a:ext cx="400321" cy="2281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A.</a:t>
            </a:r>
            <a:endParaRPr lang="en-GB" b="1" dirty="0"/>
          </a:p>
        </p:txBody>
      </p:sp>
      <p:sp>
        <p:nvSpPr>
          <p:cNvPr id="134" name="TextBox 133"/>
          <p:cNvSpPr txBox="1"/>
          <p:nvPr/>
        </p:nvSpPr>
        <p:spPr>
          <a:xfrm>
            <a:off x="-26593" y="2232149"/>
            <a:ext cx="400321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B</a:t>
            </a:r>
            <a:r>
              <a:rPr lang="en-GB" b="1" dirty="0" smtClean="0"/>
              <a:t>.</a:t>
            </a:r>
            <a:endParaRPr lang="en-GB" b="1" dirty="0"/>
          </a:p>
        </p:txBody>
      </p:sp>
      <p:grpSp>
        <p:nvGrpSpPr>
          <p:cNvPr id="1027" name="Group 1026"/>
          <p:cNvGrpSpPr/>
          <p:nvPr/>
        </p:nvGrpSpPr>
        <p:grpSpPr>
          <a:xfrm>
            <a:off x="251917" y="71909"/>
            <a:ext cx="6154358" cy="290533"/>
            <a:chOff x="251917" y="143917"/>
            <a:chExt cx="6154358" cy="290533"/>
          </a:xfrm>
        </p:grpSpPr>
        <p:grpSp>
          <p:nvGrpSpPr>
            <p:cNvPr id="71" name="Group 70"/>
            <p:cNvGrpSpPr/>
            <p:nvPr/>
          </p:nvGrpSpPr>
          <p:grpSpPr>
            <a:xfrm>
              <a:off x="251917" y="143917"/>
              <a:ext cx="4104457" cy="290533"/>
              <a:chOff x="-6979" y="-123365"/>
              <a:chExt cx="5042431" cy="496441"/>
            </a:xfrm>
          </p:grpSpPr>
          <p:grpSp>
            <p:nvGrpSpPr>
              <p:cNvPr id="72" name="Group 71"/>
              <p:cNvGrpSpPr/>
              <p:nvPr/>
            </p:nvGrpSpPr>
            <p:grpSpPr>
              <a:xfrm>
                <a:off x="-6979" y="141668"/>
                <a:ext cx="5042431" cy="231408"/>
                <a:chOff x="-6979" y="0"/>
                <a:chExt cx="5042431" cy="231408"/>
              </a:xfrm>
            </p:grpSpPr>
            <p:cxnSp>
              <p:nvCxnSpPr>
                <p:cNvPr id="78" name="Straight Connector 77"/>
                <p:cNvCxnSpPr/>
                <p:nvPr/>
              </p:nvCxnSpPr>
              <p:spPr>
                <a:xfrm>
                  <a:off x="-6979" y="114157"/>
                  <a:ext cx="5042431" cy="0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grpSp>
              <p:nvGrpSpPr>
                <p:cNvPr id="79" name="Group 78"/>
                <p:cNvGrpSpPr/>
                <p:nvPr/>
              </p:nvGrpSpPr>
              <p:grpSpPr>
                <a:xfrm>
                  <a:off x="0" y="19318"/>
                  <a:ext cx="425003" cy="212090"/>
                  <a:chOff x="0" y="0"/>
                  <a:chExt cx="425003" cy="212090"/>
                </a:xfrm>
              </p:grpSpPr>
              <p:cxnSp>
                <p:nvCxnSpPr>
                  <p:cNvPr id="98" name="Straight Connector 97"/>
                  <p:cNvCxnSpPr/>
                  <p:nvPr/>
                </p:nvCxnSpPr>
                <p:spPr>
                  <a:xfrm>
                    <a:off x="0" y="0"/>
                    <a:ext cx="0" cy="212090"/>
                  </a:xfrm>
                  <a:prstGeom prst="line">
                    <a:avLst/>
                  </a:prstGeom>
                  <a:ln w="1270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9" name="Straight Connector 98"/>
                  <p:cNvCxnSpPr/>
                  <p:nvPr/>
                </p:nvCxnSpPr>
                <p:spPr>
                  <a:xfrm>
                    <a:off x="425003" y="0"/>
                    <a:ext cx="0" cy="212090"/>
                  </a:xfrm>
                  <a:prstGeom prst="line">
                    <a:avLst/>
                  </a:prstGeom>
                  <a:ln w="1270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0" name="Group 79"/>
                <p:cNvGrpSpPr/>
                <p:nvPr/>
              </p:nvGrpSpPr>
              <p:grpSpPr>
                <a:xfrm>
                  <a:off x="830687" y="19318"/>
                  <a:ext cx="425003" cy="212090"/>
                  <a:chOff x="0" y="0"/>
                  <a:chExt cx="425003" cy="212090"/>
                </a:xfrm>
              </p:grpSpPr>
              <p:cxnSp>
                <p:nvCxnSpPr>
                  <p:cNvPr id="96" name="Straight Connector 95"/>
                  <p:cNvCxnSpPr/>
                  <p:nvPr/>
                </p:nvCxnSpPr>
                <p:spPr>
                  <a:xfrm>
                    <a:off x="0" y="0"/>
                    <a:ext cx="0" cy="212090"/>
                  </a:xfrm>
                  <a:prstGeom prst="line">
                    <a:avLst/>
                  </a:prstGeom>
                  <a:ln w="1270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7" name="Straight Connector 96"/>
                  <p:cNvCxnSpPr/>
                  <p:nvPr/>
                </p:nvCxnSpPr>
                <p:spPr>
                  <a:xfrm>
                    <a:off x="425003" y="0"/>
                    <a:ext cx="0" cy="212090"/>
                  </a:xfrm>
                  <a:prstGeom prst="line">
                    <a:avLst/>
                  </a:prstGeom>
                  <a:ln w="1270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1" name="Group 80"/>
                <p:cNvGrpSpPr/>
                <p:nvPr/>
              </p:nvGrpSpPr>
              <p:grpSpPr>
                <a:xfrm>
                  <a:off x="1667814" y="19318"/>
                  <a:ext cx="424815" cy="212090"/>
                  <a:chOff x="0" y="0"/>
                  <a:chExt cx="425003" cy="212090"/>
                </a:xfrm>
              </p:grpSpPr>
              <p:cxnSp>
                <p:nvCxnSpPr>
                  <p:cNvPr id="94" name="Straight Connector 93"/>
                  <p:cNvCxnSpPr/>
                  <p:nvPr/>
                </p:nvCxnSpPr>
                <p:spPr>
                  <a:xfrm>
                    <a:off x="0" y="0"/>
                    <a:ext cx="0" cy="212090"/>
                  </a:xfrm>
                  <a:prstGeom prst="line">
                    <a:avLst/>
                  </a:prstGeom>
                  <a:ln w="1270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5" name="Straight Connector 94"/>
                  <p:cNvCxnSpPr/>
                  <p:nvPr/>
                </p:nvCxnSpPr>
                <p:spPr>
                  <a:xfrm>
                    <a:off x="425003" y="0"/>
                    <a:ext cx="0" cy="212090"/>
                  </a:xfrm>
                  <a:prstGeom prst="line">
                    <a:avLst/>
                  </a:prstGeom>
                  <a:ln w="1270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2" name="Group 81"/>
                <p:cNvGrpSpPr/>
                <p:nvPr/>
              </p:nvGrpSpPr>
              <p:grpSpPr>
                <a:xfrm>
                  <a:off x="2511380" y="12878"/>
                  <a:ext cx="424815" cy="212090"/>
                  <a:chOff x="0" y="0"/>
                  <a:chExt cx="425003" cy="212090"/>
                </a:xfrm>
              </p:grpSpPr>
              <p:cxnSp>
                <p:nvCxnSpPr>
                  <p:cNvPr id="92" name="Straight Connector 91"/>
                  <p:cNvCxnSpPr/>
                  <p:nvPr/>
                </p:nvCxnSpPr>
                <p:spPr>
                  <a:xfrm>
                    <a:off x="0" y="0"/>
                    <a:ext cx="0" cy="212090"/>
                  </a:xfrm>
                  <a:prstGeom prst="line">
                    <a:avLst/>
                  </a:prstGeom>
                  <a:ln w="1270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3" name="Straight Connector 92"/>
                  <p:cNvCxnSpPr/>
                  <p:nvPr/>
                </p:nvCxnSpPr>
                <p:spPr>
                  <a:xfrm>
                    <a:off x="425003" y="0"/>
                    <a:ext cx="0" cy="212090"/>
                  </a:xfrm>
                  <a:prstGeom prst="line">
                    <a:avLst/>
                  </a:prstGeom>
                  <a:ln w="1270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3" name="Group 82"/>
                <p:cNvGrpSpPr/>
                <p:nvPr/>
              </p:nvGrpSpPr>
              <p:grpSpPr>
                <a:xfrm>
                  <a:off x="3335628" y="6439"/>
                  <a:ext cx="424815" cy="212090"/>
                  <a:chOff x="0" y="0"/>
                  <a:chExt cx="425003" cy="212090"/>
                </a:xfrm>
              </p:grpSpPr>
              <p:cxnSp>
                <p:nvCxnSpPr>
                  <p:cNvPr id="90" name="Straight Connector 89"/>
                  <p:cNvCxnSpPr/>
                  <p:nvPr/>
                </p:nvCxnSpPr>
                <p:spPr>
                  <a:xfrm>
                    <a:off x="0" y="0"/>
                    <a:ext cx="0" cy="212090"/>
                  </a:xfrm>
                  <a:prstGeom prst="line">
                    <a:avLst/>
                  </a:prstGeom>
                  <a:ln w="1270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1" name="Straight Connector 90"/>
                  <p:cNvCxnSpPr/>
                  <p:nvPr/>
                </p:nvCxnSpPr>
                <p:spPr>
                  <a:xfrm>
                    <a:off x="425003" y="0"/>
                    <a:ext cx="0" cy="212090"/>
                  </a:xfrm>
                  <a:prstGeom prst="line">
                    <a:avLst/>
                  </a:prstGeom>
                  <a:ln w="1270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4" name="Group 83"/>
                <p:cNvGrpSpPr/>
                <p:nvPr/>
              </p:nvGrpSpPr>
              <p:grpSpPr>
                <a:xfrm>
                  <a:off x="4185634" y="6439"/>
                  <a:ext cx="424815" cy="212090"/>
                  <a:chOff x="0" y="0"/>
                  <a:chExt cx="425003" cy="212090"/>
                </a:xfrm>
              </p:grpSpPr>
              <p:cxnSp>
                <p:nvCxnSpPr>
                  <p:cNvPr id="88" name="Straight Connector 87"/>
                  <p:cNvCxnSpPr/>
                  <p:nvPr/>
                </p:nvCxnSpPr>
                <p:spPr>
                  <a:xfrm>
                    <a:off x="0" y="0"/>
                    <a:ext cx="0" cy="212090"/>
                  </a:xfrm>
                  <a:prstGeom prst="line">
                    <a:avLst/>
                  </a:prstGeom>
                  <a:ln w="1270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9" name="Straight Connector 88"/>
                  <p:cNvCxnSpPr/>
                  <p:nvPr/>
                </p:nvCxnSpPr>
                <p:spPr>
                  <a:xfrm>
                    <a:off x="425003" y="0"/>
                    <a:ext cx="0" cy="212090"/>
                  </a:xfrm>
                  <a:prstGeom prst="line">
                    <a:avLst/>
                  </a:prstGeom>
                  <a:ln w="1270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5" name="Group 84"/>
                <p:cNvGrpSpPr/>
                <p:nvPr/>
              </p:nvGrpSpPr>
              <p:grpSpPr>
                <a:xfrm>
                  <a:off x="4610637" y="0"/>
                  <a:ext cx="424815" cy="212090"/>
                  <a:chOff x="0" y="0"/>
                  <a:chExt cx="425003" cy="212090"/>
                </a:xfrm>
              </p:grpSpPr>
              <p:cxnSp>
                <p:nvCxnSpPr>
                  <p:cNvPr id="86" name="Straight Connector 85"/>
                  <p:cNvCxnSpPr/>
                  <p:nvPr/>
                </p:nvCxnSpPr>
                <p:spPr>
                  <a:xfrm>
                    <a:off x="0" y="0"/>
                    <a:ext cx="0" cy="212090"/>
                  </a:xfrm>
                  <a:prstGeom prst="line">
                    <a:avLst/>
                  </a:prstGeom>
                  <a:ln w="1270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7" name="Straight Connector 86"/>
                  <p:cNvCxnSpPr/>
                  <p:nvPr/>
                </p:nvCxnSpPr>
                <p:spPr>
                  <a:xfrm>
                    <a:off x="425003" y="0"/>
                    <a:ext cx="0" cy="212090"/>
                  </a:xfrm>
                  <a:prstGeom prst="line">
                    <a:avLst/>
                  </a:prstGeom>
                  <a:ln w="1270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73" name="Text Box 2"/>
              <p:cNvSpPr txBox="1">
                <a:spLocks noChangeArrowheads="1"/>
              </p:cNvSpPr>
              <p:nvPr/>
            </p:nvSpPr>
            <p:spPr bwMode="auto">
              <a:xfrm>
                <a:off x="682580" y="-123042"/>
                <a:ext cx="372004" cy="3694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sp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700" dirty="0">
                    <a:effectLst/>
                    <a:latin typeface="Courier New"/>
                    <a:ea typeface="Calibri"/>
                    <a:cs typeface="Times New Roman"/>
                  </a:rPr>
                  <a:t>10</a:t>
                </a:r>
                <a:endParaRPr lang="en-GB" sz="1100" dirty="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  <p:sp>
            <p:nvSpPr>
              <p:cNvPr id="74" name="Text Box 2"/>
              <p:cNvSpPr txBox="1">
                <a:spLocks noChangeArrowheads="1"/>
              </p:cNvSpPr>
              <p:nvPr/>
            </p:nvSpPr>
            <p:spPr bwMode="auto">
              <a:xfrm>
                <a:off x="1519707" y="-123042"/>
                <a:ext cx="419515" cy="3694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sp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700" dirty="0">
                    <a:effectLst/>
                    <a:latin typeface="Courier New"/>
                    <a:ea typeface="Calibri"/>
                    <a:cs typeface="Times New Roman"/>
                  </a:rPr>
                  <a:t>20</a:t>
                </a:r>
                <a:endParaRPr lang="en-GB" sz="1100" dirty="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  <p:sp>
            <p:nvSpPr>
              <p:cNvPr id="75" name="Text Box 2"/>
              <p:cNvSpPr txBox="1">
                <a:spLocks noChangeArrowheads="1"/>
              </p:cNvSpPr>
              <p:nvPr/>
            </p:nvSpPr>
            <p:spPr bwMode="auto">
              <a:xfrm>
                <a:off x="2363273" y="-123042"/>
                <a:ext cx="372122" cy="3694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sp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700" dirty="0">
                    <a:effectLst/>
                    <a:latin typeface="Courier New"/>
                    <a:ea typeface="Calibri"/>
                    <a:cs typeface="Times New Roman"/>
                  </a:rPr>
                  <a:t>30</a:t>
                </a:r>
                <a:endParaRPr lang="en-GB" sz="1100" dirty="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  <p:sp>
            <p:nvSpPr>
              <p:cNvPr id="76" name="Text Box 2"/>
              <p:cNvSpPr txBox="1">
                <a:spLocks noChangeArrowheads="1"/>
              </p:cNvSpPr>
              <p:nvPr/>
            </p:nvSpPr>
            <p:spPr bwMode="auto">
              <a:xfrm>
                <a:off x="3177713" y="-123365"/>
                <a:ext cx="426071" cy="3694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sp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700" dirty="0">
                    <a:effectLst/>
                    <a:latin typeface="Courier New"/>
                    <a:ea typeface="Calibri"/>
                    <a:cs typeface="Times New Roman"/>
                  </a:rPr>
                  <a:t>40</a:t>
                </a:r>
                <a:endParaRPr lang="en-GB" sz="1100" dirty="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  <p:sp>
            <p:nvSpPr>
              <p:cNvPr id="77" name="Text Box 2"/>
              <p:cNvSpPr txBox="1">
                <a:spLocks noChangeArrowheads="1"/>
              </p:cNvSpPr>
              <p:nvPr/>
            </p:nvSpPr>
            <p:spPr bwMode="auto">
              <a:xfrm>
                <a:off x="4037527" y="-123042"/>
                <a:ext cx="378678" cy="3694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sp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700" dirty="0">
                    <a:effectLst/>
                    <a:latin typeface="Courier New"/>
                    <a:ea typeface="Calibri"/>
                    <a:cs typeface="Times New Roman"/>
                  </a:rPr>
                  <a:t>50</a:t>
                </a:r>
                <a:endParaRPr lang="en-GB" sz="1100" dirty="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</p:grpSp>
        <p:grpSp>
          <p:nvGrpSpPr>
            <p:cNvPr id="136" name="Group 135"/>
            <p:cNvGrpSpPr/>
            <p:nvPr/>
          </p:nvGrpSpPr>
          <p:grpSpPr>
            <a:xfrm>
              <a:off x="4208324" y="143917"/>
              <a:ext cx="2197951" cy="290533"/>
              <a:chOff x="-186002" y="-123365"/>
              <a:chExt cx="2700239" cy="496441"/>
            </a:xfrm>
          </p:grpSpPr>
          <p:grpSp>
            <p:nvGrpSpPr>
              <p:cNvPr id="137" name="Group 136"/>
              <p:cNvGrpSpPr/>
              <p:nvPr/>
            </p:nvGrpSpPr>
            <p:grpSpPr>
              <a:xfrm>
                <a:off x="-6979" y="154547"/>
                <a:ext cx="2521216" cy="218529"/>
                <a:chOff x="-6979" y="12879"/>
                <a:chExt cx="2521216" cy="218529"/>
              </a:xfrm>
            </p:grpSpPr>
            <p:cxnSp>
              <p:nvCxnSpPr>
                <p:cNvPr id="143" name="Straight Connector 142"/>
                <p:cNvCxnSpPr/>
                <p:nvPr/>
              </p:nvCxnSpPr>
              <p:spPr>
                <a:xfrm>
                  <a:off x="-6979" y="114157"/>
                  <a:ext cx="2521216" cy="0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grpSp>
              <p:nvGrpSpPr>
                <p:cNvPr id="144" name="Group 143"/>
                <p:cNvGrpSpPr/>
                <p:nvPr/>
              </p:nvGrpSpPr>
              <p:grpSpPr>
                <a:xfrm>
                  <a:off x="0" y="19318"/>
                  <a:ext cx="425003" cy="212090"/>
                  <a:chOff x="0" y="0"/>
                  <a:chExt cx="425003" cy="212090"/>
                </a:xfrm>
              </p:grpSpPr>
              <p:cxnSp>
                <p:nvCxnSpPr>
                  <p:cNvPr id="163" name="Straight Connector 162"/>
                  <p:cNvCxnSpPr/>
                  <p:nvPr/>
                </p:nvCxnSpPr>
                <p:spPr>
                  <a:xfrm>
                    <a:off x="0" y="0"/>
                    <a:ext cx="0" cy="212090"/>
                  </a:xfrm>
                  <a:prstGeom prst="line">
                    <a:avLst/>
                  </a:prstGeom>
                  <a:ln w="1270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4" name="Straight Connector 163"/>
                  <p:cNvCxnSpPr/>
                  <p:nvPr/>
                </p:nvCxnSpPr>
                <p:spPr>
                  <a:xfrm>
                    <a:off x="425003" y="0"/>
                    <a:ext cx="0" cy="212090"/>
                  </a:xfrm>
                  <a:prstGeom prst="line">
                    <a:avLst/>
                  </a:prstGeom>
                  <a:ln w="1270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45" name="Group 144"/>
                <p:cNvGrpSpPr/>
                <p:nvPr/>
              </p:nvGrpSpPr>
              <p:grpSpPr>
                <a:xfrm>
                  <a:off x="830687" y="19318"/>
                  <a:ext cx="425003" cy="212090"/>
                  <a:chOff x="0" y="0"/>
                  <a:chExt cx="425003" cy="212090"/>
                </a:xfrm>
              </p:grpSpPr>
              <p:cxnSp>
                <p:nvCxnSpPr>
                  <p:cNvPr id="161" name="Straight Connector 160"/>
                  <p:cNvCxnSpPr/>
                  <p:nvPr/>
                </p:nvCxnSpPr>
                <p:spPr>
                  <a:xfrm>
                    <a:off x="0" y="0"/>
                    <a:ext cx="0" cy="212090"/>
                  </a:xfrm>
                  <a:prstGeom prst="line">
                    <a:avLst/>
                  </a:prstGeom>
                  <a:ln w="1270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2" name="Straight Connector 161"/>
                  <p:cNvCxnSpPr/>
                  <p:nvPr/>
                </p:nvCxnSpPr>
                <p:spPr>
                  <a:xfrm>
                    <a:off x="425003" y="0"/>
                    <a:ext cx="0" cy="212090"/>
                  </a:xfrm>
                  <a:prstGeom prst="line">
                    <a:avLst/>
                  </a:prstGeom>
                  <a:ln w="1270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46" name="Group 145"/>
                <p:cNvGrpSpPr/>
                <p:nvPr/>
              </p:nvGrpSpPr>
              <p:grpSpPr>
                <a:xfrm>
                  <a:off x="1667814" y="19318"/>
                  <a:ext cx="424815" cy="212090"/>
                  <a:chOff x="0" y="0"/>
                  <a:chExt cx="425003" cy="212090"/>
                </a:xfrm>
              </p:grpSpPr>
              <p:cxnSp>
                <p:nvCxnSpPr>
                  <p:cNvPr id="159" name="Straight Connector 158"/>
                  <p:cNvCxnSpPr/>
                  <p:nvPr/>
                </p:nvCxnSpPr>
                <p:spPr>
                  <a:xfrm>
                    <a:off x="0" y="0"/>
                    <a:ext cx="0" cy="212090"/>
                  </a:xfrm>
                  <a:prstGeom prst="line">
                    <a:avLst/>
                  </a:prstGeom>
                  <a:ln w="1270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0" name="Straight Connector 159"/>
                  <p:cNvCxnSpPr/>
                  <p:nvPr/>
                </p:nvCxnSpPr>
                <p:spPr>
                  <a:xfrm>
                    <a:off x="425003" y="0"/>
                    <a:ext cx="0" cy="212090"/>
                  </a:xfrm>
                  <a:prstGeom prst="line">
                    <a:avLst/>
                  </a:prstGeom>
                  <a:ln w="1270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57" name="Straight Connector 156"/>
                <p:cNvCxnSpPr/>
                <p:nvPr/>
              </p:nvCxnSpPr>
              <p:spPr>
                <a:xfrm>
                  <a:off x="2511380" y="12879"/>
                  <a:ext cx="0" cy="212091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38" name="Text Box 2"/>
              <p:cNvSpPr txBox="1">
                <a:spLocks noChangeArrowheads="1"/>
              </p:cNvSpPr>
              <p:nvPr/>
            </p:nvSpPr>
            <p:spPr bwMode="auto">
              <a:xfrm>
                <a:off x="-186002" y="-106440"/>
                <a:ext cx="372004" cy="3694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sp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700" dirty="0" smtClean="0">
                    <a:effectLst/>
                    <a:latin typeface="Courier New"/>
                    <a:ea typeface="Calibri"/>
                    <a:cs typeface="Times New Roman"/>
                  </a:rPr>
                  <a:t>60</a:t>
                </a:r>
                <a:endParaRPr lang="en-GB" sz="1100" dirty="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  <p:sp>
            <p:nvSpPr>
              <p:cNvPr id="139" name="Text Box 2"/>
              <p:cNvSpPr txBox="1">
                <a:spLocks noChangeArrowheads="1"/>
              </p:cNvSpPr>
              <p:nvPr/>
            </p:nvSpPr>
            <p:spPr bwMode="auto">
              <a:xfrm>
                <a:off x="637930" y="-123365"/>
                <a:ext cx="419514" cy="3694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sp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700" dirty="0" smtClean="0">
                    <a:effectLst/>
                    <a:latin typeface="Courier New"/>
                    <a:ea typeface="Calibri"/>
                    <a:cs typeface="Times New Roman"/>
                  </a:rPr>
                  <a:t>70</a:t>
                </a:r>
                <a:endParaRPr lang="en-GB" sz="1100" dirty="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  <p:sp>
            <p:nvSpPr>
              <p:cNvPr id="141" name="Text Box 2"/>
              <p:cNvSpPr txBox="1">
                <a:spLocks noChangeArrowheads="1"/>
              </p:cNvSpPr>
              <p:nvPr/>
            </p:nvSpPr>
            <p:spPr bwMode="auto">
              <a:xfrm>
                <a:off x="1499762" y="-123365"/>
                <a:ext cx="426071" cy="3694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sp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700" dirty="0" smtClean="0">
                    <a:effectLst/>
                    <a:latin typeface="Courier New"/>
                    <a:ea typeface="Calibri"/>
                    <a:cs typeface="Times New Roman"/>
                  </a:rPr>
                  <a:t>80</a:t>
                </a:r>
                <a:endParaRPr lang="en-GB" sz="1100" dirty="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</p:grpSp>
      </p:grpSp>
      <p:grpSp>
        <p:nvGrpSpPr>
          <p:cNvPr id="169" name="Group 168"/>
          <p:cNvGrpSpPr/>
          <p:nvPr/>
        </p:nvGrpSpPr>
        <p:grpSpPr>
          <a:xfrm>
            <a:off x="211570" y="2373664"/>
            <a:ext cx="6154358" cy="290533"/>
            <a:chOff x="251917" y="143917"/>
            <a:chExt cx="6154358" cy="290533"/>
          </a:xfrm>
        </p:grpSpPr>
        <p:grpSp>
          <p:nvGrpSpPr>
            <p:cNvPr id="170" name="Group 169"/>
            <p:cNvGrpSpPr/>
            <p:nvPr/>
          </p:nvGrpSpPr>
          <p:grpSpPr>
            <a:xfrm>
              <a:off x="251917" y="143917"/>
              <a:ext cx="4104457" cy="290533"/>
              <a:chOff x="-6979" y="-123365"/>
              <a:chExt cx="5042431" cy="496441"/>
            </a:xfrm>
          </p:grpSpPr>
          <p:grpSp>
            <p:nvGrpSpPr>
              <p:cNvPr id="187" name="Group 186"/>
              <p:cNvGrpSpPr/>
              <p:nvPr/>
            </p:nvGrpSpPr>
            <p:grpSpPr>
              <a:xfrm>
                <a:off x="-6979" y="141668"/>
                <a:ext cx="5042431" cy="231408"/>
                <a:chOff x="-6979" y="0"/>
                <a:chExt cx="5042431" cy="231408"/>
              </a:xfrm>
            </p:grpSpPr>
            <p:cxnSp>
              <p:nvCxnSpPr>
                <p:cNvPr id="193" name="Straight Connector 192"/>
                <p:cNvCxnSpPr/>
                <p:nvPr/>
              </p:nvCxnSpPr>
              <p:spPr>
                <a:xfrm>
                  <a:off x="-6979" y="114157"/>
                  <a:ext cx="5042431" cy="0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grpSp>
              <p:nvGrpSpPr>
                <p:cNvPr id="194" name="Group 193"/>
                <p:cNvGrpSpPr/>
                <p:nvPr/>
              </p:nvGrpSpPr>
              <p:grpSpPr>
                <a:xfrm>
                  <a:off x="0" y="19318"/>
                  <a:ext cx="425003" cy="212090"/>
                  <a:chOff x="0" y="0"/>
                  <a:chExt cx="425003" cy="212090"/>
                </a:xfrm>
              </p:grpSpPr>
              <p:cxnSp>
                <p:nvCxnSpPr>
                  <p:cNvPr id="213" name="Straight Connector 212"/>
                  <p:cNvCxnSpPr/>
                  <p:nvPr/>
                </p:nvCxnSpPr>
                <p:spPr>
                  <a:xfrm>
                    <a:off x="0" y="0"/>
                    <a:ext cx="0" cy="212090"/>
                  </a:xfrm>
                  <a:prstGeom prst="line">
                    <a:avLst/>
                  </a:prstGeom>
                  <a:ln w="1270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4" name="Straight Connector 213"/>
                  <p:cNvCxnSpPr/>
                  <p:nvPr/>
                </p:nvCxnSpPr>
                <p:spPr>
                  <a:xfrm>
                    <a:off x="425003" y="0"/>
                    <a:ext cx="0" cy="212090"/>
                  </a:xfrm>
                  <a:prstGeom prst="line">
                    <a:avLst/>
                  </a:prstGeom>
                  <a:ln w="1270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95" name="Group 194"/>
                <p:cNvGrpSpPr/>
                <p:nvPr/>
              </p:nvGrpSpPr>
              <p:grpSpPr>
                <a:xfrm>
                  <a:off x="830687" y="19318"/>
                  <a:ext cx="425003" cy="212090"/>
                  <a:chOff x="0" y="0"/>
                  <a:chExt cx="425003" cy="212090"/>
                </a:xfrm>
              </p:grpSpPr>
              <p:cxnSp>
                <p:nvCxnSpPr>
                  <p:cNvPr id="211" name="Straight Connector 210"/>
                  <p:cNvCxnSpPr/>
                  <p:nvPr/>
                </p:nvCxnSpPr>
                <p:spPr>
                  <a:xfrm>
                    <a:off x="0" y="0"/>
                    <a:ext cx="0" cy="212090"/>
                  </a:xfrm>
                  <a:prstGeom prst="line">
                    <a:avLst/>
                  </a:prstGeom>
                  <a:ln w="1270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2" name="Straight Connector 211"/>
                  <p:cNvCxnSpPr/>
                  <p:nvPr/>
                </p:nvCxnSpPr>
                <p:spPr>
                  <a:xfrm>
                    <a:off x="425003" y="0"/>
                    <a:ext cx="0" cy="212090"/>
                  </a:xfrm>
                  <a:prstGeom prst="line">
                    <a:avLst/>
                  </a:prstGeom>
                  <a:ln w="1270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96" name="Group 195"/>
                <p:cNvGrpSpPr/>
                <p:nvPr/>
              </p:nvGrpSpPr>
              <p:grpSpPr>
                <a:xfrm>
                  <a:off x="1667814" y="19318"/>
                  <a:ext cx="424815" cy="212090"/>
                  <a:chOff x="0" y="0"/>
                  <a:chExt cx="425003" cy="212090"/>
                </a:xfrm>
              </p:grpSpPr>
              <p:cxnSp>
                <p:nvCxnSpPr>
                  <p:cNvPr id="209" name="Straight Connector 208"/>
                  <p:cNvCxnSpPr/>
                  <p:nvPr/>
                </p:nvCxnSpPr>
                <p:spPr>
                  <a:xfrm>
                    <a:off x="0" y="0"/>
                    <a:ext cx="0" cy="212090"/>
                  </a:xfrm>
                  <a:prstGeom prst="line">
                    <a:avLst/>
                  </a:prstGeom>
                  <a:ln w="1270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0" name="Straight Connector 209"/>
                  <p:cNvCxnSpPr/>
                  <p:nvPr/>
                </p:nvCxnSpPr>
                <p:spPr>
                  <a:xfrm>
                    <a:off x="425003" y="0"/>
                    <a:ext cx="0" cy="212090"/>
                  </a:xfrm>
                  <a:prstGeom prst="line">
                    <a:avLst/>
                  </a:prstGeom>
                  <a:ln w="1270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97" name="Group 196"/>
                <p:cNvGrpSpPr/>
                <p:nvPr/>
              </p:nvGrpSpPr>
              <p:grpSpPr>
                <a:xfrm>
                  <a:off x="2511380" y="12878"/>
                  <a:ext cx="424815" cy="212090"/>
                  <a:chOff x="0" y="0"/>
                  <a:chExt cx="425003" cy="212090"/>
                </a:xfrm>
              </p:grpSpPr>
              <p:cxnSp>
                <p:nvCxnSpPr>
                  <p:cNvPr id="207" name="Straight Connector 206"/>
                  <p:cNvCxnSpPr/>
                  <p:nvPr/>
                </p:nvCxnSpPr>
                <p:spPr>
                  <a:xfrm>
                    <a:off x="0" y="0"/>
                    <a:ext cx="0" cy="212090"/>
                  </a:xfrm>
                  <a:prstGeom prst="line">
                    <a:avLst/>
                  </a:prstGeom>
                  <a:ln w="1270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8" name="Straight Connector 207"/>
                  <p:cNvCxnSpPr/>
                  <p:nvPr/>
                </p:nvCxnSpPr>
                <p:spPr>
                  <a:xfrm>
                    <a:off x="425003" y="0"/>
                    <a:ext cx="0" cy="212090"/>
                  </a:xfrm>
                  <a:prstGeom prst="line">
                    <a:avLst/>
                  </a:prstGeom>
                  <a:ln w="1270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98" name="Group 197"/>
                <p:cNvGrpSpPr/>
                <p:nvPr/>
              </p:nvGrpSpPr>
              <p:grpSpPr>
                <a:xfrm>
                  <a:off x="3335628" y="6439"/>
                  <a:ext cx="424815" cy="212090"/>
                  <a:chOff x="0" y="0"/>
                  <a:chExt cx="425003" cy="212090"/>
                </a:xfrm>
              </p:grpSpPr>
              <p:cxnSp>
                <p:nvCxnSpPr>
                  <p:cNvPr id="205" name="Straight Connector 204"/>
                  <p:cNvCxnSpPr/>
                  <p:nvPr/>
                </p:nvCxnSpPr>
                <p:spPr>
                  <a:xfrm>
                    <a:off x="0" y="0"/>
                    <a:ext cx="0" cy="212090"/>
                  </a:xfrm>
                  <a:prstGeom prst="line">
                    <a:avLst/>
                  </a:prstGeom>
                  <a:ln w="1270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6" name="Straight Connector 205"/>
                  <p:cNvCxnSpPr/>
                  <p:nvPr/>
                </p:nvCxnSpPr>
                <p:spPr>
                  <a:xfrm>
                    <a:off x="425003" y="0"/>
                    <a:ext cx="0" cy="212090"/>
                  </a:xfrm>
                  <a:prstGeom prst="line">
                    <a:avLst/>
                  </a:prstGeom>
                  <a:ln w="1270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99" name="Group 198"/>
                <p:cNvGrpSpPr/>
                <p:nvPr/>
              </p:nvGrpSpPr>
              <p:grpSpPr>
                <a:xfrm>
                  <a:off x="4185634" y="6439"/>
                  <a:ext cx="424815" cy="212090"/>
                  <a:chOff x="0" y="0"/>
                  <a:chExt cx="425003" cy="212090"/>
                </a:xfrm>
              </p:grpSpPr>
              <p:cxnSp>
                <p:nvCxnSpPr>
                  <p:cNvPr id="203" name="Straight Connector 202"/>
                  <p:cNvCxnSpPr/>
                  <p:nvPr/>
                </p:nvCxnSpPr>
                <p:spPr>
                  <a:xfrm>
                    <a:off x="0" y="0"/>
                    <a:ext cx="0" cy="212090"/>
                  </a:xfrm>
                  <a:prstGeom prst="line">
                    <a:avLst/>
                  </a:prstGeom>
                  <a:ln w="1270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4" name="Straight Connector 203"/>
                  <p:cNvCxnSpPr/>
                  <p:nvPr/>
                </p:nvCxnSpPr>
                <p:spPr>
                  <a:xfrm>
                    <a:off x="425003" y="0"/>
                    <a:ext cx="0" cy="212090"/>
                  </a:xfrm>
                  <a:prstGeom prst="line">
                    <a:avLst/>
                  </a:prstGeom>
                  <a:ln w="1270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00" name="Group 199"/>
                <p:cNvGrpSpPr/>
                <p:nvPr/>
              </p:nvGrpSpPr>
              <p:grpSpPr>
                <a:xfrm>
                  <a:off x="4610637" y="0"/>
                  <a:ext cx="424815" cy="212090"/>
                  <a:chOff x="0" y="0"/>
                  <a:chExt cx="425003" cy="212090"/>
                </a:xfrm>
              </p:grpSpPr>
              <p:cxnSp>
                <p:nvCxnSpPr>
                  <p:cNvPr id="201" name="Straight Connector 200"/>
                  <p:cNvCxnSpPr/>
                  <p:nvPr/>
                </p:nvCxnSpPr>
                <p:spPr>
                  <a:xfrm>
                    <a:off x="0" y="0"/>
                    <a:ext cx="0" cy="212090"/>
                  </a:xfrm>
                  <a:prstGeom prst="line">
                    <a:avLst/>
                  </a:prstGeom>
                  <a:ln w="1270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2" name="Straight Connector 201"/>
                  <p:cNvCxnSpPr/>
                  <p:nvPr/>
                </p:nvCxnSpPr>
                <p:spPr>
                  <a:xfrm>
                    <a:off x="425003" y="0"/>
                    <a:ext cx="0" cy="212090"/>
                  </a:xfrm>
                  <a:prstGeom prst="line">
                    <a:avLst/>
                  </a:prstGeom>
                  <a:ln w="1270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188" name="Text Box 2"/>
              <p:cNvSpPr txBox="1">
                <a:spLocks noChangeArrowheads="1"/>
              </p:cNvSpPr>
              <p:nvPr/>
            </p:nvSpPr>
            <p:spPr bwMode="auto">
              <a:xfrm>
                <a:off x="682580" y="-123042"/>
                <a:ext cx="372004" cy="3694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sp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700" dirty="0">
                    <a:effectLst/>
                    <a:latin typeface="Courier New"/>
                    <a:ea typeface="Calibri"/>
                    <a:cs typeface="Times New Roman"/>
                  </a:rPr>
                  <a:t>10</a:t>
                </a:r>
                <a:endParaRPr lang="en-GB" sz="1100" dirty="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  <p:sp>
            <p:nvSpPr>
              <p:cNvPr id="189" name="Text Box 2"/>
              <p:cNvSpPr txBox="1">
                <a:spLocks noChangeArrowheads="1"/>
              </p:cNvSpPr>
              <p:nvPr/>
            </p:nvSpPr>
            <p:spPr bwMode="auto">
              <a:xfrm>
                <a:off x="1519707" y="-123042"/>
                <a:ext cx="419515" cy="3694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sp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700" dirty="0">
                    <a:effectLst/>
                    <a:latin typeface="Courier New"/>
                    <a:ea typeface="Calibri"/>
                    <a:cs typeface="Times New Roman"/>
                  </a:rPr>
                  <a:t>20</a:t>
                </a:r>
                <a:endParaRPr lang="en-GB" sz="1100" dirty="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  <p:sp>
            <p:nvSpPr>
              <p:cNvPr id="190" name="Text Box 2"/>
              <p:cNvSpPr txBox="1">
                <a:spLocks noChangeArrowheads="1"/>
              </p:cNvSpPr>
              <p:nvPr/>
            </p:nvSpPr>
            <p:spPr bwMode="auto">
              <a:xfrm>
                <a:off x="2363273" y="-123042"/>
                <a:ext cx="372122" cy="3694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sp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700" dirty="0">
                    <a:effectLst/>
                    <a:latin typeface="Courier New"/>
                    <a:ea typeface="Calibri"/>
                    <a:cs typeface="Times New Roman"/>
                  </a:rPr>
                  <a:t>30</a:t>
                </a:r>
                <a:endParaRPr lang="en-GB" sz="1100" dirty="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  <p:sp>
            <p:nvSpPr>
              <p:cNvPr id="191" name="Text Box 2"/>
              <p:cNvSpPr txBox="1">
                <a:spLocks noChangeArrowheads="1"/>
              </p:cNvSpPr>
              <p:nvPr/>
            </p:nvSpPr>
            <p:spPr bwMode="auto">
              <a:xfrm>
                <a:off x="3177713" y="-123365"/>
                <a:ext cx="426071" cy="3694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sp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700" dirty="0">
                    <a:effectLst/>
                    <a:latin typeface="Courier New"/>
                    <a:ea typeface="Calibri"/>
                    <a:cs typeface="Times New Roman"/>
                  </a:rPr>
                  <a:t>40</a:t>
                </a:r>
                <a:endParaRPr lang="en-GB" sz="1100" dirty="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  <p:sp>
            <p:nvSpPr>
              <p:cNvPr id="192" name="Text Box 2"/>
              <p:cNvSpPr txBox="1">
                <a:spLocks noChangeArrowheads="1"/>
              </p:cNvSpPr>
              <p:nvPr/>
            </p:nvSpPr>
            <p:spPr bwMode="auto">
              <a:xfrm>
                <a:off x="4037527" y="-123042"/>
                <a:ext cx="378678" cy="3694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sp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700" dirty="0">
                    <a:effectLst/>
                    <a:latin typeface="Courier New"/>
                    <a:ea typeface="Calibri"/>
                    <a:cs typeface="Times New Roman"/>
                  </a:rPr>
                  <a:t>50</a:t>
                </a:r>
                <a:endParaRPr lang="en-GB" sz="1100" dirty="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</p:grpSp>
        <p:grpSp>
          <p:nvGrpSpPr>
            <p:cNvPr id="171" name="Group 170"/>
            <p:cNvGrpSpPr/>
            <p:nvPr/>
          </p:nvGrpSpPr>
          <p:grpSpPr>
            <a:xfrm>
              <a:off x="4208324" y="143917"/>
              <a:ext cx="2197951" cy="290533"/>
              <a:chOff x="-186002" y="-123365"/>
              <a:chExt cx="2700239" cy="496441"/>
            </a:xfrm>
          </p:grpSpPr>
          <p:grpSp>
            <p:nvGrpSpPr>
              <p:cNvPr id="172" name="Group 171"/>
              <p:cNvGrpSpPr/>
              <p:nvPr/>
            </p:nvGrpSpPr>
            <p:grpSpPr>
              <a:xfrm>
                <a:off x="-6979" y="154547"/>
                <a:ext cx="2521216" cy="218529"/>
                <a:chOff x="-6979" y="12879"/>
                <a:chExt cx="2521216" cy="218529"/>
              </a:xfrm>
            </p:grpSpPr>
            <p:cxnSp>
              <p:nvCxnSpPr>
                <p:cNvPr id="176" name="Straight Connector 175"/>
                <p:cNvCxnSpPr/>
                <p:nvPr/>
              </p:nvCxnSpPr>
              <p:spPr>
                <a:xfrm>
                  <a:off x="-6979" y="114157"/>
                  <a:ext cx="2521216" cy="0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grpSp>
              <p:nvGrpSpPr>
                <p:cNvPr id="177" name="Group 176"/>
                <p:cNvGrpSpPr/>
                <p:nvPr/>
              </p:nvGrpSpPr>
              <p:grpSpPr>
                <a:xfrm>
                  <a:off x="0" y="19318"/>
                  <a:ext cx="425003" cy="212090"/>
                  <a:chOff x="0" y="0"/>
                  <a:chExt cx="425003" cy="212090"/>
                </a:xfrm>
              </p:grpSpPr>
              <p:cxnSp>
                <p:nvCxnSpPr>
                  <p:cNvPr id="185" name="Straight Connector 184"/>
                  <p:cNvCxnSpPr/>
                  <p:nvPr/>
                </p:nvCxnSpPr>
                <p:spPr>
                  <a:xfrm>
                    <a:off x="0" y="0"/>
                    <a:ext cx="0" cy="212090"/>
                  </a:xfrm>
                  <a:prstGeom prst="line">
                    <a:avLst/>
                  </a:prstGeom>
                  <a:ln w="1270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6" name="Straight Connector 185"/>
                  <p:cNvCxnSpPr/>
                  <p:nvPr/>
                </p:nvCxnSpPr>
                <p:spPr>
                  <a:xfrm>
                    <a:off x="425003" y="0"/>
                    <a:ext cx="0" cy="212090"/>
                  </a:xfrm>
                  <a:prstGeom prst="line">
                    <a:avLst/>
                  </a:prstGeom>
                  <a:ln w="1270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78" name="Group 177"/>
                <p:cNvGrpSpPr/>
                <p:nvPr/>
              </p:nvGrpSpPr>
              <p:grpSpPr>
                <a:xfrm>
                  <a:off x="830687" y="19318"/>
                  <a:ext cx="425003" cy="212090"/>
                  <a:chOff x="0" y="0"/>
                  <a:chExt cx="425003" cy="212090"/>
                </a:xfrm>
              </p:grpSpPr>
              <p:cxnSp>
                <p:nvCxnSpPr>
                  <p:cNvPr id="183" name="Straight Connector 182"/>
                  <p:cNvCxnSpPr/>
                  <p:nvPr/>
                </p:nvCxnSpPr>
                <p:spPr>
                  <a:xfrm>
                    <a:off x="0" y="0"/>
                    <a:ext cx="0" cy="212090"/>
                  </a:xfrm>
                  <a:prstGeom prst="line">
                    <a:avLst/>
                  </a:prstGeom>
                  <a:ln w="1270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4" name="Straight Connector 183"/>
                  <p:cNvCxnSpPr/>
                  <p:nvPr/>
                </p:nvCxnSpPr>
                <p:spPr>
                  <a:xfrm>
                    <a:off x="425003" y="0"/>
                    <a:ext cx="0" cy="212090"/>
                  </a:xfrm>
                  <a:prstGeom prst="line">
                    <a:avLst/>
                  </a:prstGeom>
                  <a:ln w="1270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79" name="Group 178"/>
                <p:cNvGrpSpPr/>
                <p:nvPr/>
              </p:nvGrpSpPr>
              <p:grpSpPr>
                <a:xfrm>
                  <a:off x="1667814" y="19318"/>
                  <a:ext cx="424815" cy="212090"/>
                  <a:chOff x="0" y="0"/>
                  <a:chExt cx="425003" cy="212090"/>
                </a:xfrm>
              </p:grpSpPr>
              <p:cxnSp>
                <p:nvCxnSpPr>
                  <p:cNvPr id="181" name="Straight Connector 180"/>
                  <p:cNvCxnSpPr/>
                  <p:nvPr/>
                </p:nvCxnSpPr>
                <p:spPr>
                  <a:xfrm>
                    <a:off x="0" y="0"/>
                    <a:ext cx="0" cy="212090"/>
                  </a:xfrm>
                  <a:prstGeom prst="line">
                    <a:avLst/>
                  </a:prstGeom>
                  <a:ln w="1270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2" name="Straight Connector 181"/>
                  <p:cNvCxnSpPr/>
                  <p:nvPr/>
                </p:nvCxnSpPr>
                <p:spPr>
                  <a:xfrm>
                    <a:off x="425003" y="0"/>
                    <a:ext cx="0" cy="212090"/>
                  </a:xfrm>
                  <a:prstGeom prst="line">
                    <a:avLst/>
                  </a:prstGeom>
                  <a:ln w="1270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80" name="Straight Connector 179"/>
                <p:cNvCxnSpPr/>
                <p:nvPr/>
              </p:nvCxnSpPr>
              <p:spPr>
                <a:xfrm>
                  <a:off x="2511380" y="12879"/>
                  <a:ext cx="0" cy="212091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73" name="Text Box 2"/>
              <p:cNvSpPr txBox="1">
                <a:spLocks noChangeArrowheads="1"/>
              </p:cNvSpPr>
              <p:nvPr/>
            </p:nvSpPr>
            <p:spPr bwMode="auto">
              <a:xfrm>
                <a:off x="-186002" y="-106440"/>
                <a:ext cx="372004" cy="3694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sp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700" dirty="0" smtClean="0">
                    <a:effectLst/>
                    <a:latin typeface="Courier New"/>
                    <a:ea typeface="Calibri"/>
                    <a:cs typeface="Times New Roman"/>
                  </a:rPr>
                  <a:t>60</a:t>
                </a:r>
                <a:endParaRPr lang="en-GB" sz="1100" dirty="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  <p:sp>
            <p:nvSpPr>
              <p:cNvPr id="174" name="Text Box 2"/>
              <p:cNvSpPr txBox="1">
                <a:spLocks noChangeArrowheads="1"/>
              </p:cNvSpPr>
              <p:nvPr/>
            </p:nvSpPr>
            <p:spPr bwMode="auto">
              <a:xfrm>
                <a:off x="637930" y="-123365"/>
                <a:ext cx="419514" cy="3694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sp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700" dirty="0" smtClean="0">
                    <a:effectLst/>
                    <a:latin typeface="Courier New"/>
                    <a:ea typeface="Calibri"/>
                    <a:cs typeface="Times New Roman"/>
                  </a:rPr>
                  <a:t>70</a:t>
                </a:r>
                <a:endParaRPr lang="en-GB" sz="1100" dirty="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  <p:sp>
            <p:nvSpPr>
              <p:cNvPr id="175" name="Text Box 2"/>
              <p:cNvSpPr txBox="1">
                <a:spLocks noChangeArrowheads="1"/>
              </p:cNvSpPr>
              <p:nvPr/>
            </p:nvSpPr>
            <p:spPr bwMode="auto">
              <a:xfrm>
                <a:off x="1499762" y="-123365"/>
                <a:ext cx="426071" cy="3694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sp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700" dirty="0" smtClean="0">
                    <a:effectLst/>
                    <a:latin typeface="Courier New"/>
                    <a:ea typeface="Calibri"/>
                    <a:cs typeface="Times New Roman"/>
                  </a:rPr>
                  <a:t>80</a:t>
                </a:r>
                <a:endParaRPr lang="en-GB" sz="1100" dirty="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</p:grpSp>
      </p:grpSp>
      <p:sp>
        <p:nvSpPr>
          <p:cNvPr id="101" name="Text Box 2"/>
          <p:cNvSpPr txBox="1">
            <a:spLocks noChangeArrowheads="1"/>
          </p:cNvSpPr>
          <p:nvPr/>
        </p:nvSpPr>
        <p:spPr bwMode="auto">
          <a:xfrm>
            <a:off x="107901" y="2664197"/>
            <a:ext cx="6480720" cy="5139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900" dirty="0">
                <a:effectLst/>
                <a:latin typeface="Courier New" pitchFamily="49" charset="0"/>
                <a:ea typeface="Calibri"/>
                <a:cs typeface="Courier New" pitchFamily="49" charset="0"/>
              </a:rPr>
              <a:t>CCACC</a:t>
            </a:r>
            <a:r>
              <a:rPr lang="en-GB" sz="900" b="1" dirty="0">
                <a:effectLst/>
                <a:latin typeface="Courier New" pitchFamily="49" charset="0"/>
                <a:ea typeface="Calibri"/>
                <a:cs typeface="Courier New" pitchFamily="49" charset="0"/>
              </a:rPr>
              <a:t>ATGAAGGCTGCCATGATCACGCTCCTCGCCGCCGCGGCCGTCGCCCAGGCCAAGGTCGCCAGCTCCGTCCTCCGCGACCTCGAGG</a:t>
            </a:r>
            <a:endParaRPr lang="en-GB" sz="900" dirty="0">
              <a:effectLst/>
              <a:latin typeface="Courier New" pitchFamily="49" charset="0"/>
              <a:ea typeface="Calibri"/>
              <a:cs typeface="Courier New" pitchFamily="49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900" b="1" dirty="0">
                <a:effectLst/>
                <a:latin typeface="Courier New" pitchFamily="49" charset="0"/>
                <a:ea typeface="Calibri"/>
                <a:cs typeface="Courier New" pitchFamily="49" charset="0"/>
              </a:rPr>
              <a:t>TCCAGGGCGCCTCGGACCTCTACATCACGTTCGACCACGTCTACCCGGTCCTCCGCGCGCTCCCCGAGTCGAACGACCCGAGCGTTGTCC</a:t>
            </a:r>
            <a:endParaRPr lang="en-GB" sz="900" dirty="0">
              <a:effectLst/>
              <a:latin typeface="Courier New" pitchFamily="49" charset="0"/>
              <a:ea typeface="Calibri"/>
              <a:cs typeface="Courier New" pitchFamily="49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900" b="1" dirty="0">
                <a:effectLst/>
                <a:latin typeface="Courier New" pitchFamily="49" charset="0"/>
                <a:ea typeface="Calibri"/>
                <a:cs typeface="Courier New" pitchFamily="49" charset="0"/>
              </a:rPr>
              <a:t>GTGAGGCGCTTGTGACCCACGCGACGTCGACGCAGACGGAGGCGCTTGCCGTCCTCGGTGGCCTCGATGCGCAGTCGTTCTGGATCACCA</a:t>
            </a:r>
            <a:endParaRPr lang="en-GB" sz="900" dirty="0">
              <a:effectLst/>
              <a:latin typeface="Courier New" pitchFamily="49" charset="0"/>
              <a:ea typeface="Calibri"/>
              <a:cs typeface="Courier New" pitchFamily="49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900" b="1" dirty="0">
                <a:effectLst/>
                <a:latin typeface="Courier New" pitchFamily="49" charset="0"/>
                <a:ea typeface="Calibri"/>
                <a:cs typeface="Courier New" pitchFamily="49" charset="0"/>
              </a:rPr>
              <a:t>ACTCGGTGGTCGTCAAGGGTGCGTCGGCGGATGTCGTCAACAAGCTCAAGGCGCTCAAGAACGTCAAGACCGTCGACCAGCTCCCGGTCG</a:t>
            </a:r>
            <a:endParaRPr lang="en-GB" sz="900" dirty="0">
              <a:effectLst/>
              <a:latin typeface="Courier New" pitchFamily="49" charset="0"/>
              <a:ea typeface="Calibri"/>
              <a:cs typeface="Courier New" pitchFamily="49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900" b="1" dirty="0">
                <a:effectLst/>
                <a:latin typeface="Courier New" pitchFamily="49" charset="0"/>
                <a:ea typeface="Calibri"/>
                <a:cs typeface="Courier New" pitchFamily="49" charset="0"/>
              </a:rPr>
              <a:t>TGACGGTCCCGGAGGTCATTATCGGCGAGACGGGCAAGAACCCCGAGGCGACCAACGAGTGGGGTGTCGACACGGTCGGTGCCCCCAAGG</a:t>
            </a:r>
            <a:endParaRPr lang="en-GB" sz="900" dirty="0">
              <a:effectLst/>
              <a:latin typeface="Courier New" pitchFamily="49" charset="0"/>
              <a:ea typeface="Calibri"/>
              <a:cs typeface="Courier New" pitchFamily="49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900" b="1" dirty="0">
                <a:effectLst/>
                <a:latin typeface="Courier New" pitchFamily="49" charset="0"/>
                <a:ea typeface="Calibri"/>
                <a:cs typeface="Courier New" pitchFamily="49" charset="0"/>
              </a:rPr>
              <a:t>TGTGGCCCACGACCAACGGCAAGGGCGCGGTCATCGGCTCGATCGACACGGGCGCCTTCCACACGCACGAGTCCATCAAGAGCAGCTGGC</a:t>
            </a:r>
            <a:endParaRPr lang="en-GB" sz="900" dirty="0">
              <a:effectLst/>
              <a:latin typeface="Courier New" pitchFamily="49" charset="0"/>
              <a:ea typeface="Calibri"/>
              <a:cs typeface="Courier New" pitchFamily="49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900" b="1" dirty="0">
                <a:effectLst/>
                <a:latin typeface="Courier New" pitchFamily="49" charset="0"/>
                <a:ea typeface="Calibri"/>
                <a:cs typeface="Courier New" pitchFamily="49" charset="0"/>
              </a:rPr>
              <a:t>GCTCGGACAAGGGCTGGTTTGATGCTTTCAAGAAGTCGGTCAACTCGCCTGCCGATATCGACGGCCATGGCACGCACACGATCGGCACGA</a:t>
            </a:r>
            <a:endParaRPr lang="en-GB" sz="900" dirty="0">
              <a:effectLst/>
              <a:latin typeface="Courier New" pitchFamily="49" charset="0"/>
              <a:ea typeface="Calibri"/>
              <a:cs typeface="Courier New" pitchFamily="49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900" b="1" dirty="0">
                <a:effectLst/>
                <a:latin typeface="Courier New" pitchFamily="49" charset="0"/>
                <a:ea typeface="Calibri"/>
                <a:cs typeface="Courier New" pitchFamily="49" charset="0"/>
              </a:rPr>
              <a:t>TGGCCGGCTCCAACGGCATTGGTGTGGCTCCGGGCGCCCAGTGGATCGCTTGCCGCGGTCTCATCAACGGCTCGGGTTCGGCCGACTCGC</a:t>
            </a:r>
            <a:endParaRPr lang="en-GB" sz="900" dirty="0">
              <a:effectLst/>
              <a:latin typeface="Courier New" pitchFamily="49" charset="0"/>
              <a:ea typeface="Calibri"/>
              <a:cs typeface="Courier New" pitchFamily="49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900" b="1" dirty="0">
                <a:effectLst/>
                <a:latin typeface="Courier New" pitchFamily="49" charset="0"/>
                <a:ea typeface="Calibri"/>
                <a:cs typeface="Courier New" pitchFamily="49" charset="0"/>
              </a:rPr>
              <a:t>TCCTTGCCTGCGCGCAGTTCATGCTTTGCCCCACCGACCCGGATGGGAAGAACGCCGACTGCAAGAAGGCGCCGCATGTCGTCAACAACT</a:t>
            </a:r>
            <a:endParaRPr lang="en-GB" sz="900" dirty="0">
              <a:effectLst/>
              <a:latin typeface="Courier New" pitchFamily="49" charset="0"/>
              <a:ea typeface="Calibri"/>
              <a:cs typeface="Courier New" pitchFamily="49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900" b="1" dirty="0">
                <a:effectLst/>
                <a:latin typeface="Courier New" pitchFamily="49" charset="0"/>
                <a:ea typeface="Calibri"/>
                <a:cs typeface="Courier New" pitchFamily="49" charset="0"/>
              </a:rPr>
              <a:t>CGTGGGGCGGCTCGAGCACGGACACGTGGTTCCACCCGGCTGCCCAGGCCTGGGTCAAGGCCGGCATCATCCCCGTCTTCTCCAACGGCA</a:t>
            </a:r>
            <a:endParaRPr lang="en-GB" sz="900" dirty="0">
              <a:effectLst/>
              <a:latin typeface="Courier New" pitchFamily="49" charset="0"/>
              <a:ea typeface="Calibri"/>
              <a:cs typeface="Courier New" pitchFamily="49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900" b="1" dirty="0">
                <a:effectLst/>
                <a:latin typeface="Courier New" pitchFamily="49" charset="0"/>
                <a:ea typeface="Calibri"/>
                <a:cs typeface="Courier New" pitchFamily="49" charset="0"/>
              </a:rPr>
              <a:t>ACTCGGGCCCGGCCTGCTCCACGACGGGCAACCCCGGTTTCCTTGACAACGTCATCTCGGTCGGCGCGCTCGGCTCGTGGACGACGGACA</a:t>
            </a:r>
            <a:endParaRPr lang="en-GB" sz="900" dirty="0">
              <a:effectLst/>
              <a:latin typeface="Courier New" pitchFamily="49" charset="0"/>
              <a:ea typeface="Calibri"/>
              <a:cs typeface="Courier New" pitchFamily="49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900" b="1" dirty="0">
                <a:effectLst/>
                <a:latin typeface="Courier New" pitchFamily="49" charset="0"/>
                <a:ea typeface="Calibri"/>
                <a:cs typeface="Courier New" pitchFamily="49" charset="0"/>
              </a:rPr>
              <a:t>GCCCCAACGACCTCGCCTTCTTCTCGTCCAAGGGCCCCACCAAGTACACGGGCGCTGACGGCAAGCCGCGCAACCTCGTCAAGCCTGATA</a:t>
            </a:r>
            <a:endParaRPr lang="en-GB" sz="900" dirty="0">
              <a:effectLst/>
              <a:latin typeface="Courier New" pitchFamily="49" charset="0"/>
              <a:ea typeface="Calibri"/>
              <a:cs typeface="Courier New" pitchFamily="49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900" b="1" dirty="0">
                <a:effectLst/>
                <a:latin typeface="Courier New" pitchFamily="49" charset="0"/>
                <a:ea typeface="Calibri"/>
                <a:cs typeface="Courier New" pitchFamily="49" charset="0"/>
              </a:rPr>
              <a:t>TCGCCGCCCCCGGCTTCTTCACGCGCTCGGCTGGCATCAAGGCCACGAACGAATACGTCAAGATGGCCGGTACGTCGATGGCTGGCCCCC</a:t>
            </a:r>
            <a:endParaRPr lang="en-GB" sz="900" dirty="0">
              <a:effectLst/>
              <a:latin typeface="Courier New" pitchFamily="49" charset="0"/>
              <a:ea typeface="Calibri"/>
              <a:cs typeface="Courier New" pitchFamily="49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900" b="1" dirty="0">
                <a:effectLst/>
                <a:latin typeface="Courier New" pitchFamily="49" charset="0"/>
                <a:ea typeface="Calibri"/>
                <a:cs typeface="Courier New" pitchFamily="49" charset="0"/>
              </a:rPr>
              <a:t>ACGTCGCCGGTGTCGTCGGTCTCCTCAAGAGCGCCAAGGCCGACTTGACGTACGAGGAAGTGTACGCCTACGTCACCAAGTACGCCTACA</a:t>
            </a:r>
            <a:endParaRPr lang="en-GB" sz="900" dirty="0">
              <a:effectLst/>
              <a:latin typeface="Courier New" pitchFamily="49" charset="0"/>
              <a:ea typeface="Calibri"/>
              <a:cs typeface="Courier New" pitchFamily="49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900" b="1" dirty="0">
                <a:effectLst/>
                <a:latin typeface="Courier New" pitchFamily="49" charset="0"/>
                <a:ea typeface="Calibri"/>
                <a:cs typeface="Courier New" pitchFamily="49" charset="0"/>
              </a:rPr>
              <a:t>CCAAGACGTTGACGCCCGAGCCGGCCACGTGGGTCGGCAAGGCCAACGCGACGCTCCCGGGCGCACCCAACTGCGGCGGTGTCTCGGACG</a:t>
            </a:r>
            <a:endParaRPr lang="en-GB" sz="900" dirty="0">
              <a:effectLst/>
              <a:latin typeface="Courier New" pitchFamily="49" charset="0"/>
              <a:ea typeface="Calibri"/>
              <a:cs typeface="Courier New" pitchFamily="49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900" b="1" dirty="0">
                <a:effectLst/>
                <a:latin typeface="Courier New" pitchFamily="49" charset="0"/>
                <a:ea typeface="Calibri"/>
                <a:cs typeface="Courier New" pitchFamily="49" charset="0"/>
              </a:rPr>
              <a:t>CCTCGTTCCCCAACAACCGCTACGGTTTCGGTCGCGTCGATGTCGCCAACATGTTTGAAGGTGGCAAGCTCAAGCCGGTCAACCCCAACC</a:t>
            </a:r>
            <a:endParaRPr lang="en-GB" sz="900" dirty="0">
              <a:effectLst/>
              <a:latin typeface="Courier New" pitchFamily="49" charset="0"/>
              <a:ea typeface="Calibri"/>
              <a:cs typeface="Courier New" pitchFamily="49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900" b="1" dirty="0">
                <a:effectLst/>
                <a:latin typeface="Courier New" pitchFamily="49" charset="0"/>
                <a:ea typeface="Calibri"/>
                <a:cs typeface="Courier New" pitchFamily="49" charset="0"/>
              </a:rPr>
              <a:t>CTGCCTGCTAA</a:t>
            </a:r>
            <a:r>
              <a:rPr lang="en-GB" sz="900" dirty="0">
                <a:effectLst/>
                <a:latin typeface="Courier New" pitchFamily="49" charset="0"/>
                <a:ea typeface="Calibri"/>
                <a:cs typeface="Courier New" pitchFamily="49" charset="0"/>
              </a:rPr>
              <a:t>ATTGATTCGTACTCGTTGTCTGCATACTAAGTGTAAATGCAATCCTTCATGTTTAAAAC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900" dirty="0">
                <a:effectLst/>
                <a:latin typeface="Courier New" pitchFamily="49" charset="0"/>
                <a:ea typeface="Calibri"/>
                <a:cs typeface="Courier New" pitchFamily="49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1997542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44</Words>
  <Application>Microsoft Macintosh PowerPoint</Application>
  <PresentationFormat>Custom</PresentationFormat>
  <Paragraphs>45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Aberdeen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Davis, Katie Sarah</dc:creator>
  <cp:lastModifiedBy>Van west, Dr Pieter</cp:lastModifiedBy>
  <cp:revision>13</cp:revision>
  <dcterms:created xsi:type="dcterms:W3CDTF">2013-06-20T13:06:29Z</dcterms:created>
  <dcterms:modified xsi:type="dcterms:W3CDTF">2013-07-04T12:42:14Z</dcterms:modified>
</cp:coreProperties>
</file>