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044" autoAdjust="0"/>
    <p:restoredTop sz="94660"/>
  </p:normalViewPr>
  <p:slideViewPr>
    <p:cSldViewPr>
      <p:cViewPr>
        <p:scale>
          <a:sx n="90" d="100"/>
          <a:sy n="90" d="100"/>
        </p:scale>
        <p:origin x="-14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055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0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680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126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338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51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3354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294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5385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45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453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ECA46-D685-4E82-BC79-F55D56E65C43}" type="datetimeFigureOut">
              <a:rPr lang="it-IT" smtClean="0"/>
              <a:t>06/02/2014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20372-1F7F-419B-9326-672B67F013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81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ropbox\alessandra\Alberto files\immagini_XLOC_029870\screenshot_igv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6" t="30048" r="54214" b="68237"/>
          <a:stretch/>
        </p:blipFill>
        <p:spPr bwMode="auto">
          <a:xfrm>
            <a:off x="107504" y="1041400"/>
            <a:ext cx="2934673" cy="11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ropbox\alessandra\Alberto files\immagini_XLOC_029870\screenshot_igv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5" t="38282" r="6520" b="60494"/>
          <a:stretch/>
        </p:blipFill>
        <p:spPr bwMode="auto">
          <a:xfrm>
            <a:off x="107504" y="1473448"/>
            <a:ext cx="8127131" cy="8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899592" y="847192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GRMZM5G846916_T01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35025" y="1284210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TCONS_00067999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5496" y="40466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179512" y="3290099"/>
            <a:ext cx="6624737" cy="447851"/>
            <a:chOff x="107504" y="2115043"/>
            <a:chExt cx="6624737" cy="447851"/>
          </a:xfrm>
        </p:grpSpPr>
        <p:pic>
          <p:nvPicPr>
            <p:cNvPr id="13" name="Picture 3" descr="C:\Users\Admin\Dropbox\alessandra\Alberto files\immagini_XLOC_029870\iprscan-I20131213-113354-0716-45277350-oy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14" t="31640" r="26533" b="61569"/>
            <a:stretch/>
          </p:blipFill>
          <p:spPr bwMode="auto">
            <a:xfrm>
              <a:off x="1035600" y="2345875"/>
              <a:ext cx="4710990" cy="217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CasellaDiTesto 13"/>
            <p:cNvSpPr txBox="1"/>
            <p:nvPr/>
          </p:nvSpPr>
          <p:spPr>
            <a:xfrm>
              <a:off x="1028768" y="2130431"/>
              <a:ext cx="17942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Glycoside</a:t>
              </a:r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8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hydrolase</a:t>
              </a:r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family 17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07504" y="2115043"/>
              <a:ext cx="864096" cy="2308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IPR000490</a:t>
              </a:r>
              <a:endParaRPr lang="it-IT" sz="9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505775" y="2317432"/>
              <a:ext cx="6480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PF00332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riangolo isoscele 16"/>
            <p:cNvSpPr>
              <a:spLocks noChangeAspect="1"/>
            </p:cNvSpPr>
            <p:nvPr/>
          </p:nvSpPr>
          <p:spPr>
            <a:xfrm rot="5400000">
              <a:off x="1007259" y="2398717"/>
              <a:ext cx="64808" cy="36000"/>
            </a:xfrm>
            <a:prstGeom prst="triangl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5731443" y="2381839"/>
              <a:ext cx="72008" cy="72000"/>
            </a:xfrm>
            <a:prstGeom prst="rect">
              <a:avLst/>
            </a:prstGeom>
            <a:solidFill>
              <a:srgbClr val="7030A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5796137" y="2308995"/>
              <a:ext cx="936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Glyco_hydro_17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Gruppo 27"/>
          <p:cNvGrpSpPr/>
          <p:nvPr/>
        </p:nvGrpSpPr>
        <p:grpSpPr>
          <a:xfrm>
            <a:off x="245077" y="2880429"/>
            <a:ext cx="6366395" cy="335793"/>
            <a:chOff x="2411760" y="3020619"/>
            <a:chExt cx="6366395" cy="335793"/>
          </a:xfrm>
        </p:grpSpPr>
        <p:cxnSp>
          <p:nvCxnSpPr>
            <p:cNvPr id="20" name="Connettore 1 19"/>
            <p:cNvCxnSpPr/>
            <p:nvPr/>
          </p:nvCxnSpPr>
          <p:spPr>
            <a:xfrm flipV="1">
              <a:off x="3249076" y="3136682"/>
              <a:ext cx="1812654" cy="4286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24"/>
            <p:cNvSpPr txBox="1"/>
            <p:nvPr/>
          </p:nvSpPr>
          <p:spPr>
            <a:xfrm>
              <a:off x="5093240" y="3020619"/>
              <a:ext cx="8971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Query </a:t>
              </a:r>
              <a:r>
                <a:rPr lang="it-IT" sz="8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Sequence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7881020" y="3033246"/>
              <a:ext cx="8971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Description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2411760" y="3026212"/>
              <a:ext cx="8971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 Pro Match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131840" y="3140968"/>
              <a:ext cx="1818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7611990" y="3140968"/>
              <a:ext cx="3978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246</a:t>
              </a:r>
              <a:endPara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riangolo isoscele 29"/>
            <p:cNvSpPr>
              <a:spLocks noChangeAspect="1"/>
            </p:cNvSpPr>
            <p:nvPr/>
          </p:nvSpPr>
          <p:spPr>
            <a:xfrm rot="5400000">
              <a:off x="3232767" y="3118682"/>
              <a:ext cx="64808" cy="36000"/>
            </a:xfrm>
            <a:prstGeom prst="triangl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ttangolo 22"/>
            <p:cNvSpPr>
              <a:spLocks/>
            </p:cNvSpPr>
            <p:nvPr/>
          </p:nvSpPr>
          <p:spPr>
            <a:xfrm rot="16200000">
              <a:off x="7830935" y="3115086"/>
              <a:ext cx="72000" cy="36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41" name="Connettore 1 40"/>
          <p:cNvCxnSpPr/>
          <p:nvPr/>
        </p:nvCxnSpPr>
        <p:spPr>
          <a:xfrm flipV="1">
            <a:off x="3857812" y="3002067"/>
            <a:ext cx="1812654" cy="428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35496" y="2458521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1033" name="Picture 4" descr="C:\Users\Admin\Dropbox\alessandra\Alberto files\immagini_XLOC_029870\iprscan-I20131213-113714-0554-20619644-oy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5" t="26087" r="26946" b="68685"/>
          <a:stretch/>
        </p:blipFill>
        <p:spPr bwMode="auto">
          <a:xfrm>
            <a:off x="1042397" y="4842483"/>
            <a:ext cx="5218353" cy="22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CasellaDiTesto 1033"/>
          <p:cNvSpPr txBox="1"/>
          <p:nvPr/>
        </p:nvSpPr>
        <p:spPr>
          <a:xfrm>
            <a:off x="74176" y="785637"/>
            <a:ext cx="293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64422" y="1192639"/>
            <a:ext cx="454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58482" y="2828713"/>
            <a:ext cx="293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37" name="Gruppo 1036"/>
          <p:cNvGrpSpPr/>
          <p:nvPr/>
        </p:nvGrpSpPr>
        <p:grpSpPr>
          <a:xfrm>
            <a:off x="179512" y="4211837"/>
            <a:ext cx="7056784" cy="335793"/>
            <a:chOff x="251520" y="3146347"/>
            <a:chExt cx="7056784" cy="335793"/>
          </a:xfrm>
        </p:grpSpPr>
        <p:grpSp>
          <p:nvGrpSpPr>
            <p:cNvPr id="47" name="Gruppo 46"/>
            <p:cNvGrpSpPr/>
            <p:nvPr/>
          </p:nvGrpSpPr>
          <p:grpSpPr>
            <a:xfrm>
              <a:off x="251520" y="3146347"/>
              <a:ext cx="7056784" cy="335793"/>
              <a:chOff x="2411760" y="3020619"/>
              <a:chExt cx="7056784" cy="335793"/>
            </a:xfrm>
          </p:grpSpPr>
          <p:sp>
            <p:nvSpPr>
              <p:cNvPr id="49" name="CasellaDiTesto 48"/>
              <p:cNvSpPr txBox="1"/>
              <p:nvPr/>
            </p:nvSpPr>
            <p:spPr>
              <a:xfrm>
                <a:off x="5437561" y="3020619"/>
                <a:ext cx="89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Query </a:t>
                </a:r>
                <a:r>
                  <a:rPr lang="it-IT" sz="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Sequence</a:t>
                </a:r>
                <a:endParaRPr lang="it-IT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CasellaDiTesto 49"/>
              <p:cNvSpPr txBox="1"/>
              <p:nvPr/>
            </p:nvSpPr>
            <p:spPr>
              <a:xfrm>
                <a:off x="8571409" y="3033246"/>
                <a:ext cx="89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Description</a:t>
                </a:r>
                <a:endParaRPr lang="it-IT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CasellaDiTesto 50"/>
              <p:cNvSpPr txBox="1"/>
              <p:nvPr/>
            </p:nvSpPr>
            <p:spPr>
              <a:xfrm>
                <a:off x="2411760" y="3026212"/>
                <a:ext cx="8971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 Pro Match</a:t>
                </a:r>
                <a:endParaRPr lang="it-IT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CasellaDiTesto 51"/>
              <p:cNvSpPr txBox="1"/>
              <p:nvPr/>
            </p:nvSpPr>
            <p:spPr>
              <a:xfrm>
                <a:off x="3131840" y="3140968"/>
                <a:ext cx="1818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it-IT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CasellaDiTesto 52"/>
              <p:cNvSpPr txBox="1"/>
              <p:nvPr/>
            </p:nvSpPr>
            <p:spPr>
              <a:xfrm>
                <a:off x="8278581" y="3140968"/>
                <a:ext cx="39787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649</a:t>
                </a:r>
                <a:endParaRPr lang="it-IT" sz="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riangolo isoscele 53"/>
              <p:cNvSpPr>
                <a:spLocks noChangeAspect="1"/>
              </p:cNvSpPr>
              <p:nvPr/>
            </p:nvSpPr>
            <p:spPr>
              <a:xfrm rot="5400000">
                <a:off x="3232767" y="3118682"/>
                <a:ext cx="64808" cy="36000"/>
              </a:xfrm>
              <a:prstGeom prst="triangl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Rettangolo 54"/>
              <p:cNvSpPr>
                <a:spLocks/>
              </p:cNvSpPr>
              <p:nvPr/>
            </p:nvSpPr>
            <p:spPr>
              <a:xfrm rot="16200000">
                <a:off x="8550448" y="3105249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56" name="Connettore 1 55"/>
            <p:cNvCxnSpPr/>
            <p:nvPr/>
          </p:nvCxnSpPr>
          <p:spPr>
            <a:xfrm flipV="1">
              <a:off x="4211960" y="3254820"/>
              <a:ext cx="2165866" cy="1419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>
              <a:endCxn id="49" idx="1"/>
            </p:cNvCxnSpPr>
            <p:nvPr/>
          </p:nvCxnSpPr>
          <p:spPr>
            <a:xfrm flipV="1">
              <a:off x="1150120" y="3254069"/>
              <a:ext cx="2127201" cy="14949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CasellaDiTesto 60"/>
          <p:cNvSpPr txBox="1"/>
          <p:nvPr/>
        </p:nvSpPr>
        <p:spPr>
          <a:xfrm>
            <a:off x="35496" y="4001467"/>
            <a:ext cx="332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Picture 4" descr="C:\Users\Admin\Dropbox\alessandra\Alberto files\immagini_XLOC_029870\iprscan-I20131213-113714-0554-20619644-oy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1" t="38774" r="26998" b="54623"/>
          <a:stretch/>
        </p:blipFill>
        <p:spPr bwMode="auto">
          <a:xfrm>
            <a:off x="987372" y="5358586"/>
            <a:ext cx="5244998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Triangolo isoscele 62"/>
          <p:cNvSpPr>
            <a:spLocks noChangeAspect="1"/>
          </p:cNvSpPr>
          <p:nvPr/>
        </p:nvSpPr>
        <p:spPr>
          <a:xfrm rot="5400000">
            <a:off x="979141" y="4998205"/>
            <a:ext cx="64808" cy="36000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Triangolo isoscele 63"/>
          <p:cNvSpPr>
            <a:spLocks noChangeAspect="1"/>
          </p:cNvSpPr>
          <p:nvPr/>
        </p:nvSpPr>
        <p:spPr>
          <a:xfrm rot="5400000">
            <a:off x="979141" y="4904252"/>
            <a:ext cx="64808" cy="36000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CasellaDiTesto 64"/>
          <p:cNvSpPr txBox="1"/>
          <p:nvPr/>
        </p:nvSpPr>
        <p:spPr>
          <a:xfrm>
            <a:off x="496804" y="4912488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PS00587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CasellaDiTesto 65"/>
          <p:cNvSpPr txBox="1"/>
          <p:nvPr/>
        </p:nvSpPr>
        <p:spPr>
          <a:xfrm>
            <a:off x="496804" y="4798874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PF00332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179512" y="4609068"/>
            <a:ext cx="864096" cy="230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IPR000490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1108301" y="4639086"/>
            <a:ext cx="17942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Glycoside</a:t>
            </a:r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hydrolase</a:t>
            </a:r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family 17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6294019" y="4848631"/>
            <a:ext cx="72008" cy="72000"/>
          </a:xfrm>
          <a:prstGeom prst="rect">
            <a:avLst/>
          </a:prstGeom>
          <a:solidFill>
            <a:srgbClr val="7030A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/>
          <p:cNvSpPr txBox="1"/>
          <p:nvPr/>
        </p:nvSpPr>
        <p:spPr>
          <a:xfrm>
            <a:off x="6351398" y="4783102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Glyco_hydro_17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Rettangolo 70"/>
          <p:cNvSpPr/>
          <p:nvPr/>
        </p:nvSpPr>
        <p:spPr>
          <a:xfrm>
            <a:off x="6292876" y="4986474"/>
            <a:ext cx="72008" cy="7200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CasellaDiTesto 71"/>
          <p:cNvSpPr txBox="1"/>
          <p:nvPr/>
        </p:nvSpPr>
        <p:spPr>
          <a:xfrm>
            <a:off x="6357570" y="4913630"/>
            <a:ext cx="1670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GLYCOSYL_HYDROL_F17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CasellaDiTesto 73"/>
          <p:cNvSpPr txBox="1"/>
          <p:nvPr/>
        </p:nvSpPr>
        <p:spPr>
          <a:xfrm>
            <a:off x="179512" y="5127754"/>
            <a:ext cx="864096" cy="230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IPR012946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CasellaDiTesto 74"/>
          <p:cNvSpPr txBox="1"/>
          <p:nvPr/>
        </p:nvSpPr>
        <p:spPr>
          <a:xfrm>
            <a:off x="452914" y="5329906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PF07983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CasellaDiTesto 75"/>
          <p:cNvSpPr txBox="1"/>
          <p:nvPr/>
        </p:nvSpPr>
        <p:spPr>
          <a:xfrm>
            <a:off x="445599" y="5445731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SM00768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riangolo isoscele 76"/>
          <p:cNvSpPr>
            <a:spLocks noChangeAspect="1"/>
          </p:cNvSpPr>
          <p:nvPr/>
        </p:nvSpPr>
        <p:spPr>
          <a:xfrm rot="5400000">
            <a:off x="957196" y="5538836"/>
            <a:ext cx="64808" cy="36000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Triangolo isoscele 77"/>
          <p:cNvSpPr>
            <a:spLocks noChangeAspect="1"/>
          </p:cNvSpPr>
          <p:nvPr/>
        </p:nvSpPr>
        <p:spPr>
          <a:xfrm rot="5400000">
            <a:off x="957196" y="5430253"/>
            <a:ext cx="64808" cy="36000"/>
          </a:xfrm>
          <a:prstGeom prst="triangl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/>
          <p:cNvSpPr txBox="1"/>
          <p:nvPr/>
        </p:nvSpPr>
        <p:spPr>
          <a:xfrm>
            <a:off x="1108301" y="5120617"/>
            <a:ext cx="17942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X8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ettangolo 79"/>
          <p:cNvSpPr/>
          <p:nvPr/>
        </p:nvSpPr>
        <p:spPr>
          <a:xfrm>
            <a:off x="6279390" y="5380805"/>
            <a:ext cx="72008" cy="72000"/>
          </a:xfrm>
          <a:prstGeom prst="rect">
            <a:avLst/>
          </a:prstGeom>
          <a:solidFill>
            <a:srgbClr val="0070C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CasellaDiTesto 80"/>
          <p:cNvSpPr txBox="1"/>
          <p:nvPr/>
        </p:nvSpPr>
        <p:spPr>
          <a:xfrm>
            <a:off x="6336769" y="531527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X8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ttangolo 81"/>
          <p:cNvSpPr/>
          <p:nvPr/>
        </p:nvSpPr>
        <p:spPr>
          <a:xfrm>
            <a:off x="6278247" y="5518648"/>
            <a:ext cx="72008" cy="72000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CasellaDiTesto 82"/>
          <p:cNvSpPr txBox="1"/>
          <p:nvPr/>
        </p:nvSpPr>
        <p:spPr>
          <a:xfrm>
            <a:off x="6342940" y="5445804"/>
            <a:ext cx="20454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Possibly</a:t>
            </a:r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involved</a:t>
            </a:r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carbohydrate</a:t>
            </a:r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binding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8" name="CasellaDiTesto 1037"/>
          <p:cNvSpPr txBox="1"/>
          <p:nvPr/>
        </p:nvSpPr>
        <p:spPr>
          <a:xfrm>
            <a:off x="3205314" y="260648"/>
            <a:ext cx="3088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XLOC_029870: o-</a:t>
            </a:r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glycosyl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hydrolase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Position: </a:t>
            </a:r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2:204,166,429-204,169,386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foto gel Silvia\primers 5-6_mo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2"/>
          <a:stretch/>
        </p:blipFill>
        <p:spPr bwMode="auto">
          <a:xfrm>
            <a:off x="2195736" y="1340768"/>
            <a:ext cx="4552581" cy="3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8312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61</Words>
  <Application>Microsoft Office PowerPoint</Application>
  <PresentationFormat>Presentazione su schermo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Admin</cp:lastModifiedBy>
  <cp:revision>15</cp:revision>
  <dcterms:created xsi:type="dcterms:W3CDTF">2013-12-13T14:26:45Z</dcterms:created>
  <dcterms:modified xsi:type="dcterms:W3CDTF">2014-02-06T13:55:21Z</dcterms:modified>
</cp:coreProperties>
</file>