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56BB6-9103-4302-9F95-DFAD84DE0C37}" type="datetimeFigureOut">
              <a:rPr lang="en-GB" smtClean="0"/>
              <a:t>17/07/2014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1E9-039B-42D9-9209-F1F80BDA08D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647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56BB6-9103-4302-9F95-DFAD84DE0C37}" type="datetimeFigureOut">
              <a:rPr lang="en-GB" smtClean="0"/>
              <a:t>17/07/2014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1E9-039B-42D9-9209-F1F80BDA08D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95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56BB6-9103-4302-9F95-DFAD84DE0C37}" type="datetimeFigureOut">
              <a:rPr lang="en-GB" smtClean="0"/>
              <a:t>17/07/2014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1E9-039B-42D9-9209-F1F80BDA08D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102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56BB6-9103-4302-9F95-DFAD84DE0C37}" type="datetimeFigureOut">
              <a:rPr lang="en-GB" smtClean="0"/>
              <a:t>17/07/2014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1E9-039B-42D9-9209-F1F80BDA08D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258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56BB6-9103-4302-9F95-DFAD84DE0C37}" type="datetimeFigureOut">
              <a:rPr lang="en-GB" smtClean="0"/>
              <a:t>17/07/2014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1E9-039B-42D9-9209-F1F80BDA08D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809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56BB6-9103-4302-9F95-DFAD84DE0C37}" type="datetimeFigureOut">
              <a:rPr lang="en-GB" smtClean="0"/>
              <a:t>17/07/2014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1E9-039B-42D9-9209-F1F80BDA08D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23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56BB6-9103-4302-9F95-DFAD84DE0C37}" type="datetimeFigureOut">
              <a:rPr lang="en-GB" smtClean="0"/>
              <a:t>17/07/2014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1E9-039B-42D9-9209-F1F80BDA08D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0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56BB6-9103-4302-9F95-DFAD84DE0C37}" type="datetimeFigureOut">
              <a:rPr lang="en-GB" smtClean="0"/>
              <a:t>17/07/2014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1E9-039B-42D9-9209-F1F80BDA08D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170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56BB6-9103-4302-9F95-DFAD84DE0C37}" type="datetimeFigureOut">
              <a:rPr lang="en-GB" smtClean="0"/>
              <a:t>17/07/2014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1E9-039B-42D9-9209-F1F80BDA08D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19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56BB6-9103-4302-9F95-DFAD84DE0C37}" type="datetimeFigureOut">
              <a:rPr lang="en-GB" smtClean="0"/>
              <a:t>17/07/2014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1E9-039B-42D9-9209-F1F80BDA08D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926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56BB6-9103-4302-9F95-DFAD84DE0C37}" type="datetimeFigureOut">
              <a:rPr lang="en-GB" smtClean="0"/>
              <a:t>17/07/2014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1E9-039B-42D9-9209-F1F80BDA08D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160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56BB6-9103-4302-9F95-DFAD84DE0C37}" type="datetimeFigureOut">
              <a:rPr lang="en-GB" smtClean="0"/>
              <a:t>17/07/2014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8D1E9-039B-42D9-9209-F1F80BDA08D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101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Alessandra 2\Paper FUM1+\Revision\Figures revised\Figure 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8" t="17294" r="6486" b="9297"/>
          <a:stretch/>
        </p:blipFill>
        <p:spPr bwMode="auto">
          <a:xfrm>
            <a:off x="533400" y="1772816"/>
            <a:ext cx="8077200" cy="3435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9242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Presentazione su schermo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Admin</dc:creator>
  <cp:lastModifiedBy>ist.maroccolab-pc</cp:lastModifiedBy>
  <cp:revision>1</cp:revision>
  <dcterms:created xsi:type="dcterms:W3CDTF">2014-06-26T16:26:42Z</dcterms:created>
  <dcterms:modified xsi:type="dcterms:W3CDTF">2014-07-17T08:00:16Z</dcterms:modified>
</cp:coreProperties>
</file>