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ropbox\alessandra\Alberto%20files\PERCENTUALE%20MAPPATURE%20SU%20FEAT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Foglio1!$N$67</c:f>
              <c:strCache>
                <c:ptCount val="1"/>
                <c:pt idx="0">
                  <c:v>Intergenic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Foglio1!$M$68:$M$71</c:f>
              <c:strCache>
                <c:ptCount val="4"/>
                <c:pt idx="0">
                  <c:v>CO441_CTRL</c:v>
                </c:pt>
                <c:pt idx="1">
                  <c:v>CO441_INOC</c:v>
                </c:pt>
                <c:pt idx="2">
                  <c:v>CO354_CTRL</c:v>
                </c:pt>
                <c:pt idx="3">
                  <c:v>CO354_INOC</c:v>
                </c:pt>
              </c:strCache>
            </c:strRef>
          </c:cat>
          <c:val>
            <c:numRef>
              <c:f>Foglio1!$N$68:$N$71</c:f>
              <c:numCache>
                <c:formatCode>General</c:formatCode>
                <c:ptCount val="4"/>
                <c:pt idx="0">
                  <c:v>2.1266666666666652</c:v>
                </c:pt>
                <c:pt idx="1">
                  <c:v>1.9466666666666725</c:v>
                </c:pt>
                <c:pt idx="2">
                  <c:v>2.0099999999999909</c:v>
                </c:pt>
                <c:pt idx="3">
                  <c:v>2.2800000000000153</c:v>
                </c:pt>
              </c:numCache>
            </c:numRef>
          </c:val>
        </c:ser>
        <c:ser>
          <c:idx val="1"/>
          <c:order val="1"/>
          <c:tx>
            <c:strRef>
              <c:f>Foglio1!$O$67</c:f>
              <c:strCache>
                <c:ptCount val="1"/>
                <c:pt idx="0">
                  <c:v>Exon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Foglio1!$M$68:$M$71</c:f>
              <c:strCache>
                <c:ptCount val="4"/>
                <c:pt idx="0">
                  <c:v>CO441_CTRL</c:v>
                </c:pt>
                <c:pt idx="1">
                  <c:v>CO441_INOC</c:v>
                </c:pt>
                <c:pt idx="2">
                  <c:v>CO354_CTRL</c:v>
                </c:pt>
                <c:pt idx="3">
                  <c:v>CO354_INOC</c:v>
                </c:pt>
              </c:strCache>
            </c:strRef>
          </c:cat>
          <c:val>
            <c:numRef>
              <c:f>Foglio1!$O$68:$O$71</c:f>
              <c:numCache>
                <c:formatCode>General</c:formatCode>
                <c:ptCount val="4"/>
                <c:pt idx="0">
                  <c:v>95.986666666666665</c:v>
                </c:pt>
                <c:pt idx="1">
                  <c:v>96.413333333333341</c:v>
                </c:pt>
                <c:pt idx="2">
                  <c:v>96.29</c:v>
                </c:pt>
                <c:pt idx="3">
                  <c:v>95.793333333333337</c:v>
                </c:pt>
              </c:numCache>
            </c:numRef>
          </c:val>
        </c:ser>
        <c:ser>
          <c:idx val="2"/>
          <c:order val="2"/>
          <c:tx>
            <c:strRef>
              <c:f>Foglio1!$P$67</c:f>
              <c:strCache>
                <c:ptCount val="1"/>
                <c:pt idx="0">
                  <c:v>Intron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Foglio1!$M$68:$M$71</c:f>
              <c:strCache>
                <c:ptCount val="4"/>
                <c:pt idx="0">
                  <c:v>CO441_CTRL</c:v>
                </c:pt>
                <c:pt idx="1">
                  <c:v>CO441_INOC</c:v>
                </c:pt>
                <c:pt idx="2">
                  <c:v>CO354_CTRL</c:v>
                </c:pt>
                <c:pt idx="3">
                  <c:v>CO354_INOC</c:v>
                </c:pt>
              </c:strCache>
            </c:strRef>
          </c:cat>
          <c:val>
            <c:numRef>
              <c:f>Foglio1!$P$68:$P$71</c:f>
              <c:numCache>
                <c:formatCode>General</c:formatCode>
                <c:ptCount val="4"/>
                <c:pt idx="0">
                  <c:v>1.89</c:v>
                </c:pt>
                <c:pt idx="1">
                  <c:v>1.6433333333333333</c:v>
                </c:pt>
                <c:pt idx="2">
                  <c:v>1.7000000000000002</c:v>
                </c:pt>
                <c:pt idx="3">
                  <c:v>1.9233333333333331</c:v>
                </c:pt>
              </c:numCache>
            </c:numRef>
          </c:val>
        </c:ser>
        <c:ser>
          <c:idx val="3"/>
          <c:order val="3"/>
          <c:tx>
            <c:strRef>
              <c:f>Foglio1!$Q$67</c:f>
              <c:strCache>
                <c:ptCount val="1"/>
                <c:pt idx="0">
                  <c:v>UTR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Foglio1!$M$68:$M$71</c:f>
              <c:strCache>
                <c:ptCount val="4"/>
                <c:pt idx="0">
                  <c:v>CO441_CTRL</c:v>
                </c:pt>
                <c:pt idx="1">
                  <c:v>CO441_INOC</c:v>
                </c:pt>
                <c:pt idx="2">
                  <c:v>CO354_CTRL</c:v>
                </c:pt>
                <c:pt idx="3">
                  <c:v>CO354_INOC</c:v>
                </c:pt>
              </c:strCache>
            </c:strRef>
          </c:cat>
          <c:val>
            <c:numRef>
              <c:f>Foglio1!$Q$68:$Q$71</c:f>
              <c:numCache>
                <c:formatCode>General</c:formatCode>
                <c:ptCount val="4"/>
                <c:pt idx="0">
                  <c:v>7.7800000000000011</c:v>
                </c:pt>
                <c:pt idx="1">
                  <c:v>8.5766666666666662</c:v>
                </c:pt>
                <c:pt idx="2">
                  <c:v>8.0566666666666666</c:v>
                </c:pt>
                <c:pt idx="3">
                  <c:v>9.5833333333333339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2417152"/>
        <c:axId val="62418944"/>
        <c:axId val="0"/>
      </c:bar3DChart>
      <c:catAx>
        <c:axId val="62417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it-IT"/>
          </a:p>
        </c:txPr>
        <c:crossAx val="62418944"/>
        <c:crosses val="autoZero"/>
        <c:auto val="1"/>
        <c:lblAlgn val="ctr"/>
        <c:lblOffset val="100"/>
        <c:noMultiLvlLbl val="0"/>
      </c:catAx>
      <c:valAx>
        <c:axId val="62418944"/>
        <c:scaling>
          <c:orientation val="minMax"/>
          <c:max val="1"/>
          <c:min val="0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it-IT"/>
          </a:p>
        </c:txPr>
        <c:crossAx val="62417152"/>
        <c:crosses val="autoZero"/>
        <c:crossBetween val="between"/>
        <c:majorUnit val="0.2"/>
      </c:valAx>
    </c:plotArea>
    <c:legend>
      <c:legendPos val="r"/>
      <c:layout/>
      <c:overlay val="0"/>
      <c:txPr>
        <a:bodyPr/>
        <a:lstStyle/>
        <a:p>
          <a:pPr>
            <a:defRPr sz="11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214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604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724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953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8723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3933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11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0144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615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91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4315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0F35D-46EB-4A29-85E9-FC3643B538C7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C356-86FB-442F-A27C-E0CA7E2033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156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3141432"/>
              </p:ext>
            </p:extLst>
          </p:nvPr>
        </p:nvGraphicFramePr>
        <p:xfrm>
          <a:off x="1800225" y="1862137"/>
          <a:ext cx="5543550" cy="3133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2584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Admin</cp:lastModifiedBy>
  <cp:revision>2</cp:revision>
  <dcterms:created xsi:type="dcterms:W3CDTF">2014-01-10T10:45:14Z</dcterms:created>
  <dcterms:modified xsi:type="dcterms:W3CDTF">2014-01-10T10:58:56Z</dcterms:modified>
</cp:coreProperties>
</file>