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7234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8D13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30" d="100"/>
          <a:sy n="130" d="100"/>
        </p:scale>
        <p:origin x="-1218" y="420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6F6C8-BA4E-4082-94BE-7B3F82A5596E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4D46-3E92-4E17-AE4F-4DC45E0F23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8080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6F6C8-BA4E-4082-94BE-7B3F82A5596E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4D46-3E92-4E17-AE4F-4DC45E0F23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3483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6F6C8-BA4E-4082-94BE-7B3F82A5596E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4D46-3E92-4E17-AE4F-4DC45E0F23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3927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6F6C8-BA4E-4082-94BE-7B3F82A5596E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4D46-3E92-4E17-AE4F-4DC45E0F23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1888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6F6C8-BA4E-4082-94BE-7B3F82A5596E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4D46-3E92-4E17-AE4F-4DC45E0F23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7208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6F6C8-BA4E-4082-94BE-7B3F82A5596E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4D46-3E92-4E17-AE4F-4DC45E0F23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2879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6F6C8-BA4E-4082-94BE-7B3F82A5596E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4D46-3E92-4E17-AE4F-4DC45E0F23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4709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6F6C8-BA4E-4082-94BE-7B3F82A5596E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4D46-3E92-4E17-AE4F-4DC45E0F23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0213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6F6C8-BA4E-4082-94BE-7B3F82A5596E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4D46-3E92-4E17-AE4F-4DC45E0F23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948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6F6C8-BA4E-4082-94BE-7B3F82A5596E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4D46-3E92-4E17-AE4F-4DC45E0F23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7216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6F6C8-BA4E-4082-94BE-7B3F82A5596E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E4D46-3E92-4E17-AE4F-4DC45E0F23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761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6F6C8-BA4E-4082-94BE-7B3F82A5596E}" type="datetimeFigureOut">
              <a:rPr lang="it-IT" smtClean="0"/>
              <a:t>10/01/2014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1E4D46-3E92-4E17-AE4F-4DC45E0F231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1630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160612" y="1187624"/>
            <a:ext cx="6652764" cy="3312368"/>
          </a:xfrm>
          <a:prstGeom prst="roundRect">
            <a:avLst/>
          </a:prstGeom>
          <a:pattFill prst="pct20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Rettangolo arrotondato 52"/>
          <p:cNvSpPr/>
          <p:nvPr/>
        </p:nvSpPr>
        <p:spPr>
          <a:xfrm>
            <a:off x="2063707" y="1352545"/>
            <a:ext cx="2589429" cy="271539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Stella a 6 punte 8"/>
          <p:cNvSpPr/>
          <p:nvPr/>
        </p:nvSpPr>
        <p:spPr>
          <a:xfrm>
            <a:off x="2057989" y="4576534"/>
            <a:ext cx="2664296" cy="1080120"/>
          </a:xfrm>
          <a:prstGeom prst="star6">
            <a:avLst/>
          </a:prstGeom>
          <a:pattFill prst="pct20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72" descr="DSCN3406"/>
          <p:cNvPicPr>
            <a:picLocks noChangeAspect="1" noChangeArrowheads="1"/>
          </p:cNvPicPr>
          <p:nvPr/>
        </p:nvPicPr>
        <p:blipFill>
          <a:blip r:embed="rId2" cstate="print">
            <a:lum bright="34000" contras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441" y="4792558"/>
            <a:ext cx="569391" cy="42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Connettore 2 13"/>
          <p:cNvCxnSpPr/>
          <p:nvPr/>
        </p:nvCxnSpPr>
        <p:spPr>
          <a:xfrm>
            <a:off x="3388127" y="667666"/>
            <a:ext cx="12845" cy="32199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arrotondato 16"/>
          <p:cNvSpPr/>
          <p:nvPr/>
        </p:nvSpPr>
        <p:spPr>
          <a:xfrm>
            <a:off x="2855795" y="1364971"/>
            <a:ext cx="1008112" cy="216024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2927803" y="1333247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Recognition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ttangolo arrotondato 18"/>
          <p:cNvSpPr/>
          <p:nvPr/>
        </p:nvSpPr>
        <p:spPr>
          <a:xfrm>
            <a:off x="2855795" y="2110237"/>
            <a:ext cx="1008112" cy="216024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/>
          <p:cNvSpPr txBox="1"/>
          <p:nvPr/>
        </p:nvSpPr>
        <p:spPr>
          <a:xfrm>
            <a:off x="2927803" y="2080040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1" name="Connettore 2 20"/>
          <p:cNvCxnSpPr/>
          <p:nvPr/>
        </p:nvCxnSpPr>
        <p:spPr>
          <a:xfrm flipH="1">
            <a:off x="3354557" y="1622806"/>
            <a:ext cx="5294" cy="38871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ttangolo arrotondato 27"/>
          <p:cNvSpPr/>
          <p:nvPr/>
        </p:nvSpPr>
        <p:spPr>
          <a:xfrm>
            <a:off x="2855795" y="2529340"/>
            <a:ext cx="1008112" cy="216024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asellaDiTesto 28"/>
          <p:cNvSpPr txBox="1"/>
          <p:nvPr/>
        </p:nvSpPr>
        <p:spPr>
          <a:xfrm>
            <a:off x="2927803" y="2499143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MAPK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Rettangolo arrotondato 29"/>
          <p:cNvSpPr/>
          <p:nvPr/>
        </p:nvSpPr>
        <p:spPr>
          <a:xfrm>
            <a:off x="3215835" y="2961388"/>
            <a:ext cx="324036" cy="216024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CasellaDiTesto 30"/>
          <p:cNvSpPr txBox="1"/>
          <p:nvPr/>
        </p:nvSpPr>
        <p:spPr>
          <a:xfrm>
            <a:off x="3169856" y="2946289"/>
            <a:ext cx="4026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TF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ettangolo arrotondato 38"/>
          <p:cNvSpPr/>
          <p:nvPr/>
        </p:nvSpPr>
        <p:spPr>
          <a:xfrm>
            <a:off x="2855795" y="3381822"/>
            <a:ext cx="1008112" cy="216024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CasellaDiTesto 39"/>
          <p:cNvSpPr txBox="1"/>
          <p:nvPr/>
        </p:nvSpPr>
        <p:spPr>
          <a:xfrm>
            <a:off x="2783787" y="3351625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Defense </a:t>
            </a:r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genes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4" name="Connettore 2 43"/>
          <p:cNvCxnSpPr/>
          <p:nvPr/>
        </p:nvCxnSpPr>
        <p:spPr>
          <a:xfrm>
            <a:off x="3359851" y="2327968"/>
            <a:ext cx="0" cy="2160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2 44"/>
          <p:cNvCxnSpPr/>
          <p:nvPr/>
        </p:nvCxnSpPr>
        <p:spPr>
          <a:xfrm>
            <a:off x="3354557" y="2750962"/>
            <a:ext cx="0" cy="2160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/>
          <p:cNvCxnSpPr/>
          <p:nvPr/>
        </p:nvCxnSpPr>
        <p:spPr>
          <a:xfrm>
            <a:off x="3379291" y="3177412"/>
            <a:ext cx="0" cy="2160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e 46"/>
          <p:cNvSpPr/>
          <p:nvPr/>
        </p:nvSpPr>
        <p:spPr>
          <a:xfrm>
            <a:off x="2401503" y="1442496"/>
            <a:ext cx="612068" cy="32188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8" name="Ovale 47"/>
          <p:cNvSpPr/>
          <p:nvPr/>
        </p:nvSpPr>
        <p:spPr>
          <a:xfrm>
            <a:off x="2341626" y="3489833"/>
            <a:ext cx="684741" cy="4079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Ovale 48"/>
          <p:cNvSpPr/>
          <p:nvPr/>
        </p:nvSpPr>
        <p:spPr>
          <a:xfrm>
            <a:off x="3773914" y="3489834"/>
            <a:ext cx="612068" cy="32188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CasellaDiTesto 49"/>
          <p:cNvSpPr txBox="1"/>
          <p:nvPr/>
        </p:nvSpPr>
        <p:spPr>
          <a:xfrm>
            <a:off x="2351739" y="1476479"/>
            <a:ext cx="72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genes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CasellaDiTesto 50"/>
          <p:cNvSpPr txBox="1"/>
          <p:nvPr/>
        </p:nvSpPr>
        <p:spPr>
          <a:xfrm>
            <a:off x="2361992" y="3451676"/>
            <a:ext cx="5400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CasellaDiTesto 51"/>
          <p:cNvSpPr txBox="1"/>
          <p:nvPr/>
        </p:nvSpPr>
        <p:spPr>
          <a:xfrm>
            <a:off x="3687024" y="3507274"/>
            <a:ext cx="7858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Rettangolo arrotondato 53"/>
          <p:cNvSpPr/>
          <p:nvPr/>
        </p:nvSpPr>
        <p:spPr>
          <a:xfrm>
            <a:off x="498756" y="1285420"/>
            <a:ext cx="1192004" cy="14794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CasellaDiTesto 54"/>
          <p:cNvSpPr txBox="1"/>
          <p:nvPr/>
        </p:nvSpPr>
        <p:spPr>
          <a:xfrm rot="16200000">
            <a:off x="-198121" y="1799085"/>
            <a:ext cx="11975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Hormone</a:t>
            </a:r>
            <a:r>
              <a:rPr lang="it-IT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sz="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ignaling</a:t>
            </a:r>
            <a:endParaRPr lang="it-IT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5" name="Rettangolo arrotondato 64"/>
          <p:cNvSpPr/>
          <p:nvPr/>
        </p:nvSpPr>
        <p:spPr>
          <a:xfrm>
            <a:off x="325188" y="2836561"/>
            <a:ext cx="1519636" cy="153237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6" name="CasellaDiTesto 65"/>
          <p:cNvSpPr txBox="1"/>
          <p:nvPr/>
        </p:nvSpPr>
        <p:spPr>
          <a:xfrm>
            <a:off x="289536" y="2887078"/>
            <a:ext cx="6675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 </a:t>
            </a:r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CasellaDiTesto 66"/>
          <p:cNvSpPr txBox="1"/>
          <p:nvPr/>
        </p:nvSpPr>
        <p:spPr>
          <a:xfrm>
            <a:off x="289536" y="3349720"/>
            <a:ext cx="883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Beta </a:t>
            </a:r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glucanase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CasellaDiTesto 67"/>
          <p:cNvSpPr txBox="1"/>
          <p:nvPr/>
        </p:nvSpPr>
        <p:spPr>
          <a:xfrm>
            <a:off x="289536" y="3728726"/>
            <a:ext cx="883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Proteolysis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9" name="Rettangolo arrotondato 68"/>
          <p:cNvSpPr/>
          <p:nvPr/>
        </p:nvSpPr>
        <p:spPr>
          <a:xfrm>
            <a:off x="4877772" y="1213189"/>
            <a:ext cx="1553755" cy="92437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0" name="CasellaDiTesto 69"/>
          <p:cNvSpPr txBox="1"/>
          <p:nvPr/>
        </p:nvSpPr>
        <p:spPr>
          <a:xfrm>
            <a:off x="5013176" y="1167650"/>
            <a:ext cx="6675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Redox state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CasellaDiTesto 70"/>
          <p:cNvSpPr txBox="1"/>
          <p:nvPr/>
        </p:nvSpPr>
        <p:spPr>
          <a:xfrm>
            <a:off x="5013176" y="1457746"/>
            <a:ext cx="883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Peroxidases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CasellaDiTesto 71"/>
          <p:cNvSpPr txBox="1"/>
          <p:nvPr/>
        </p:nvSpPr>
        <p:spPr>
          <a:xfrm>
            <a:off x="5013176" y="1774566"/>
            <a:ext cx="12360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Gluthiatone</a:t>
            </a:r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-S-</a:t>
            </a:r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transferase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Rettangolo arrotondato 72"/>
          <p:cNvSpPr/>
          <p:nvPr/>
        </p:nvSpPr>
        <p:spPr>
          <a:xfrm>
            <a:off x="4721619" y="2157262"/>
            <a:ext cx="1297678" cy="64353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4" name="CasellaDiTesto 73"/>
          <p:cNvSpPr txBox="1"/>
          <p:nvPr/>
        </p:nvSpPr>
        <p:spPr>
          <a:xfrm>
            <a:off x="4726185" y="2120744"/>
            <a:ext cx="6527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Rettangolo arrotondato 74"/>
          <p:cNvSpPr/>
          <p:nvPr/>
        </p:nvSpPr>
        <p:spPr>
          <a:xfrm>
            <a:off x="6096711" y="2382161"/>
            <a:ext cx="560633" cy="30246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6" name="CasellaDiTesto 75"/>
          <p:cNvSpPr txBox="1"/>
          <p:nvPr/>
        </p:nvSpPr>
        <p:spPr>
          <a:xfrm>
            <a:off x="6096712" y="2339752"/>
            <a:ext cx="500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MAPK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Rettangolo arrotondato 76"/>
          <p:cNvSpPr/>
          <p:nvPr/>
        </p:nvSpPr>
        <p:spPr>
          <a:xfrm>
            <a:off x="5127379" y="2825510"/>
            <a:ext cx="1613989" cy="103565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8" name="CasellaDiTesto 77"/>
          <p:cNvSpPr txBox="1"/>
          <p:nvPr/>
        </p:nvSpPr>
        <p:spPr>
          <a:xfrm>
            <a:off x="5434376" y="2779504"/>
            <a:ext cx="608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ERF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CasellaDiTesto 79"/>
          <p:cNvSpPr txBox="1"/>
          <p:nvPr/>
        </p:nvSpPr>
        <p:spPr>
          <a:xfrm>
            <a:off x="5434376" y="3014630"/>
            <a:ext cx="676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WRKY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CasellaDiTesto 80"/>
          <p:cNvSpPr txBox="1"/>
          <p:nvPr/>
        </p:nvSpPr>
        <p:spPr>
          <a:xfrm>
            <a:off x="5434376" y="3325857"/>
            <a:ext cx="676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MYB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CasellaDiTesto 81"/>
          <p:cNvSpPr txBox="1"/>
          <p:nvPr/>
        </p:nvSpPr>
        <p:spPr>
          <a:xfrm>
            <a:off x="5434376" y="3562793"/>
            <a:ext cx="676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DOF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Rettangolo arrotondato 82"/>
          <p:cNvSpPr/>
          <p:nvPr/>
        </p:nvSpPr>
        <p:spPr>
          <a:xfrm>
            <a:off x="4545544" y="3897777"/>
            <a:ext cx="1979800" cy="55230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4" name="CasellaDiTesto 83"/>
          <p:cNvSpPr txBox="1"/>
          <p:nvPr/>
        </p:nvSpPr>
        <p:spPr>
          <a:xfrm rot="16200000">
            <a:off x="4395222" y="3187198"/>
            <a:ext cx="1293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</a:t>
            </a:r>
            <a:r>
              <a:rPr lang="it-IT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endParaRPr lang="it-IT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CasellaDiTesto 84"/>
          <p:cNvSpPr txBox="1"/>
          <p:nvPr/>
        </p:nvSpPr>
        <p:spPr>
          <a:xfrm>
            <a:off x="4581128" y="3844777"/>
            <a:ext cx="10925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shock </a:t>
            </a:r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proteins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CasellaDiTesto 85"/>
          <p:cNvSpPr txBox="1"/>
          <p:nvPr/>
        </p:nvSpPr>
        <p:spPr>
          <a:xfrm>
            <a:off x="4581128" y="4037502"/>
            <a:ext cx="11482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</a:t>
            </a:r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metabolism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90" t="83221" r="88986" b="11472"/>
          <a:stretch/>
        </p:blipFill>
        <p:spPr bwMode="auto">
          <a:xfrm>
            <a:off x="448675" y="3920703"/>
            <a:ext cx="604061" cy="32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9" t="71796" r="88936" b="24758"/>
          <a:stretch/>
        </p:blipFill>
        <p:spPr bwMode="auto">
          <a:xfrm>
            <a:off x="448675" y="3101662"/>
            <a:ext cx="576644" cy="19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4" t="77788" r="89958" b="20549"/>
          <a:stretch/>
        </p:blipFill>
        <p:spPr bwMode="auto">
          <a:xfrm>
            <a:off x="448675" y="3563888"/>
            <a:ext cx="522072" cy="10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Rettangolo arrotondato 95"/>
          <p:cNvSpPr/>
          <p:nvPr/>
        </p:nvSpPr>
        <p:spPr>
          <a:xfrm>
            <a:off x="3575875" y="1622806"/>
            <a:ext cx="1008112" cy="30388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7" name="CasellaDiTesto 96"/>
          <p:cNvSpPr txBox="1"/>
          <p:nvPr/>
        </p:nvSpPr>
        <p:spPr>
          <a:xfrm>
            <a:off x="3391548" y="1646671"/>
            <a:ext cx="1396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Respiratory</a:t>
            </a:r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burst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5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25" t="32383" r="53962" b="65928"/>
          <a:stretch/>
        </p:blipFill>
        <p:spPr bwMode="auto">
          <a:xfrm>
            <a:off x="3789040" y="1637034"/>
            <a:ext cx="91794" cy="9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" name="Connettore 2 101"/>
          <p:cNvCxnSpPr/>
          <p:nvPr/>
        </p:nvCxnSpPr>
        <p:spPr>
          <a:xfrm>
            <a:off x="3791899" y="1457885"/>
            <a:ext cx="185578" cy="19330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Ovale 106"/>
          <p:cNvSpPr/>
          <p:nvPr/>
        </p:nvSpPr>
        <p:spPr>
          <a:xfrm>
            <a:off x="2171719" y="2461312"/>
            <a:ext cx="612068" cy="32188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6" name="CasellaDiTesto 105"/>
          <p:cNvSpPr txBox="1"/>
          <p:nvPr/>
        </p:nvSpPr>
        <p:spPr>
          <a:xfrm>
            <a:off x="2145661" y="2499143"/>
            <a:ext cx="5836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HSPs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8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00" t="43835" r="61157" b="54146"/>
          <a:stretch/>
        </p:blipFill>
        <p:spPr bwMode="auto">
          <a:xfrm>
            <a:off x="2970247" y="2159304"/>
            <a:ext cx="104850" cy="11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13" t="89033" r="72126" b="9913"/>
          <a:stretch/>
        </p:blipFill>
        <p:spPr bwMode="auto">
          <a:xfrm>
            <a:off x="2456864" y="3686080"/>
            <a:ext cx="186438" cy="6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22" t="89694" r="44068" b="8753"/>
          <a:stretch/>
        </p:blipFill>
        <p:spPr bwMode="auto">
          <a:xfrm>
            <a:off x="4660742" y="4023219"/>
            <a:ext cx="252442" cy="86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22" t="94316" r="38600" b="1478"/>
          <a:stretch/>
        </p:blipFill>
        <p:spPr bwMode="auto">
          <a:xfrm>
            <a:off x="4660742" y="4204817"/>
            <a:ext cx="802204" cy="23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63" t="31637" r="40282" b="66958"/>
          <a:stretch/>
        </p:blipFill>
        <p:spPr bwMode="auto">
          <a:xfrm>
            <a:off x="5099057" y="1364971"/>
            <a:ext cx="463924" cy="75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08" t="36151" r="39176" b="61263"/>
          <a:stretch/>
        </p:blipFill>
        <p:spPr bwMode="auto">
          <a:xfrm>
            <a:off x="5099057" y="1655990"/>
            <a:ext cx="538119" cy="13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79" t="40767" r="39193" b="56443"/>
          <a:stretch/>
        </p:blipFill>
        <p:spPr bwMode="auto">
          <a:xfrm>
            <a:off x="5099057" y="1958303"/>
            <a:ext cx="529484" cy="150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87" t="44229" r="35467" b="47638"/>
          <a:stretch/>
        </p:blipFill>
        <p:spPr bwMode="auto">
          <a:xfrm>
            <a:off x="4827493" y="2309521"/>
            <a:ext cx="523947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64" t="54989" r="31120" b="43705"/>
          <a:stretch/>
        </p:blipFill>
        <p:spPr bwMode="auto">
          <a:xfrm>
            <a:off x="6207843" y="2517415"/>
            <a:ext cx="140400" cy="7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66" t="60574" r="37297" b="37809"/>
          <a:stretch/>
        </p:blipFill>
        <p:spPr bwMode="auto">
          <a:xfrm>
            <a:off x="5301208" y="2949013"/>
            <a:ext cx="530473" cy="8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64" t="69318" r="37351" b="27081"/>
          <a:stretch/>
        </p:blipFill>
        <p:spPr bwMode="auto">
          <a:xfrm>
            <a:off x="5301208" y="3199276"/>
            <a:ext cx="544892" cy="193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56" t="73962" r="37528" b="24159"/>
          <a:stretch/>
        </p:blipFill>
        <p:spPr bwMode="auto">
          <a:xfrm>
            <a:off x="5301208" y="3507659"/>
            <a:ext cx="401563" cy="10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0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97" t="78592" r="37651" b="20026"/>
          <a:stretch/>
        </p:blipFill>
        <p:spPr bwMode="auto">
          <a:xfrm>
            <a:off x="5301208" y="3721875"/>
            <a:ext cx="190501" cy="7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" name="CasellaDiTesto 122"/>
          <p:cNvSpPr txBox="1"/>
          <p:nvPr/>
        </p:nvSpPr>
        <p:spPr>
          <a:xfrm>
            <a:off x="2748448" y="5164474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Pathogen</a:t>
            </a:r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attack</a:t>
            </a:r>
            <a:endParaRPr lang="it-IT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9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8" t="83157" r="89023" b="11184"/>
          <a:stretch/>
        </p:blipFill>
        <p:spPr bwMode="auto">
          <a:xfrm>
            <a:off x="1205182" y="3914808"/>
            <a:ext cx="593922" cy="33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0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2" t="77628" r="89960" b="20623"/>
          <a:stretch/>
        </p:blipFill>
        <p:spPr bwMode="auto">
          <a:xfrm>
            <a:off x="1205182" y="3559988"/>
            <a:ext cx="546971" cy="116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1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8" t="71824" r="89003" b="24714"/>
          <a:stretch/>
        </p:blipFill>
        <p:spPr bwMode="auto">
          <a:xfrm>
            <a:off x="1205182" y="3104835"/>
            <a:ext cx="561789" cy="195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81" t="88875" r="72064" b="9701"/>
          <a:stretch/>
        </p:blipFill>
        <p:spPr bwMode="auto">
          <a:xfrm>
            <a:off x="2785851" y="3676407"/>
            <a:ext cx="211541" cy="8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3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13" t="32435" r="53907" b="65933"/>
          <a:stretch/>
        </p:blipFill>
        <p:spPr bwMode="auto">
          <a:xfrm>
            <a:off x="4293232" y="1637525"/>
            <a:ext cx="111034" cy="10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4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69" t="43975" r="61193" b="54286"/>
          <a:stretch/>
        </p:blipFill>
        <p:spPr bwMode="auto">
          <a:xfrm>
            <a:off x="3727958" y="2166058"/>
            <a:ext cx="106879" cy="98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40" t="31554" r="40400" b="66866"/>
          <a:stretch/>
        </p:blipFill>
        <p:spPr bwMode="auto">
          <a:xfrm>
            <a:off x="5804100" y="1350897"/>
            <a:ext cx="479762" cy="8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6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87" t="36281" r="39205" b="61339"/>
          <a:stretch/>
        </p:blipFill>
        <p:spPr bwMode="auto">
          <a:xfrm>
            <a:off x="5804100" y="1655990"/>
            <a:ext cx="567080" cy="13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7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63" t="40908" r="39181" b="56652"/>
          <a:stretch/>
        </p:blipFill>
        <p:spPr bwMode="auto">
          <a:xfrm>
            <a:off x="5804100" y="1964320"/>
            <a:ext cx="572041" cy="138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8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06" t="44094" r="35527" b="47863"/>
          <a:stretch/>
        </p:blipFill>
        <p:spPr bwMode="auto">
          <a:xfrm>
            <a:off x="5476169" y="2307551"/>
            <a:ext cx="511371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68" t="54878" r="31059" b="43620"/>
          <a:stretch/>
        </p:blipFill>
        <p:spPr bwMode="auto">
          <a:xfrm>
            <a:off x="6482681" y="2517415"/>
            <a:ext cx="141751" cy="79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13" t="60618" r="37172" b="37851"/>
          <a:stretch/>
        </p:blipFill>
        <p:spPr bwMode="auto">
          <a:xfrm>
            <a:off x="6092476" y="2949013"/>
            <a:ext cx="567708" cy="87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14" t="69323" r="37500" b="27094"/>
          <a:stretch/>
        </p:blipFill>
        <p:spPr bwMode="auto">
          <a:xfrm>
            <a:off x="6092476" y="3194419"/>
            <a:ext cx="564869" cy="20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47" t="74264" r="37500" b="24383"/>
          <a:stretch/>
        </p:blipFill>
        <p:spPr bwMode="auto">
          <a:xfrm>
            <a:off x="6092476" y="3519832"/>
            <a:ext cx="417246" cy="76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3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94" t="78401" r="37613" b="19802"/>
          <a:stretch/>
        </p:blipFill>
        <p:spPr bwMode="auto">
          <a:xfrm>
            <a:off x="6092476" y="3713293"/>
            <a:ext cx="184168" cy="9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4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28" t="89576" r="44093" b="8746"/>
          <a:stretch/>
        </p:blipFill>
        <p:spPr bwMode="auto">
          <a:xfrm>
            <a:off x="5156358" y="4018662"/>
            <a:ext cx="255249" cy="95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86" t="94298" r="38724" b="1614"/>
          <a:stretch/>
        </p:blipFill>
        <p:spPr bwMode="auto">
          <a:xfrm>
            <a:off x="5655782" y="4202710"/>
            <a:ext cx="812300" cy="232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3" name="Stella a 6 punte 272"/>
          <p:cNvSpPr/>
          <p:nvPr/>
        </p:nvSpPr>
        <p:spPr>
          <a:xfrm>
            <a:off x="2068784" y="91602"/>
            <a:ext cx="2664296" cy="1080120"/>
          </a:xfrm>
          <a:prstGeom prst="star6">
            <a:avLst/>
          </a:prstGeom>
          <a:pattFill prst="pct20">
            <a:fgClr>
              <a:schemeClr val="bg1">
                <a:lumMod val="50000"/>
              </a:schemeClr>
            </a:fgClr>
            <a:bgClr>
              <a:schemeClr val="bg1"/>
            </a:bgClr>
          </a:patt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74" name="Picture 72" descr="DSCN3406"/>
          <p:cNvPicPr>
            <a:picLocks noChangeAspect="1" noChangeArrowheads="1"/>
          </p:cNvPicPr>
          <p:nvPr/>
        </p:nvPicPr>
        <p:blipFill>
          <a:blip r:embed="rId2" cstate="print">
            <a:lum bright="34000" contras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300" y="307626"/>
            <a:ext cx="569391" cy="428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5" name="CasellaDiTesto 274"/>
          <p:cNvSpPr txBox="1"/>
          <p:nvPr/>
        </p:nvSpPr>
        <p:spPr>
          <a:xfrm>
            <a:off x="2805691" y="667666"/>
            <a:ext cx="129614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Pathogen</a:t>
            </a:r>
            <a:r>
              <a:rPr lang="it-IT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attack</a:t>
            </a:r>
            <a:endParaRPr lang="it-IT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6" name="Connettore 2 275"/>
          <p:cNvCxnSpPr/>
          <p:nvPr/>
        </p:nvCxnSpPr>
        <p:spPr>
          <a:xfrm>
            <a:off x="3378703" y="1009641"/>
            <a:ext cx="12845" cy="32199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9" name="CasellaDiTesto 308"/>
          <p:cNvSpPr txBox="1"/>
          <p:nvPr/>
        </p:nvSpPr>
        <p:spPr>
          <a:xfrm>
            <a:off x="138334" y="492292"/>
            <a:ext cx="1154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CO441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0" name="CasellaDiTesto 309"/>
          <p:cNvSpPr txBox="1"/>
          <p:nvPr/>
        </p:nvSpPr>
        <p:spPr>
          <a:xfrm>
            <a:off x="194461" y="5104353"/>
            <a:ext cx="1154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 </a:t>
            </a:r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CO354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11" name="Gruppo 310"/>
          <p:cNvGrpSpPr/>
          <p:nvPr/>
        </p:nvGrpSpPr>
        <p:grpSpPr>
          <a:xfrm>
            <a:off x="5434376" y="4631035"/>
            <a:ext cx="512099" cy="838262"/>
            <a:chOff x="4478044" y="2956753"/>
            <a:chExt cx="512099" cy="838262"/>
          </a:xfrm>
        </p:grpSpPr>
        <p:pic>
          <p:nvPicPr>
            <p:cNvPr id="312" name="Picture 8" descr="C:\Users\Admin\Desktop\MapMan\Common\Biotic stress R ctrl 5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608" t="35038" r="23011" b="53808"/>
            <a:stretch/>
          </p:blipFill>
          <p:spPr bwMode="auto">
            <a:xfrm>
              <a:off x="4546396" y="3044199"/>
              <a:ext cx="153065" cy="682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3" name="CasellaDiTesto 312"/>
            <p:cNvSpPr txBox="1"/>
            <p:nvPr/>
          </p:nvSpPr>
          <p:spPr>
            <a:xfrm>
              <a:off x="4613325" y="2978701"/>
              <a:ext cx="23257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 smtClean="0"/>
                <a:t>0</a:t>
              </a:r>
              <a:endParaRPr lang="it-IT" sz="900" b="1" dirty="0"/>
            </a:p>
          </p:txBody>
        </p:sp>
        <p:sp>
          <p:nvSpPr>
            <p:cNvPr id="314" name="CasellaDiTesto 313"/>
            <p:cNvSpPr txBox="1"/>
            <p:nvPr/>
          </p:nvSpPr>
          <p:spPr>
            <a:xfrm>
              <a:off x="4609163" y="3270176"/>
              <a:ext cx="3765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 smtClean="0"/>
                <a:t>2.5</a:t>
              </a:r>
              <a:endParaRPr lang="it-IT" sz="900" b="1" dirty="0"/>
            </a:p>
          </p:txBody>
        </p:sp>
        <p:sp>
          <p:nvSpPr>
            <p:cNvPr id="315" name="CasellaDiTesto 314"/>
            <p:cNvSpPr txBox="1"/>
            <p:nvPr/>
          </p:nvSpPr>
          <p:spPr>
            <a:xfrm>
              <a:off x="4613548" y="3539918"/>
              <a:ext cx="3765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 smtClean="0"/>
                <a:t>5</a:t>
              </a:r>
              <a:endParaRPr lang="it-IT" sz="900" b="1" dirty="0"/>
            </a:p>
          </p:txBody>
        </p:sp>
        <p:sp>
          <p:nvSpPr>
            <p:cNvPr id="316" name="Rettangolo 315"/>
            <p:cNvSpPr/>
            <p:nvPr/>
          </p:nvSpPr>
          <p:spPr>
            <a:xfrm>
              <a:off x="4478044" y="2956753"/>
              <a:ext cx="432048" cy="83826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17" name="Gruppo 316"/>
          <p:cNvGrpSpPr/>
          <p:nvPr/>
        </p:nvGrpSpPr>
        <p:grpSpPr>
          <a:xfrm>
            <a:off x="5381125" y="102857"/>
            <a:ext cx="512099" cy="838262"/>
            <a:chOff x="4478044" y="2956753"/>
            <a:chExt cx="512099" cy="838262"/>
          </a:xfrm>
        </p:grpSpPr>
        <p:pic>
          <p:nvPicPr>
            <p:cNvPr id="318" name="Picture 8" descr="C:\Users\Admin\Desktop\MapMan\Common\Biotic stress R ctrl 5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608" t="35038" r="23011" b="53808"/>
            <a:stretch/>
          </p:blipFill>
          <p:spPr bwMode="auto">
            <a:xfrm>
              <a:off x="4546396" y="3044199"/>
              <a:ext cx="153065" cy="6827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9" name="CasellaDiTesto 318"/>
            <p:cNvSpPr txBox="1"/>
            <p:nvPr/>
          </p:nvSpPr>
          <p:spPr>
            <a:xfrm>
              <a:off x="4613325" y="2978701"/>
              <a:ext cx="23257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 smtClean="0"/>
                <a:t>0</a:t>
              </a:r>
              <a:endParaRPr lang="it-IT" sz="900" b="1" dirty="0"/>
            </a:p>
          </p:txBody>
        </p:sp>
        <p:sp>
          <p:nvSpPr>
            <p:cNvPr id="320" name="CasellaDiTesto 319"/>
            <p:cNvSpPr txBox="1"/>
            <p:nvPr/>
          </p:nvSpPr>
          <p:spPr>
            <a:xfrm>
              <a:off x="4609163" y="3270176"/>
              <a:ext cx="3765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 smtClean="0"/>
                <a:t>2.5</a:t>
              </a:r>
              <a:endParaRPr lang="it-IT" sz="900" b="1" dirty="0"/>
            </a:p>
          </p:txBody>
        </p:sp>
        <p:sp>
          <p:nvSpPr>
            <p:cNvPr id="321" name="CasellaDiTesto 320"/>
            <p:cNvSpPr txBox="1"/>
            <p:nvPr/>
          </p:nvSpPr>
          <p:spPr>
            <a:xfrm>
              <a:off x="4613548" y="3539918"/>
              <a:ext cx="3765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900" b="1" dirty="0" smtClean="0"/>
                <a:t>5</a:t>
              </a:r>
              <a:endParaRPr lang="it-IT" sz="900" b="1" dirty="0"/>
            </a:p>
          </p:txBody>
        </p:sp>
        <p:sp>
          <p:nvSpPr>
            <p:cNvPr id="322" name="Rettangolo 321"/>
            <p:cNvSpPr/>
            <p:nvPr/>
          </p:nvSpPr>
          <p:spPr>
            <a:xfrm>
              <a:off x="4478044" y="2956753"/>
              <a:ext cx="432048" cy="838262"/>
            </a:xfrm>
            <a:prstGeom prst="rect">
              <a:avLst/>
            </a:prstGeom>
            <a:no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CasellaDiTesto 1"/>
          <p:cNvSpPr txBox="1"/>
          <p:nvPr/>
        </p:nvSpPr>
        <p:spPr>
          <a:xfrm>
            <a:off x="240903" y="124123"/>
            <a:ext cx="1190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6" name="CasellaDiTesto 255"/>
          <p:cNvSpPr txBox="1"/>
          <p:nvPr/>
        </p:nvSpPr>
        <p:spPr>
          <a:xfrm>
            <a:off x="293060" y="4742934"/>
            <a:ext cx="1190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Common</a:t>
            </a:r>
            <a:endParaRPr lang="it-IT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CasellaDiTesto 55"/>
          <p:cNvSpPr txBox="1"/>
          <p:nvPr/>
        </p:nvSpPr>
        <p:spPr>
          <a:xfrm>
            <a:off x="548048" y="1244722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Auxin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CasellaDiTesto 56"/>
          <p:cNvSpPr txBox="1"/>
          <p:nvPr/>
        </p:nvSpPr>
        <p:spPr>
          <a:xfrm>
            <a:off x="548047" y="1475656"/>
            <a:ext cx="8398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Brassinosteroid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CasellaDiTesto 57"/>
          <p:cNvSpPr txBox="1"/>
          <p:nvPr/>
        </p:nvSpPr>
        <p:spPr>
          <a:xfrm>
            <a:off x="548048" y="1744719"/>
            <a:ext cx="4912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ABA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CasellaDiTesto 58"/>
          <p:cNvSpPr txBox="1"/>
          <p:nvPr/>
        </p:nvSpPr>
        <p:spPr>
          <a:xfrm>
            <a:off x="548048" y="1971315"/>
            <a:ext cx="6745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Ethylene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CasellaDiTesto 59"/>
          <p:cNvSpPr txBox="1"/>
          <p:nvPr/>
        </p:nvSpPr>
        <p:spPr>
          <a:xfrm>
            <a:off x="548048" y="2213769"/>
            <a:ext cx="3610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CasellaDiTesto 60"/>
          <p:cNvSpPr txBox="1"/>
          <p:nvPr/>
        </p:nvSpPr>
        <p:spPr>
          <a:xfrm>
            <a:off x="548048" y="2442060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65" t="39098" r="89208" b="59480"/>
          <a:stretch/>
        </p:blipFill>
        <p:spPr bwMode="auto">
          <a:xfrm>
            <a:off x="641131" y="1440650"/>
            <a:ext cx="326004" cy="87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7" t="47757" r="90232" b="50433"/>
          <a:stretch/>
        </p:blipFill>
        <p:spPr bwMode="auto">
          <a:xfrm>
            <a:off x="641131" y="1917538"/>
            <a:ext cx="230587" cy="11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8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2" t="42836" r="90166" b="55354"/>
          <a:stretch/>
        </p:blipFill>
        <p:spPr bwMode="auto">
          <a:xfrm>
            <a:off x="641131" y="1667358"/>
            <a:ext cx="238539" cy="11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2" t="52187" r="88213" b="45991"/>
          <a:stretch/>
        </p:blipFill>
        <p:spPr bwMode="auto">
          <a:xfrm>
            <a:off x="641131" y="2163022"/>
            <a:ext cx="429370" cy="11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8" t="61720" r="89742" b="36799"/>
          <a:stretch/>
        </p:blipFill>
        <p:spPr bwMode="auto">
          <a:xfrm>
            <a:off x="641131" y="2614043"/>
            <a:ext cx="276225" cy="9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9" t="57308" r="91307" b="41008"/>
          <a:stretch/>
        </p:blipFill>
        <p:spPr bwMode="auto">
          <a:xfrm>
            <a:off x="641131" y="2389535"/>
            <a:ext cx="96228" cy="103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0" t="38957" r="89243" b="59219"/>
          <a:stretch/>
        </p:blipFill>
        <p:spPr bwMode="auto">
          <a:xfrm>
            <a:off x="1170234" y="1441472"/>
            <a:ext cx="350878" cy="113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5" t="42972" r="90253" b="55011"/>
          <a:stretch/>
        </p:blipFill>
        <p:spPr bwMode="auto">
          <a:xfrm>
            <a:off x="1170234" y="1675822"/>
            <a:ext cx="217649" cy="11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67" t="47667" r="90078" b="50319"/>
          <a:stretch/>
        </p:blipFill>
        <p:spPr bwMode="auto">
          <a:xfrm>
            <a:off x="1170234" y="1906966"/>
            <a:ext cx="256941" cy="126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8" t="52130" r="88017" b="45737"/>
          <a:stretch/>
        </p:blipFill>
        <p:spPr bwMode="auto">
          <a:xfrm>
            <a:off x="1170234" y="2153217"/>
            <a:ext cx="458962" cy="13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6" t="57329" r="91245" b="41016"/>
          <a:stretch/>
        </p:blipFill>
        <p:spPr bwMode="auto">
          <a:xfrm>
            <a:off x="1170234" y="2383542"/>
            <a:ext cx="110935" cy="10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8" name="Picture 4" descr="C:\Users\Admin\Desktop\MapMan\Common\Biotic stress R inoc 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" t="61603" r="89815" b="36567"/>
          <a:stretch/>
        </p:blipFill>
        <p:spPr bwMode="auto">
          <a:xfrm>
            <a:off x="1170234" y="2600827"/>
            <a:ext cx="271092" cy="10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476672" y="1368501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7" name="CasellaDiTesto 256"/>
          <p:cNvSpPr txBox="1"/>
          <p:nvPr/>
        </p:nvSpPr>
        <p:spPr>
          <a:xfrm>
            <a:off x="1019565" y="1368642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258" name="CasellaDiTesto 257"/>
          <p:cNvSpPr txBox="1"/>
          <p:nvPr/>
        </p:nvSpPr>
        <p:spPr>
          <a:xfrm>
            <a:off x="476672" y="1624054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9" name="CasellaDiTesto 258"/>
          <p:cNvSpPr txBox="1"/>
          <p:nvPr/>
        </p:nvSpPr>
        <p:spPr>
          <a:xfrm>
            <a:off x="1020920" y="1624054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260" name="CasellaDiTesto 259"/>
          <p:cNvSpPr txBox="1"/>
          <p:nvPr/>
        </p:nvSpPr>
        <p:spPr>
          <a:xfrm>
            <a:off x="476672" y="1852793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1" name="CasellaDiTesto 260"/>
          <p:cNvSpPr txBox="1"/>
          <p:nvPr/>
        </p:nvSpPr>
        <p:spPr>
          <a:xfrm>
            <a:off x="1019565" y="1852793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262" name="CasellaDiTesto 261"/>
          <p:cNvSpPr txBox="1"/>
          <p:nvPr/>
        </p:nvSpPr>
        <p:spPr>
          <a:xfrm>
            <a:off x="476672" y="2104212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3" name="CasellaDiTesto 262"/>
          <p:cNvSpPr txBox="1"/>
          <p:nvPr/>
        </p:nvSpPr>
        <p:spPr>
          <a:xfrm>
            <a:off x="1019565" y="2098911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264" name="CasellaDiTesto 263"/>
          <p:cNvSpPr txBox="1"/>
          <p:nvPr/>
        </p:nvSpPr>
        <p:spPr>
          <a:xfrm>
            <a:off x="476672" y="2325401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5" name="CasellaDiTesto 264"/>
          <p:cNvSpPr txBox="1"/>
          <p:nvPr/>
        </p:nvSpPr>
        <p:spPr>
          <a:xfrm>
            <a:off x="1019565" y="2315459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266" name="CasellaDiTesto 265"/>
          <p:cNvSpPr txBox="1"/>
          <p:nvPr/>
        </p:nvSpPr>
        <p:spPr>
          <a:xfrm>
            <a:off x="476672" y="2541276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7" name="CasellaDiTesto 266"/>
          <p:cNvSpPr txBox="1"/>
          <p:nvPr/>
        </p:nvSpPr>
        <p:spPr>
          <a:xfrm>
            <a:off x="1019565" y="2541276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268" name="CasellaDiTesto 267"/>
          <p:cNvSpPr txBox="1"/>
          <p:nvPr/>
        </p:nvSpPr>
        <p:spPr>
          <a:xfrm>
            <a:off x="2801618" y="2107615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9" name="CasellaDiTesto 268"/>
          <p:cNvSpPr txBox="1"/>
          <p:nvPr/>
        </p:nvSpPr>
        <p:spPr>
          <a:xfrm>
            <a:off x="3574851" y="2107756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270" name="CasellaDiTesto 269"/>
          <p:cNvSpPr txBox="1"/>
          <p:nvPr/>
        </p:nvSpPr>
        <p:spPr>
          <a:xfrm>
            <a:off x="3608022" y="1568793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1" name="CasellaDiTesto 270"/>
          <p:cNvSpPr txBox="1"/>
          <p:nvPr/>
        </p:nvSpPr>
        <p:spPr>
          <a:xfrm>
            <a:off x="4150915" y="1568934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23" name="CasellaDiTesto 322"/>
          <p:cNvSpPr txBox="1"/>
          <p:nvPr/>
        </p:nvSpPr>
        <p:spPr>
          <a:xfrm>
            <a:off x="2291075" y="3603647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4" name="CasellaDiTesto 323"/>
          <p:cNvSpPr txBox="1"/>
          <p:nvPr/>
        </p:nvSpPr>
        <p:spPr>
          <a:xfrm>
            <a:off x="2654651" y="3608644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25" name="CasellaDiTesto 324"/>
          <p:cNvSpPr txBox="1"/>
          <p:nvPr/>
        </p:nvSpPr>
        <p:spPr>
          <a:xfrm>
            <a:off x="279698" y="3069774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6" name="CasellaDiTesto 325"/>
          <p:cNvSpPr txBox="1"/>
          <p:nvPr/>
        </p:nvSpPr>
        <p:spPr>
          <a:xfrm>
            <a:off x="1052736" y="3059832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27" name="CasellaDiTesto 326"/>
          <p:cNvSpPr txBox="1"/>
          <p:nvPr/>
        </p:nvSpPr>
        <p:spPr>
          <a:xfrm>
            <a:off x="279698" y="3500080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8" name="CasellaDiTesto 327"/>
          <p:cNvSpPr txBox="1"/>
          <p:nvPr/>
        </p:nvSpPr>
        <p:spPr>
          <a:xfrm>
            <a:off x="1052736" y="3490138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29" name="CasellaDiTesto 328"/>
          <p:cNvSpPr txBox="1"/>
          <p:nvPr/>
        </p:nvSpPr>
        <p:spPr>
          <a:xfrm>
            <a:off x="279698" y="3923928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0" name="CasellaDiTesto 329"/>
          <p:cNvSpPr txBox="1"/>
          <p:nvPr/>
        </p:nvSpPr>
        <p:spPr>
          <a:xfrm>
            <a:off x="1052736" y="3923928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31" name="CasellaDiTesto 330"/>
          <p:cNvSpPr txBox="1"/>
          <p:nvPr/>
        </p:nvSpPr>
        <p:spPr>
          <a:xfrm>
            <a:off x="4919692" y="1292336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2" name="CasellaDiTesto 331"/>
          <p:cNvSpPr txBox="1"/>
          <p:nvPr/>
        </p:nvSpPr>
        <p:spPr>
          <a:xfrm>
            <a:off x="5659364" y="1284176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33" name="CasellaDiTesto 332"/>
          <p:cNvSpPr txBox="1"/>
          <p:nvPr/>
        </p:nvSpPr>
        <p:spPr>
          <a:xfrm>
            <a:off x="4919692" y="1620252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4" name="CasellaDiTesto 333"/>
          <p:cNvSpPr txBox="1"/>
          <p:nvPr/>
        </p:nvSpPr>
        <p:spPr>
          <a:xfrm>
            <a:off x="5659364" y="1612092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35" name="CasellaDiTesto 334"/>
          <p:cNvSpPr txBox="1"/>
          <p:nvPr/>
        </p:nvSpPr>
        <p:spPr>
          <a:xfrm>
            <a:off x="4919692" y="1923624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6" name="CasellaDiTesto 335"/>
          <p:cNvSpPr txBox="1"/>
          <p:nvPr/>
        </p:nvSpPr>
        <p:spPr>
          <a:xfrm>
            <a:off x="5659364" y="1915464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37" name="CasellaDiTesto 336"/>
          <p:cNvSpPr txBox="1"/>
          <p:nvPr/>
        </p:nvSpPr>
        <p:spPr>
          <a:xfrm>
            <a:off x="4671544" y="2233564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8" name="CasellaDiTesto 337"/>
          <p:cNvSpPr txBox="1"/>
          <p:nvPr/>
        </p:nvSpPr>
        <p:spPr>
          <a:xfrm>
            <a:off x="5343720" y="2233564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39" name="CasellaDiTesto 338"/>
          <p:cNvSpPr txBox="1"/>
          <p:nvPr/>
        </p:nvSpPr>
        <p:spPr>
          <a:xfrm>
            <a:off x="6037548" y="2444075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0" name="CasellaDiTesto 339"/>
          <p:cNvSpPr txBox="1"/>
          <p:nvPr/>
        </p:nvSpPr>
        <p:spPr>
          <a:xfrm>
            <a:off x="6349710" y="2444075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41" name="CasellaDiTesto 340"/>
          <p:cNvSpPr txBox="1"/>
          <p:nvPr/>
        </p:nvSpPr>
        <p:spPr>
          <a:xfrm>
            <a:off x="5131001" y="2885443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2" name="CasellaDiTesto 341"/>
          <p:cNvSpPr txBox="1"/>
          <p:nvPr/>
        </p:nvSpPr>
        <p:spPr>
          <a:xfrm>
            <a:off x="5947193" y="2885443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43" name="CasellaDiTesto 342"/>
          <p:cNvSpPr txBox="1"/>
          <p:nvPr/>
        </p:nvSpPr>
        <p:spPr>
          <a:xfrm>
            <a:off x="5131001" y="3151468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4" name="CasellaDiTesto 343"/>
          <p:cNvSpPr txBox="1"/>
          <p:nvPr/>
        </p:nvSpPr>
        <p:spPr>
          <a:xfrm>
            <a:off x="5947193" y="3151468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45" name="CasellaDiTesto 344"/>
          <p:cNvSpPr txBox="1"/>
          <p:nvPr/>
        </p:nvSpPr>
        <p:spPr>
          <a:xfrm>
            <a:off x="5131001" y="3650762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6" name="CasellaDiTesto 345"/>
          <p:cNvSpPr txBox="1"/>
          <p:nvPr/>
        </p:nvSpPr>
        <p:spPr>
          <a:xfrm>
            <a:off x="5947193" y="3650762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47" name="CasellaDiTesto 346"/>
          <p:cNvSpPr txBox="1"/>
          <p:nvPr/>
        </p:nvSpPr>
        <p:spPr>
          <a:xfrm>
            <a:off x="5131001" y="3444840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" name="CasellaDiTesto 347"/>
          <p:cNvSpPr txBox="1"/>
          <p:nvPr/>
        </p:nvSpPr>
        <p:spPr>
          <a:xfrm>
            <a:off x="5947193" y="3444840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49" name="CasellaDiTesto 348"/>
          <p:cNvSpPr txBox="1"/>
          <p:nvPr/>
        </p:nvSpPr>
        <p:spPr>
          <a:xfrm>
            <a:off x="4503518" y="3950121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0" name="CasellaDiTesto 349"/>
          <p:cNvSpPr txBox="1"/>
          <p:nvPr/>
        </p:nvSpPr>
        <p:spPr>
          <a:xfrm>
            <a:off x="5015011" y="3950121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51" name="CasellaDiTesto 350"/>
          <p:cNvSpPr txBox="1"/>
          <p:nvPr/>
        </p:nvSpPr>
        <p:spPr>
          <a:xfrm>
            <a:off x="4503518" y="4139952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2" name="CasellaDiTesto 351"/>
          <p:cNvSpPr txBox="1"/>
          <p:nvPr/>
        </p:nvSpPr>
        <p:spPr>
          <a:xfrm>
            <a:off x="5519067" y="4139952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353" name="Rettangolo arrotondato 352"/>
          <p:cNvSpPr/>
          <p:nvPr/>
        </p:nvSpPr>
        <p:spPr>
          <a:xfrm>
            <a:off x="154732" y="5706002"/>
            <a:ext cx="6652764" cy="3312368"/>
          </a:xfrm>
          <a:prstGeom prst="roundRect">
            <a:avLst/>
          </a:prstGeom>
          <a:pattFill prst="pct20">
            <a:fgClr>
              <a:schemeClr val="bg1">
                <a:lumMod val="65000"/>
              </a:schemeClr>
            </a:fgClr>
            <a:bgClr>
              <a:schemeClr val="bg1"/>
            </a:bgClr>
          </a:patt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4" name="Rettangolo arrotondato 353"/>
          <p:cNvSpPr/>
          <p:nvPr/>
        </p:nvSpPr>
        <p:spPr>
          <a:xfrm>
            <a:off x="2057827" y="5870923"/>
            <a:ext cx="2589429" cy="2715399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5" name="Rettangolo arrotondato 354"/>
          <p:cNvSpPr/>
          <p:nvPr/>
        </p:nvSpPr>
        <p:spPr>
          <a:xfrm>
            <a:off x="2849915" y="5883349"/>
            <a:ext cx="1008112" cy="216024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6" name="CasellaDiTesto 355"/>
          <p:cNvSpPr txBox="1"/>
          <p:nvPr/>
        </p:nvSpPr>
        <p:spPr>
          <a:xfrm>
            <a:off x="2921923" y="5851625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Recognition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7" name="Rettangolo arrotondato 356"/>
          <p:cNvSpPr/>
          <p:nvPr/>
        </p:nvSpPr>
        <p:spPr>
          <a:xfrm>
            <a:off x="2849915" y="6628615"/>
            <a:ext cx="1008112" cy="216024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8" name="CasellaDiTesto 357"/>
          <p:cNvSpPr txBox="1"/>
          <p:nvPr/>
        </p:nvSpPr>
        <p:spPr>
          <a:xfrm>
            <a:off x="2921923" y="6598418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59" name="Connettore 2 358"/>
          <p:cNvCxnSpPr/>
          <p:nvPr/>
        </p:nvCxnSpPr>
        <p:spPr>
          <a:xfrm flipH="1">
            <a:off x="3348677" y="6141184"/>
            <a:ext cx="5294" cy="38871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0" name="Rettangolo arrotondato 359"/>
          <p:cNvSpPr/>
          <p:nvPr/>
        </p:nvSpPr>
        <p:spPr>
          <a:xfrm>
            <a:off x="2849915" y="7047718"/>
            <a:ext cx="1008112" cy="216024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1" name="CasellaDiTesto 360"/>
          <p:cNvSpPr txBox="1"/>
          <p:nvPr/>
        </p:nvSpPr>
        <p:spPr>
          <a:xfrm>
            <a:off x="2921923" y="7017521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MAPK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2" name="Rettangolo arrotondato 361"/>
          <p:cNvSpPr/>
          <p:nvPr/>
        </p:nvSpPr>
        <p:spPr>
          <a:xfrm>
            <a:off x="3209955" y="7479766"/>
            <a:ext cx="324036" cy="216024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3" name="CasellaDiTesto 362"/>
          <p:cNvSpPr txBox="1"/>
          <p:nvPr/>
        </p:nvSpPr>
        <p:spPr>
          <a:xfrm>
            <a:off x="3163976" y="7464667"/>
            <a:ext cx="4026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TF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4" name="Rettangolo arrotondato 363"/>
          <p:cNvSpPr/>
          <p:nvPr/>
        </p:nvSpPr>
        <p:spPr>
          <a:xfrm>
            <a:off x="2849915" y="7900200"/>
            <a:ext cx="1008112" cy="216024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5" name="CasellaDiTesto 364"/>
          <p:cNvSpPr txBox="1"/>
          <p:nvPr/>
        </p:nvSpPr>
        <p:spPr>
          <a:xfrm>
            <a:off x="2777907" y="7870003"/>
            <a:ext cx="10801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Defense </a:t>
            </a:r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genes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66" name="Connettore 2 365"/>
          <p:cNvCxnSpPr/>
          <p:nvPr/>
        </p:nvCxnSpPr>
        <p:spPr>
          <a:xfrm>
            <a:off x="3353971" y="6846346"/>
            <a:ext cx="0" cy="2160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Connettore 2 366"/>
          <p:cNvCxnSpPr/>
          <p:nvPr/>
        </p:nvCxnSpPr>
        <p:spPr>
          <a:xfrm>
            <a:off x="3348677" y="7269340"/>
            <a:ext cx="0" cy="2160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Connettore 2 367"/>
          <p:cNvCxnSpPr/>
          <p:nvPr/>
        </p:nvCxnSpPr>
        <p:spPr>
          <a:xfrm>
            <a:off x="3373411" y="7695790"/>
            <a:ext cx="0" cy="2160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9" name="Ovale 368"/>
          <p:cNvSpPr/>
          <p:nvPr/>
        </p:nvSpPr>
        <p:spPr>
          <a:xfrm>
            <a:off x="2395623" y="5960874"/>
            <a:ext cx="612068" cy="32188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0" name="Ovale 369"/>
          <p:cNvSpPr/>
          <p:nvPr/>
        </p:nvSpPr>
        <p:spPr>
          <a:xfrm>
            <a:off x="2335746" y="8008211"/>
            <a:ext cx="684741" cy="407943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1" name="Ovale 370"/>
          <p:cNvSpPr/>
          <p:nvPr/>
        </p:nvSpPr>
        <p:spPr>
          <a:xfrm>
            <a:off x="3768034" y="8008212"/>
            <a:ext cx="612068" cy="32188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2" name="CasellaDiTesto 371"/>
          <p:cNvSpPr txBox="1"/>
          <p:nvPr/>
        </p:nvSpPr>
        <p:spPr>
          <a:xfrm>
            <a:off x="2345859" y="5994857"/>
            <a:ext cx="7200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 </a:t>
            </a:r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genes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3" name="CasellaDiTesto 372"/>
          <p:cNvSpPr txBox="1"/>
          <p:nvPr/>
        </p:nvSpPr>
        <p:spPr>
          <a:xfrm>
            <a:off x="2356112" y="7970054"/>
            <a:ext cx="5400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4" name="CasellaDiTesto 373"/>
          <p:cNvSpPr txBox="1"/>
          <p:nvPr/>
        </p:nvSpPr>
        <p:spPr>
          <a:xfrm>
            <a:off x="3681144" y="8025652"/>
            <a:ext cx="7858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5" name="Rettangolo arrotondato 374"/>
          <p:cNvSpPr/>
          <p:nvPr/>
        </p:nvSpPr>
        <p:spPr>
          <a:xfrm>
            <a:off x="492876" y="5803798"/>
            <a:ext cx="1192004" cy="147941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6" name="CasellaDiTesto 375"/>
          <p:cNvSpPr txBox="1"/>
          <p:nvPr/>
        </p:nvSpPr>
        <p:spPr>
          <a:xfrm rot="16200000">
            <a:off x="-204001" y="6317463"/>
            <a:ext cx="11975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Hormone</a:t>
            </a:r>
            <a:r>
              <a:rPr lang="it-IT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it-IT" sz="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ignaling</a:t>
            </a:r>
            <a:endParaRPr lang="it-IT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7" name="Rettangolo arrotondato 376"/>
          <p:cNvSpPr/>
          <p:nvPr/>
        </p:nvSpPr>
        <p:spPr>
          <a:xfrm>
            <a:off x="319308" y="7354939"/>
            <a:ext cx="1519636" cy="153237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8" name="CasellaDiTesto 377"/>
          <p:cNvSpPr txBox="1"/>
          <p:nvPr/>
        </p:nvSpPr>
        <p:spPr>
          <a:xfrm>
            <a:off x="283656" y="7405456"/>
            <a:ext cx="6675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 </a:t>
            </a:r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wall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9" name="CasellaDiTesto 378"/>
          <p:cNvSpPr txBox="1"/>
          <p:nvPr/>
        </p:nvSpPr>
        <p:spPr>
          <a:xfrm>
            <a:off x="283656" y="7868098"/>
            <a:ext cx="883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Beta </a:t>
            </a:r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glucanase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0" name="CasellaDiTesto 379"/>
          <p:cNvSpPr txBox="1"/>
          <p:nvPr/>
        </p:nvSpPr>
        <p:spPr>
          <a:xfrm>
            <a:off x="283656" y="8247104"/>
            <a:ext cx="883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Proteolysis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1" name="Rettangolo arrotondato 380"/>
          <p:cNvSpPr/>
          <p:nvPr/>
        </p:nvSpPr>
        <p:spPr>
          <a:xfrm>
            <a:off x="4871892" y="5731567"/>
            <a:ext cx="1553755" cy="924374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2" name="CasellaDiTesto 381"/>
          <p:cNvSpPr txBox="1"/>
          <p:nvPr/>
        </p:nvSpPr>
        <p:spPr>
          <a:xfrm>
            <a:off x="5007296" y="5686028"/>
            <a:ext cx="6675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Redox state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3" name="CasellaDiTesto 382"/>
          <p:cNvSpPr txBox="1"/>
          <p:nvPr/>
        </p:nvSpPr>
        <p:spPr>
          <a:xfrm>
            <a:off x="5007296" y="5976124"/>
            <a:ext cx="88352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Peroxidases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4" name="CasellaDiTesto 383"/>
          <p:cNvSpPr txBox="1"/>
          <p:nvPr/>
        </p:nvSpPr>
        <p:spPr>
          <a:xfrm>
            <a:off x="5007296" y="6292944"/>
            <a:ext cx="12360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Gluthiatone</a:t>
            </a:r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-S-</a:t>
            </a:r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transferase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5" name="Rettangolo arrotondato 384"/>
          <p:cNvSpPr/>
          <p:nvPr/>
        </p:nvSpPr>
        <p:spPr>
          <a:xfrm>
            <a:off x="4715739" y="6675640"/>
            <a:ext cx="1297678" cy="64353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6" name="CasellaDiTesto 385"/>
          <p:cNvSpPr txBox="1"/>
          <p:nvPr/>
        </p:nvSpPr>
        <p:spPr>
          <a:xfrm>
            <a:off x="4720305" y="6639122"/>
            <a:ext cx="6527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Signaling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7" name="Rettangolo arrotondato 386"/>
          <p:cNvSpPr/>
          <p:nvPr/>
        </p:nvSpPr>
        <p:spPr>
          <a:xfrm>
            <a:off x="6090831" y="6900539"/>
            <a:ext cx="560633" cy="302469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88" name="CasellaDiTesto 387"/>
          <p:cNvSpPr txBox="1"/>
          <p:nvPr/>
        </p:nvSpPr>
        <p:spPr>
          <a:xfrm>
            <a:off x="6090832" y="6858130"/>
            <a:ext cx="50064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MAPK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" name="Rettangolo arrotondato 388"/>
          <p:cNvSpPr/>
          <p:nvPr/>
        </p:nvSpPr>
        <p:spPr>
          <a:xfrm>
            <a:off x="5121499" y="7343888"/>
            <a:ext cx="1613989" cy="103565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0" name="CasellaDiTesto 389"/>
          <p:cNvSpPr txBox="1"/>
          <p:nvPr/>
        </p:nvSpPr>
        <p:spPr>
          <a:xfrm>
            <a:off x="5428496" y="7297882"/>
            <a:ext cx="608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ERF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1" name="CasellaDiTesto 390"/>
          <p:cNvSpPr txBox="1"/>
          <p:nvPr/>
        </p:nvSpPr>
        <p:spPr>
          <a:xfrm>
            <a:off x="5428496" y="7533008"/>
            <a:ext cx="676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WRKY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2" name="CasellaDiTesto 391"/>
          <p:cNvSpPr txBox="1"/>
          <p:nvPr/>
        </p:nvSpPr>
        <p:spPr>
          <a:xfrm>
            <a:off x="5428496" y="7844235"/>
            <a:ext cx="676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MYB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3" name="CasellaDiTesto 392"/>
          <p:cNvSpPr txBox="1"/>
          <p:nvPr/>
        </p:nvSpPr>
        <p:spPr>
          <a:xfrm>
            <a:off x="5428496" y="8081171"/>
            <a:ext cx="676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DOF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4" name="Rettangolo arrotondato 393"/>
          <p:cNvSpPr/>
          <p:nvPr/>
        </p:nvSpPr>
        <p:spPr>
          <a:xfrm>
            <a:off x="4539664" y="8416155"/>
            <a:ext cx="1979800" cy="55230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5" name="CasellaDiTesto 394"/>
          <p:cNvSpPr txBox="1"/>
          <p:nvPr/>
        </p:nvSpPr>
        <p:spPr>
          <a:xfrm rot="16200000">
            <a:off x="4389342" y="7705576"/>
            <a:ext cx="1293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</a:t>
            </a:r>
            <a:r>
              <a:rPr lang="it-IT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factors</a:t>
            </a:r>
            <a:endParaRPr lang="it-IT" sz="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6" name="CasellaDiTesto 395"/>
          <p:cNvSpPr txBox="1"/>
          <p:nvPr/>
        </p:nvSpPr>
        <p:spPr>
          <a:xfrm>
            <a:off x="4575248" y="8363155"/>
            <a:ext cx="10925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Heat</a:t>
            </a:r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shock </a:t>
            </a:r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proteins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7" name="CasellaDiTesto 396"/>
          <p:cNvSpPr txBox="1"/>
          <p:nvPr/>
        </p:nvSpPr>
        <p:spPr>
          <a:xfrm>
            <a:off x="4575248" y="8555880"/>
            <a:ext cx="11482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Secondary</a:t>
            </a:r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metabolism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1" name="Rettangolo arrotondato 400"/>
          <p:cNvSpPr/>
          <p:nvPr/>
        </p:nvSpPr>
        <p:spPr>
          <a:xfrm>
            <a:off x="3569995" y="6141184"/>
            <a:ext cx="1008112" cy="303886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2" name="CasellaDiTesto 401"/>
          <p:cNvSpPr txBox="1"/>
          <p:nvPr/>
        </p:nvSpPr>
        <p:spPr>
          <a:xfrm>
            <a:off x="3385668" y="6165049"/>
            <a:ext cx="13967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Respiratory</a:t>
            </a:r>
            <a:r>
              <a:rPr lang="it-IT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burst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04" name="Connettore 2 403"/>
          <p:cNvCxnSpPr/>
          <p:nvPr/>
        </p:nvCxnSpPr>
        <p:spPr>
          <a:xfrm>
            <a:off x="3786019" y="5976263"/>
            <a:ext cx="185578" cy="19330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5" name="Ovale 404"/>
          <p:cNvSpPr/>
          <p:nvPr/>
        </p:nvSpPr>
        <p:spPr>
          <a:xfrm>
            <a:off x="2165839" y="6979690"/>
            <a:ext cx="612068" cy="32188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6" name="CasellaDiTesto 405"/>
          <p:cNvSpPr txBox="1"/>
          <p:nvPr/>
        </p:nvSpPr>
        <p:spPr>
          <a:xfrm>
            <a:off x="2139781" y="7017521"/>
            <a:ext cx="5836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HSPs</a:t>
            </a:r>
            <a:endParaRPr lang="it-IT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7" name="CasellaDiTesto 436"/>
          <p:cNvSpPr txBox="1"/>
          <p:nvPr/>
        </p:nvSpPr>
        <p:spPr>
          <a:xfrm>
            <a:off x="542168" y="5763100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Auxin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8" name="CasellaDiTesto 437"/>
          <p:cNvSpPr txBox="1"/>
          <p:nvPr/>
        </p:nvSpPr>
        <p:spPr>
          <a:xfrm>
            <a:off x="542167" y="5994034"/>
            <a:ext cx="8398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Brassinosteroid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9" name="CasellaDiTesto 438"/>
          <p:cNvSpPr txBox="1"/>
          <p:nvPr/>
        </p:nvSpPr>
        <p:spPr>
          <a:xfrm>
            <a:off x="542168" y="6263097"/>
            <a:ext cx="49125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ABA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" name="CasellaDiTesto 439"/>
          <p:cNvSpPr txBox="1"/>
          <p:nvPr/>
        </p:nvSpPr>
        <p:spPr>
          <a:xfrm>
            <a:off x="542168" y="6489693"/>
            <a:ext cx="6745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Ethylene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1" name="CasellaDiTesto 440"/>
          <p:cNvSpPr txBox="1"/>
          <p:nvPr/>
        </p:nvSpPr>
        <p:spPr>
          <a:xfrm>
            <a:off x="542168" y="6732147"/>
            <a:ext cx="3610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2" name="CasellaDiTesto 441"/>
          <p:cNvSpPr txBox="1"/>
          <p:nvPr/>
        </p:nvSpPr>
        <p:spPr>
          <a:xfrm>
            <a:off x="542168" y="6960438"/>
            <a:ext cx="5040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JA</a:t>
            </a:r>
            <a:endParaRPr lang="it-IT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5" name="CasellaDiTesto 454"/>
          <p:cNvSpPr txBox="1"/>
          <p:nvPr/>
        </p:nvSpPr>
        <p:spPr>
          <a:xfrm>
            <a:off x="470792" y="5886879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6" name="CasellaDiTesto 455"/>
          <p:cNvSpPr txBox="1"/>
          <p:nvPr/>
        </p:nvSpPr>
        <p:spPr>
          <a:xfrm>
            <a:off x="1013685" y="5887020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57" name="CasellaDiTesto 456"/>
          <p:cNvSpPr txBox="1"/>
          <p:nvPr/>
        </p:nvSpPr>
        <p:spPr>
          <a:xfrm>
            <a:off x="470792" y="6142432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8" name="CasellaDiTesto 457"/>
          <p:cNvSpPr txBox="1"/>
          <p:nvPr/>
        </p:nvSpPr>
        <p:spPr>
          <a:xfrm>
            <a:off x="1015040" y="6142432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59" name="CasellaDiTesto 458"/>
          <p:cNvSpPr txBox="1"/>
          <p:nvPr/>
        </p:nvSpPr>
        <p:spPr>
          <a:xfrm>
            <a:off x="470792" y="6377889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0" name="CasellaDiTesto 459"/>
          <p:cNvSpPr txBox="1"/>
          <p:nvPr/>
        </p:nvSpPr>
        <p:spPr>
          <a:xfrm>
            <a:off x="1013685" y="6364454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61" name="CasellaDiTesto 460"/>
          <p:cNvSpPr txBox="1"/>
          <p:nvPr/>
        </p:nvSpPr>
        <p:spPr>
          <a:xfrm>
            <a:off x="470792" y="6622590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2" name="CasellaDiTesto 461"/>
          <p:cNvSpPr txBox="1"/>
          <p:nvPr/>
        </p:nvSpPr>
        <p:spPr>
          <a:xfrm>
            <a:off x="1013685" y="6617289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63" name="CasellaDiTesto 462"/>
          <p:cNvSpPr txBox="1"/>
          <p:nvPr/>
        </p:nvSpPr>
        <p:spPr>
          <a:xfrm>
            <a:off x="470792" y="6843779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4" name="CasellaDiTesto 463"/>
          <p:cNvSpPr txBox="1"/>
          <p:nvPr/>
        </p:nvSpPr>
        <p:spPr>
          <a:xfrm>
            <a:off x="1013685" y="6833837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65" name="CasellaDiTesto 464"/>
          <p:cNvSpPr txBox="1"/>
          <p:nvPr/>
        </p:nvSpPr>
        <p:spPr>
          <a:xfrm>
            <a:off x="470792" y="7064162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6" name="CasellaDiTesto 465"/>
          <p:cNvSpPr txBox="1"/>
          <p:nvPr/>
        </p:nvSpPr>
        <p:spPr>
          <a:xfrm>
            <a:off x="1013685" y="7055147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67" name="CasellaDiTesto 466"/>
          <p:cNvSpPr txBox="1"/>
          <p:nvPr/>
        </p:nvSpPr>
        <p:spPr>
          <a:xfrm>
            <a:off x="2795738" y="6625993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8" name="CasellaDiTesto 467"/>
          <p:cNvSpPr txBox="1"/>
          <p:nvPr/>
        </p:nvSpPr>
        <p:spPr>
          <a:xfrm>
            <a:off x="3568971" y="6626134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69" name="CasellaDiTesto 468"/>
          <p:cNvSpPr txBox="1"/>
          <p:nvPr/>
        </p:nvSpPr>
        <p:spPr>
          <a:xfrm>
            <a:off x="3602142" y="6087171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0" name="CasellaDiTesto 469"/>
          <p:cNvSpPr txBox="1"/>
          <p:nvPr/>
        </p:nvSpPr>
        <p:spPr>
          <a:xfrm>
            <a:off x="4145035" y="6087312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71" name="CasellaDiTesto 470"/>
          <p:cNvSpPr txBox="1"/>
          <p:nvPr/>
        </p:nvSpPr>
        <p:spPr>
          <a:xfrm>
            <a:off x="2285195" y="8122025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2" name="CasellaDiTesto 471"/>
          <p:cNvSpPr txBox="1"/>
          <p:nvPr/>
        </p:nvSpPr>
        <p:spPr>
          <a:xfrm>
            <a:off x="2648771" y="8127022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73" name="CasellaDiTesto 472"/>
          <p:cNvSpPr txBox="1"/>
          <p:nvPr/>
        </p:nvSpPr>
        <p:spPr>
          <a:xfrm>
            <a:off x="273818" y="7588152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4" name="CasellaDiTesto 473"/>
          <p:cNvSpPr txBox="1"/>
          <p:nvPr/>
        </p:nvSpPr>
        <p:spPr>
          <a:xfrm>
            <a:off x="1046856" y="7578210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75" name="CasellaDiTesto 474"/>
          <p:cNvSpPr txBox="1"/>
          <p:nvPr/>
        </p:nvSpPr>
        <p:spPr>
          <a:xfrm>
            <a:off x="273818" y="8018458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6" name="CasellaDiTesto 475"/>
          <p:cNvSpPr txBox="1"/>
          <p:nvPr/>
        </p:nvSpPr>
        <p:spPr>
          <a:xfrm>
            <a:off x="1046856" y="8008516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77" name="CasellaDiTesto 476"/>
          <p:cNvSpPr txBox="1"/>
          <p:nvPr/>
        </p:nvSpPr>
        <p:spPr>
          <a:xfrm>
            <a:off x="273818" y="8442306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8" name="CasellaDiTesto 477"/>
          <p:cNvSpPr txBox="1"/>
          <p:nvPr/>
        </p:nvSpPr>
        <p:spPr>
          <a:xfrm>
            <a:off x="1046856" y="8442306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79" name="CasellaDiTesto 478"/>
          <p:cNvSpPr txBox="1"/>
          <p:nvPr/>
        </p:nvSpPr>
        <p:spPr>
          <a:xfrm>
            <a:off x="4913812" y="5810714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0" name="CasellaDiTesto 479"/>
          <p:cNvSpPr txBox="1"/>
          <p:nvPr/>
        </p:nvSpPr>
        <p:spPr>
          <a:xfrm>
            <a:off x="5653484" y="5802554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81" name="CasellaDiTesto 480"/>
          <p:cNvSpPr txBox="1"/>
          <p:nvPr/>
        </p:nvSpPr>
        <p:spPr>
          <a:xfrm>
            <a:off x="4913812" y="6138630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2" name="CasellaDiTesto 481"/>
          <p:cNvSpPr txBox="1"/>
          <p:nvPr/>
        </p:nvSpPr>
        <p:spPr>
          <a:xfrm>
            <a:off x="5653484" y="6130470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83" name="CasellaDiTesto 482"/>
          <p:cNvSpPr txBox="1"/>
          <p:nvPr/>
        </p:nvSpPr>
        <p:spPr>
          <a:xfrm>
            <a:off x="4913812" y="6442002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4" name="CasellaDiTesto 483"/>
          <p:cNvSpPr txBox="1"/>
          <p:nvPr/>
        </p:nvSpPr>
        <p:spPr>
          <a:xfrm>
            <a:off x="5653484" y="6433842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85" name="CasellaDiTesto 484"/>
          <p:cNvSpPr txBox="1"/>
          <p:nvPr/>
        </p:nvSpPr>
        <p:spPr>
          <a:xfrm>
            <a:off x="4665664" y="6751942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6" name="CasellaDiTesto 485"/>
          <p:cNvSpPr txBox="1"/>
          <p:nvPr/>
        </p:nvSpPr>
        <p:spPr>
          <a:xfrm>
            <a:off x="5337840" y="6751942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87" name="CasellaDiTesto 486"/>
          <p:cNvSpPr txBox="1"/>
          <p:nvPr/>
        </p:nvSpPr>
        <p:spPr>
          <a:xfrm>
            <a:off x="6031668" y="6962453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8" name="CasellaDiTesto 487"/>
          <p:cNvSpPr txBox="1"/>
          <p:nvPr/>
        </p:nvSpPr>
        <p:spPr>
          <a:xfrm>
            <a:off x="6343830" y="6962453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89" name="CasellaDiTesto 488"/>
          <p:cNvSpPr txBox="1"/>
          <p:nvPr/>
        </p:nvSpPr>
        <p:spPr>
          <a:xfrm>
            <a:off x="5125121" y="7403821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0" name="CasellaDiTesto 489"/>
          <p:cNvSpPr txBox="1"/>
          <p:nvPr/>
        </p:nvSpPr>
        <p:spPr>
          <a:xfrm>
            <a:off x="5941313" y="7403821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91" name="CasellaDiTesto 490"/>
          <p:cNvSpPr txBox="1"/>
          <p:nvPr/>
        </p:nvSpPr>
        <p:spPr>
          <a:xfrm>
            <a:off x="5125121" y="7669846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2" name="CasellaDiTesto 491"/>
          <p:cNvSpPr txBox="1"/>
          <p:nvPr/>
        </p:nvSpPr>
        <p:spPr>
          <a:xfrm>
            <a:off x="5941313" y="7669846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93" name="CasellaDiTesto 492"/>
          <p:cNvSpPr txBox="1"/>
          <p:nvPr/>
        </p:nvSpPr>
        <p:spPr>
          <a:xfrm>
            <a:off x="5125121" y="8169140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4" name="CasellaDiTesto 493"/>
          <p:cNvSpPr txBox="1"/>
          <p:nvPr/>
        </p:nvSpPr>
        <p:spPr>
          <a:xfrm>
            <a:off x="5941313" y="8169140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95" name="CasellaDiTesto 494"/>
          <p:cNvSpPr txBox="1"/>
          <p:nvPr/>
        </p:nvSpPr>
        <p:spPr>
          <a:xfrm>
            <a:off x="5125121" y="7963218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6" name="CasellaDiTesto 495"/>
          <p:cNvSpPr txBox="1"/>
          <p:nvPr/>
        </p:nvSpPr>
        <p:spPr>
          <a:xfrm>
            <a:off x="5941313" y="7963218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97" name="CasellaDiTesto 496"/>
          <p:cNvSpPr txBox="1"/>
          <p:nvPr/>
        </p:nvSpPr>
        <p:spPr>
          <a:xfrm>
            <a:off x="4497638" y="8468499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8" name="CasellaDiTesto 497"/>
          <p:cNvSpPr txBox="1"/>
          <p:nvPr/>
        </p:nvSpPr>
        <p:spPr>
          <a:xfrm>
            <a:off x="5009131" y="8468499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sp>
        <p:nvSpPr>
          <p:cNvPr id="499" name="CasellaDiTesto 498"/>
          <p:cNvSpPr txBox="1"/>
          <p:nvPr/>
        </p:nvSpPr>
        <p:spPr>
          <a:xfrm>
            <a:off x="4497638" y="8658330"/>
            <a:ext cx="142181" cy="215444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it-IT" sz="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it-IT" sz="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0" name="CasellaDiTesto 499"/>
          <p:cNvSpPr txBox="1"/>
          <p:nvPr/>
        </p:nvSpPr>
        <p:spPr>
          <a:xfrm>
            <a:off x="5513187" y="8658330"/>
            <a:ext cx="1421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</a:p>
        </p:txBody>
      </p:sp>
      <p:cxnSp>
        <p:nvCxnSpPr>
          <p:cNvPr id="124" name="Connettore 2 123"/>
          <p:cNvCxnSpPr/>
          <p:nvPr/>
        </p:nvCxnSpPr>
        <p:spPr>
          <a:xfrm>
            <a:off x="3400932" y="5474137"/>
            <a:ext cx="12845" cy="32199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49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99" t="43012" r="90272" b="55143"/>
          <a:stretch/>
        </p:blipFill>
        <p:spPr bwMode="auto">
          <a:xfrm>
            <a:off x="645674" y="6190746"/>
            <a:ext cx="206403" cy="10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0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8" t="38960" r="89187" b="59485"/>
          <a:stretch/>
        </p:blipFill>
        <p:spPr bwMode="auto">
          <a:xfrm>
            <a:off x="645674" y="5947565"/>
            <a:ext cx="289342" cy="87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1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0" t="61936" r="89751" b="36468"/>
          <a:stretch/>
        </p:blipFill>
        <p:spPr bwMode="auto">
          <a:xfrm>
            <a:off x="645674" y="7135992"/>
            <a:ext cx="240032" cy="89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2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8" t="57249" r="91174" b="41026"/>
          <a:stretch/>
        </p:blipFill>
        <p:spPr bwMode="auto">
          <a:xfrm>
            <a:off x="645674" y="6905898"/>
            <a:ext cx="102635" cy="9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3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9" t="52176" r="88287" b="46061"/>
          <a:stretch/>
        </p:blipFill>
        <p:spPr bwMode="auto">
          <a:xfrm>
            <a:off x="645674" y="6680799"/>
            <a:ext cx="403259" cy="9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4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0" t="47972" r="90318" b="50423"/>
          <a:stretch/>
        </p:blipFill>
        <p:spPr bwMode="auto">
          <a:xfrm>
            <a:off x="645674" y="6442756"/>
            <a:ext cx="193504" cy="90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5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0" t="38987" r="89032" b="59466"/>
          <a:stretch/>
        </p:blipFill>
        <p:spPr bwMode="auto">
          <a:xfrm>
            <a:off x="1157677" y="5947409"/>
            <a:ext cx="321951" cy="87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6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6" t="43098" r="90289" b="55302"/>
          <a:stretch/>
        </p:blipFill>
        <p:spPr bwMode="auto">
          <a:xfrm>
            <a:off x="1157677" y="6196540"/>
            <a:ext cx="200591" cy="9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7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70" t="47816" r="90122" b="50395"/>
          <a:stretch/>
        </p:blipFill>
        <p:spPr bwMode="auto">
          <a:xfrm>
            <a:off x="1157677" y="6417239"/>
            <a:ext cx="216385" cy="101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8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6" t="52348" r="88150" b="45927"/>
          <a:stretch/>
        </p:blipFill>
        <p:spPr bwMode="auto">
          <a:xfrm>
            <a:off x="1157677" y="6684994"/>
            <a:ext cx="424242" cy="9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9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4" t="61696" r="89761" b="36709"/>
          <a:stretch/>
        </p:blipFill>
        <p:spPr bwMode="auto">
          <a:xfrm>
            <a:off x="1157677" y="7121379"/>
            <a:ext cx="240615" cy="9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0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4" t="57251" r="91174" b="41026"/>
          <a:stretch/>
        </p:blipFill>
        <p:spPr bwMode="auto">
          <a:xfrm>
            <a:off x="1157677" y="6896288"/>
            <a:ext cx="100987" cy="96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1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7" t="83238" r="88972" b="11374"/>
          <a:stretch/>
        </p:blipFill>
        <p:spPr bwMode="auto">
          <a:xfrm>
            <a:off x="448675" y="8442306"/>
            <a:ext cx="554515" cy="302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2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2" t="77557" r="90036" b="20669"/>
          <a:stretch/>
        </p:blipFill>
        <p:spPr bwMode="auto">
          <a:xfrm>
            <a:off x="448675" y="8086717"/>
            <a:ext cx="455033" cy="9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3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5" t="71699" r="88982" b="24815"/>
          <a:stretch/>
        </p:blipFill>
        <p:spPr bwMode="auto">
          <a:xfrm>
            <a:off x="448675" y="7625186"/>
            <a:ext cx="554707" cy="19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4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6" t="83175" r="89127" b="11590"/>
          <a:stretch/>
        </p:blipFill>
        <p:spPr bwMode="auto">
          <a:xfrm>
            <a:off x="1209529" y="8442306"/>
            <a:ext cx="542590" cy="29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5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4" t="77664" r="90078" b="20715"/>
          <a:stretch/>
        </p:blipFill>
        <p:spPr bwMode="auto">
          <a:xfrm>
            <a:off x="1209529" y="8086315"/>
            <a:ext cx="465557" cy="91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6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9" t="71894" r="89022" b="24678"/>
          <a:stretch/>
        </p:blipFill>
        <p:spPr bwMode="auto">
          <a:xfrm>
            <a:off x="1209529" y="7625186"/>
            <a:ext cx="563287" cy="194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7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25" t="32418" r="53939" b="66042"/>
          <a:stretch/>
        </p:blipFill>
        <p:spPr bwMode="auto">
          <a:xfrm>
            <a:off x="3768666" y="6156176"/>
            <a:ext cx="95242" cy="8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8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25" t="32418" r="53927" b="66071"/>
          <a:stretch/>
        </p:blipFill>
        <p:spPr bwMode="auto">
          <a:xfrm>
            <a:off x="4284596" y="6156176"/>
            <a:ext cx="96366" cy="8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9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46" t="43953" r="61311" b="54440"/>
          <a:stretch/>
        </p:blipFill>
        <p:spPr bwMode="auto">
          <a:xfrm>
            <a:off x="2943800" y="6693485"/>
            <a:ext cx="104858" cy="89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0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6" t="43966" r="61260" b="54112"/>
          <a:stretch/>
        </p:blipFill>
        <p:spPr bwMode="auto">
          <a:xfrm>
            <a:off x="3717032" y="6693485"/>
            <a:ext cx="95873" cy="10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1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13" t="89033" r="72126" b="9913"/>
          <a:stretch/>
        </p:blipFill>
        <p:spPr bwMode="auto">
          <a:xfrm>
            <a:off x="2450474" y="8198131"/>
            <a:ext cx="186438" cy="6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2" name="Picture 3" descr="C:\Users\Admin\Desktop\MapMan\Common\Biotic stress R ctrl 5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13" t="89033" r="72126" b="9913"/>
          <a:stretch/>
        </p:blipFill>
        <p:spPr bwMode="auto">
          <a:xfrm>
            <a:off x="2795190" y="8201993"/>
            <a:ext cx="186438" cy="6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3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65" t="31613" r="40401" b="66890"/>
          <a:stretch/>
        </p:blipFill>
        <p:spPr bwMode="auto">
          <a:xfrm>
            <a:off x="5087417" y="5876763"/>
            <a:ext cx="461143" cy="8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4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21" t="36117" r="39172" b="61304"/>
          <a:stretch/>
        </p:blipFill>
        <p:spPr bwMode="auto">
          <a:xfrm>
            <a:off x="5087417" y="6156828"/>
            <a:ext cx="570370" cy="144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5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81" t="40849" r="39340" b="56605"/>
          <a:stretch/>
        </p:blipFill>
        <p:spPr bwMode="auto">
          <a:xfrm>
            <a:off x="5087417" y="6485610"/>
            <a:ext cx="557306" cy="14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6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50" t="40888" r="39232" b="56554"/>
          <a:stretch/>
        </p:blipFill>
        <p:spPr bwMode="auto">
          <a:xfrm>
            <a:off x="5802286" y="6483686"/>
            <a:ext cx="545800" cy="14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7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30" t="36065" r="39278" b="61267"/>
          <a:stretch/>
        </p:blipFill>
        <p:spPr bwMode="auto">
          <a:xfrm>
            <a:off x="5802286" y="6153082"/>
            <a:ext cx="563616" cy="15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8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09" t="31603" r="40471" b="66929"/>
          <a:stretch/>
        </p:blipFill>
        <p:spPr bwMode="auto">
          <a:xfrm>
            <a:off x="5802286" y="5871818"/>
            <a:ext cx="443346" cy="8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9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29" t="44052" r="35573" b="47777"/>
          <a:stretch/>
        </p:blipFill>
        <p:spPr bwMode="auto">
          <a:xfrm>
            <a:off x="4833113" y="6812979"/>
            <a:ext cx="498254" cy="45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0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60" t="44060" r="35452" b="47841"/>
          <a:stretch/>
        </p:blipFill>
        <p:spPr bwMode="auto">
          <a:xfrm>
            <a:off x="5485901" y="6812979"/>
            <a:ext cx="511919" cy="45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1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71" t="54612" r="31135" b="43539"/>
          <a:stretch/>
        </p:blipFill>
        <p:spPr bwMode="auto">
          <a:xfrm>
            <a:off x="6192618" y="7018245"/>
            <a:ext cx="152024" cy="103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2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41" t="54823" r="31083" b="43713"/>
          <a:stretch/>
        </p:blipFill>
        <p:spPr bwMode="auto">
          <a:xfrm>
            <a:off x="6484494" y="7028696"/>
            <a:ext cx="141200" cy="8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3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85" t="60568" r="37142" b="37726"/>
          <a:stretch/>
        </p:blipFill>
        <p:spPr bwMode="auto">
          <a:xfrm>
            <a:off x="5280869" y="7464668"/>
            <a:ext cx="577105" cy="95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4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30" t="69169" r="37288" b="26963"/>
          <a:stretch/>
        </p:blipFill>
        <p:spPr bwMode="auto">
          <a:xfrm>
            <a:off x="5280869" y="7685932"/>
            <a:ext cx="578021" cy="21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5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18" t="74007" r="37574" b="24183"/>
          <a:stretch/>
        </p:blipFill>
        <p:spPr bwMode="auto">
          <a:xfrm>
            <a:off x="5280869" y="8018458"/>
            <a:ext cx="407696" cy="101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6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54" t="78527" r="37610" b="20022"/>
          <a:stretch/>
        </p:blipFill>
        <p:spPr bwMode="auto">
          <a:xfrm>
            <a:off x="5280869" y="8237919"/>
            <a:ext cx="196902" cy="8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7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99" t="60541" r="37239" b="37601"/>
          <a:stretch/>
        </p:blipFill>
        <p:spPr bwMode="auto">
          <a:xfrm>
            <a:off x="6091623" y="7460678"/>
            <a:ext cx="570807" cy="105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8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17" t="69295" r="37320" b="27282"/>
          <a:stretch/>
        </p:blipFill>
        <p:spPr bwMode="auto">
          <a:xfrm>
            <a:off x="6091623" y="7695790"/>
            <a:ext cx="570807" cy="19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9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87" t="74038" r="37455" b="24299"/>
          <a:stretch/>
        </p:blipFill>
        <p:spPr bwMode="auto">
          <a:xfrm>
            <a:off x="6091623" y="8002801"/>
            <a:ext cx="426720" cy="94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0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04" t="78391" r="37590" b="19849"/>
          <a:stretch/>
        </p:blipFill>
        <p:spPr bwMode="auto">
          <a:xfrm>
            <a:off x="6091623" y="8234744"/>
            <a:ext cx="216132" cy="9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1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89" t="89678" r="44030" b="8733"/>
          <a:stretch/>
        </p:blipFill>
        <p:spPr bwMode="auto">
          <a:xfrm>
            <a:off x="4666027" y="8531604"/>
            <a:ext cx="262550" cy="8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2" name="Picture 5" descr="C:\Users\Admin\Desktop\MapMan\Common\Biotic stress S ctrl 5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54" t="94335" r="38681" b="1474"/>
          <a:stretch/>
        </p:blipFill>
        <p:spPr bwMode="auto">
          <a:xfrm>
            <a:off x="4666027" y="8722340"/>
            <a:ext cx="810286" cy="23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3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40" t="94391" r="38530" b="1455"/>
          <a:stretch/>
        </p:blipFill>
        <p:spPr bwMode="auto">
          <a:xfrm>
            <a:off x="5642608" y="8713649"/>
            <a:ext cx="834337" cy="235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4" name="Picture 6" descr="C:\Users\Admin\Desktop\MapMan\Common\Biotic stress S inoc 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70" t="89494" r="44049" b="8650"/>
          <a:stretch/>
        </p:blipFill>
        <p:spPr bwMode="auto">
          <a:xfrm>
            <a:off x="5164626" y="8531604"/>
            <a:ext cx="244304" cy="105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99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194</Words>
  <Application>Microsoft Office PowerPoint</Application>
  <PresentationFormat>Presentazione su schermo (4:3)</PresentationFormat>
  <Paragraphs>168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Università Cattolica del Sacro Cuore - Piacenza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ist.maroccolab-pc</dc:creator>
  <cp:lastModifiedBy>Admin</cp:lastModifiedBy>
  <cp:revision>87</cp:revision>
  <cp:lastPrinted>2013-11-14T10:26:01Z</cp:lastPrinted>
  <dcterms:created xsi:type="dcterms:W3CDTF">2013-11-13T10:46:37Z</dcterms:created>
  <dcterms:modified xsi:type="dcterms:W3CDTF">2014-01-10T16:46:56Z</dcterms:modified>
</cp:coreProperties>
</file>