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64" y="-19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2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978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09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1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9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1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1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7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37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97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4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4D01-2674-764F-9F28-8D9EA6A347AA}" type="datetimeFigureOut">
              <a:rPr lang="en-US" smtClean="0"/>
              <a:t>5/27/14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B2509-8C95-7043-AE0C-79E1053626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9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779"/>
          <a:stretch/>
        </p:blipFill>
        <p:spPr>
          <a:xfrm>
            <a:off x="1029666" y="63500"/>
            <a:ext cx="7493675" cy="625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05175" y="300588"/>
            <a:ext cx="675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22.5</a:t>
            </a:r>
            <a:r>
              <a:rPr lang="en-US" baseline="30000" dirty="0"/>
              <a:t>o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4679253" y="669920"/>
            <a:ext cx="11442" cy="5291260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355797" y="1882764"/>
            <a:ext cx="0" cy="4084766"/>
          </a:xfrm>
          <a:prstGeom prst="line">
            <a:avLst/>
          </a:prstGeom>
          <a:ln>
            <a:solidFill>
              <a:schemeClr val="tx1">
                <a:alpha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70278" y="1486414"/>
            <a:ext cx="67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15.7</a:t>
            </a:r>
            <a:r>
              <a:rPr lang="en-US" baseline="30000" dirty="0" smtClean="0"/>
              <a:t>o</a:t>
            </a:r>
            <a:endParaRPr lang="en-US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3666709" y="6267196"/>
            <a:ext cx="2044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2</a:t>
            </a:r>
            <a:r>
              <a:rPr lang="en-US" sz="2800" dirty="0" smtClean="0">
                <a:latin typeface="Symbol" charset="2"/>
                <a:cs typeface="Symbol" charset="2"/>
              </a:rPr>
              <a:t>q</a:t>
            </a:r>
            <a:r>
              <a:rPr lang="en-US" sz="2800" dirty="0" smtClean="0"/>
              <a:t> (degrees) </a:t>
            </a:r>
            <a:endParaRPr lang="en-US" sz="2800" dirty="0">
              <a:latin typeface="Symbol" charset="2"/>
              <a:cs typeface="Symbol" charset="2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-358889" y="2876034"/>
            <a:ext cx="22538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Intensity (AU)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27661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Lawrence Berkeley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Socha</dc:creator>
  <cp:lastModifiedBy>Aaron Socha</cp:lastModifiedBy>
  <cp:revision>5</cp:revision>
  <dcterms:created xsi:type="dcterms:W3CDTF">2014-05-19T16:14:01Z</dcterms:created>
  <dcterms:modified xsi:type="dcterms:W3CDTF">2014-05-28T02:31:18Z</dcterms:modified>
</cp:coreProperties>
</file>