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Flock" initials="MF" lastIdx="1" clrIdx="0">
    <p:extLst>
      <p:ext uri="{19B8F6BF-5375-455C-9EA6-DF929625EA0E}">
        <p15:presenceInfo xmlns:p15="http://schemas.microsoft.com/office/powerpoint/2012/main" userId="S-1-5-21-24336569-1433142505-262303683-192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f5098\Desktop\Temp%20Work\Manuscript%202\IL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AA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Sheet2!$A$2:$A$115</c:f>
              <c:numCache>
                <c:formatCode>0.00%</c:formatCode>
                <c:ptCount val="114"/>
                <c:pt idx="0">
                  <c:v>9.7057286751510471E-2</c:v>
                </c:pt>
                <c:pt idx="1">
                  <c:v>9.8231272374991921E-2</c:v>
                </c:pt>
                <c:pt idx="2">
                  <c:v>0.10037349719730766</c:v>
                </c:pt>
                <c:pt idx="3">
                  <c:v>0.10785718952495778</c:v>
                </c:pt>
                <c:pt idx="4">
                  <c:v>0.1082312752051454</c:v>
                </c:pt>
                <c:pt idx="5">
                  <c:v>0.10936851875218545</c:v>
                </c:pt>
                <c:pt idx="6">
                  <c:v>0.11060441757150925</c:v>
                </c:pt>
                <c:pt idx="7">
                  <c:v>0.11072114332690046</c:v>
                </c:pt>
                <c:pt idx="8">
                  <c:v>0.11097972998840581</c:v>
                </c:pt>
                <c:pt idx="9">
                  <c:v>0.11119602815251513</c:v>
                </c:pt>
                <c:pt idx="10">
                  <c:v>0.1123402265407383</c:v>
                </c:pt>
                <c:pt idx="11">
                  <c:v>0.11243232400216997</c:v>
                </c:pt>
                <c:pt idx="12">
                  <c:v>0.11390677404887416</c:v>
                </c:pt>
                <c:pt idx="13">
                  <c:v>0.11635104111059152</c:v>
                </c:pt>
                <c:pt idx="14">
                  <c:v>0.11675037688260312</c:v>
                </c:pt>
                <c:pt idx="15">
                  <c:v>0.11681657311364436</c:v>
                </c:pt>
                <c:pt idx="16">
                  <c:v>0.11740491576081617</c:v>
                </c:pt>
                <c:pt idx="17">
                  <c:v>0.11755640909695579</c:v>
                </c:pt>
                <c:pt idx="18">
                  <c:v>0.11817541040916181</c:v>
                </c:pt>
                <c:pt idx="19">
                  <c:v>0.12028003354087501</c:v>
                </c:pt>
                <c:pt idx="20">
                  <c:v>0.12095727317895588</c:v>
                </c:pt>
                <c:pt idx="21">
                  <c:v>0.12098504717612288</c:v>
                </c:pt>
                <c:pt idx="22">
                  <c:v>0.1210292482246141</c:v>
                </c:pt>
                <c:pt idx="23">
                  <c:v>0.12103052107535908</c:v>
                </c:pt>
                <c:pt idx="24">
                  <c:v>0.12104495244728736</c:v>
                </c:pt>
                <c:pt idx="25">
                  <c:v>0.12116430485057815</c:v>
                </c:pt>
                <c:pt idx="26">
                  <c:v>0.1214843632486588</c:v>
                </c:pt>
                <c:pt idx="27">
                  <c:v>0.12183018305082503</c:v>
                </c:pt>
                <c:pt idx="28">
                  <c:v>0.12213383224390433</c:v>
                </c:pt>
                <c:pt idx="29">
                  <c:v>0.12218522604602695</c:v>
                </c:pt>
                <c:pt idx="30">
                  <c:v>0.12260323014435687</c:v>
                </c:pt>
                <c:pt idx="31">
                  <c:v>0.12275759712643368</c:v>
                </c:pt>
                <c:pt idx="32">
                  <c:v>0.12379722815283543</c:v>
                </c:pt>
                <c:pt idx="33">
                  <c:v>0.12400697500097467</c:v>
                </c:pt>
                <c:pt idx="34">
                  <c:v>0.1246397567574634</c:v>
                </c:pt>
                <c:pt idx="35">
                  <c:v>0.1248103653952657</c:v>
                </c:pt>
                <c:pt idx="36">
                  <c:v>0.12516476638516452</c:v>
                </c:pt>
                <c:pt idx="37">
                  <c:v>0.12546565854897321</c:v>
                </c:pt>
                <c:pt idx="38">
                  <c:v>0.1262496210900885</c:v>
                </c:pt>
                <c:pt idx="39">
                  <c:v>0.126626295197619</c:v>
                </c:pt>
                <c:pt idx="40">
                  <c:v>0.12724030561927008</c:v>
                </c:pt>
                <c:pt idx="41">
                  <c:v>0.12780146223146605</c:v>
                </c:pt>
                <c:pt idx="42">
                  <c:v>0.1278563999812356</c:v>
                </c:pt>
                <c:pt idx="43">
                  <c:v>0.12789781716214288</c:v>
                </c:pt>
                <c:pt idx="44">
                  <c:v>0.12816594358961855</c:v>
                </c:pt>
                <c:pt idx="45">
                  <c:v>0.12859094590599041</c:v>
                </c:pt>
                <c:pt idx="46">
                  <c:v>0.12893367684122717</c:v>
                </c:pt>
                <c:pt idx="47">
                  <c:v>0.12973275360476105</c:v>
                </c:pt>
                <c:pt idx="48">
                  <c:v>0.13033705065145784</c:v>
                </c:pt>
                <c:pt idx="49">
                  <c:v>0.13038116302691202</c:v>
                </c:pt>
                <c:pt idx="50">
                  <c:v>0.13090852543548265</c:v>
                </c:pt>
                <c:pt idx="51">
                  <c:v>0.13105314178689931</c:v>
                </c:pt>
                <c:pt idx="52">
                  <c:v>0.13132968531149827</c:v>
                </c:pt>
                <c:pt idx="53">
                  <c:v>0.13178040554009468</c:v>
                </c:pt>
                <c:pt idx="54">
                  <c:v>0.132582493741005</c:v>
                </c:pt>
                <c:pt idx="55">
                  <c:v>0.13305436525293132</c:v>
                </c:pt>
                <c:pt idx="56">
                  <c:v>0.13318986618586759</c:v>
                </c:pt>
                <c:pt idx="57">
                  <c:v>0.13319558030876533</c:v>
                </c:pt>
                <c:pt idx="58">
                  <c:v>0.13335773923099176</c:v>
                </c:pt>
                <c:pt idx="59">
                  <c:v>0.13400430225630067</c:v>
                </c:pt>
                <c:pt idx="60">
                  <c:v>0.1341037424470034</c:v>
                </c:pt>
                <c:pt idx="61">
                  <c:v>0.13434961382899346</c:v>
                </c:pt>
                <c:pt idx="62">
                  <c:v>0.13459795049919931</c:v>
                </c:pt>
                <c:pt idx="63">
                  <c:v>0.1348840068804148</c:v>
                </c:pt>
                <c:pt idx="64">
                  <c:v>0.13527503297549551</c:v>
                </c:pt>
                <c:pt idx="65">
                  <c:v>0.13586158651527477</c:v>
                </c:pt>
                <c:pt idx="66">
                  <c:v>0.13700493677225017</c:v>
                </c:pt>
                <c:pt idx="67">
                  <c:v>0.13701159807781718</c:v>
                </c:pt>
                <c:pt idx="68">
                  <c:v>0.13753380737680354</c:v>
                </c:pt>
                <c:pt idx="69">
                  <c:v>0.13772767389170698</c:v>
                </c:pt>
                <c:pt idx="70">
                  <c:v>0.13808458857219949</c:v>
                </c:pt>
                <c:pt idx="71">
                  <c:v>0.13838763402909254</c:v>
                </c:pt>
                <c:pt idx="72">
                  <c:v>0.13848847950977858</c:v>
                </c:pt>
                <c:pt idx="73">
                  <c:v>0.13892843335419605</c:v>
                </c:pt>
                <c:pt idx="74">
                  <c:v>0.14004700968747161</c:v>
                </c:pt>
                <c:pt idx="75">
                  <c:v>0.14020511353400714</c:v>
                </c:pt>
                <c:pt idx="76">
                  <c:v>0.14033192021494492</c:v>
                </c:pt>
                <c:pt idx="77">
                  <c:v>0.14112832723308477</c:v>
                </c:pt>
                <c:pt idx="78">
                  <c:v>0.14151487502075596</c:v>
                </c:pt>
                <c:pt idx="79">
                  <c:v>0.14170399304017114</c:v>
                </c:pt>
                <c:pt idx="80">
                  <c:v>0.14283636351760456</c:v>
                </c:pt>
                <c:pt idx="81">
                  <c:v>0.14342360875513954</c:v>
                </c:pt>
                <c:pt idx="82">
                  <c:v>0.14357972959208462</c:v>
                </c:pt>
                <c:pt idx="83">
                  <c:v>0.14442055102890067</c:v>
                </c:pt>
                <c:pt idx="84">
                  <c:v>0.14463886590448638</c:v>
                </c:pt>
                <c:pt idx="85">
                  <c:v>0.14659855390650686</c:v>
                </c:pt>
                <c:pt idx="86">
                  <c:v>0.1471082449998535</c:v>
                </c:pt>
                <c:pt idx="87">
                  <c:v>0.14805584718873183</c:v>
                </c:pt>
                <c:pt idx="88">
                  <c:v>0.14890758529495396</c:v>
                </c:pt>
                <c:pt idx="89">
                  <c:v>0.14891871655882766</c:v>
                </c:pt>
                <c:pt idx="90">
                  <c:v>0.14901920495449697</c:v>
                </c:pt>
                <c:pt idx="91">
                  <c:v>0.1497957318667113</c:v>
                </c:pt>
                <c:pt idx="92">
                  <c:v>0.15044306607661809</c:v>
                </c:pt>
                <c:pt idx="93">
                  <c:v>0.15084905590406</c:v>
                </c:pt>
                <c:pt idx="94">
                  <c:v>0.15106237641486608</c:v>
                </c:pt>
                <c:pt idx="95">
                  <c:v>0.15114722612670903</c:v>
                </c:pt>
                <c:pt idx="96">
                  <c:v>0.15168887663604275</c:v>
                </c:pt>
                <c:pt idx="97">
                  <c:v>0.15222332416360954</c:v>
                </c:pt>
                <c:pt idx="98">
                  <c:v>0.15232002304165052</c:v>
                </c:pt>
                <c:pt idx="99">
                  <c:v>0.15269535304938223</c:v>
                </c:pt>
                <c:pt idx="100">
                  <c:v>0.15405346521682586</c:v>
                </c:pt>
                <c:pt idx="101">
                  <c:v>0.15422167085959329</c:v>
                </c:pt>
                <c:pt idx="102">
                  <c:v>0.15581272337740756</c:v>
                </c:pt>
                <c:pt idx="103">
                  <c:v>0.15594881250854528</c:v>
                </c:pt>
                <c:pt idx="104">
                  <c:v>0.15809491938464817</c:v>
                </c:pt>
                <c:pt idx="105">
                  <c:v>0.15934569434318974</c:v>
                </c:pt>
                <c:pt idx="106">
                  <c:v>0.16239627206028359</c:v>
                </c:pt>
                <c:pt idx="107">
                  <c:v>0.16530818822769144</c:v>
                </c:pt>
                <c:pt idx="108">
                  <c:v>0.16843339906489327</c:v>
                </c:pt>
                <c:pt idx="109">
                  <c:v>0.1724453606211489</c:v>
                </c:pt>
                <c:pt idx="110">
                  <c:v>0.17260367626637527</c:v>
                </c:pt>
                <c:pt idx="111">
                  <c:v>0.19053156542125188</c:v>
                </c:pt>
              </c:numCache>
            </c:numRef>
          </c:xVal>
          <c:yVal>
            <c:numRef>
              <c:f>Sheet2!$B$2:$B$115</c:f>
              <c:numCache>
                <c:formatCode>0.00%</c:formatCode>
                <c:ptCount val="114"/>
                <c:pt idx="0">
                  <c:v>0.18259943145031046</c:v>
                </c:pt>
                <c:pt idx="1">
                  <c:v>0.17843769193904466</c:v>
                </c:pt>
                <c:pt idx="2">
                  <c:v>0.16912137126413632</c:v>
                </c:pt>
                <c:pt idx="3">
                  <c:v>0.1810919220008026</c:v>
                </c:pt>
                <c:pt idx="4">
                  <c:v>0.17046043139112405</c:v>
                </c:pt>
                <c:pt idx="5">
                  <c:v>0.1914496522172198</c:v>
                </c:pt>
                <c:pt idx="6">
                  <c:v>0.15154629558143906</c:v>
                </c:pt>
                <c:pt idx="7">
                  <c:v>0.17321337128524059</c:v>
                </c:pt>
                <c:pt idx="8">
                  <c:v>0.14812386604948222</c:v>
                </c:pt>
                <c:pt idx="9">
                  <c:v>0.1548277627455254</c:v>
                </c:pt>
                <c:pt idx="10">
                  <c:v>0.1715576539546356</c:v>
                </c:pt>
                <c:pt idx="11">
                  <c:v>0.16943598617247804</c:v>
                </c:pt>
                <c:pt idx="12">
                  <c:v>0.16907460526349607</c:v>
                </c:pt>
                <c:pt idx="13">
                  <c:v>0.15969159677010544</c:v>
                </c:pt>
                <c:pt idx="14">
                  <c:v>0.15829991097492827</c:v>
                </c:pt>
                <c:pt idx="15">
                  <c:v>0.18635602497736026</c:v>
                </c:pt>
                <c:pt idx="16">
                  <c:v>0.16626488356024663</c:v>
                </c:pt>
                <c:pt idx="17">
                  <c:v>0.18956587458605723</c:v>
                </c:pt>
                <c:pt idx="18">
                  <c:v>0.17167471178267166</c:v>
                </c:pt>
                <c:pt idx="19">
                  <c:v>0.16842778934874625</c:v>
                </c:pt>
                <c:pt idx="20">
                  <c:v>0.16540836141706988</c:v>
                </c:pt>
                <c:pt idx="21">
                  <c:v>0.173382463621506</c:v>
                </c:pt>
                <c:pt idx="22">
                  <c:v>0.16757593746882132</c:v>
                </c:pt>
                <c:pt idx="23">
                  <c:v>0.1604949290137756</c:v>
                </c:pt>
                <c:pt idx="24">
                  <c:v>0.18074426764597937</c:v>
                </c:pt>
                <c:pt idx="25">
                  <c:v>0.15496380053201131</c:v>
                </c:pt>
                <c:pt idx="26">
                  <c:v>0.19155351297985715</c:v>
                </c:pt>
                <c:pt idx="27">
                  <c:v>0.16190846734749653</c:v>
                </c:pt>
                <c:pt idx="28">
                  <c:v>0.18706177323683082</c:v>
                </c:pt>
                <c:pt idx="29">
                  <c:v>0.16297911576858479</c:v>
                </c:pt>
                <c:pt idx="30">
                  <c:v>0.16572343206748716</c:v>
                </c:pt>
                <c:pt idx="31">
                  <c:v>0.17271172996735351</c:v>
                </c:pt>
                <c:pt idx="32">
                  <c:v>0.16152677788102265</c:v>
                </c:pt>
                <c:pt idx="33">
                  <c:v>0.16991800642744403</c:v>
                </c:pt>
                <c:pt idx="34">
                  <c:v>0.18357875050423156</c:v>
                </c:pt>
                <c:pt idx="35">
                  <c:v>0.15397004427905761</c:v>
                </c:pt>
                <c:pt idx="36">
                  <c:v>0.14943750140094528</c:v>
                </c:pt>
                <c:pt idx="37">
                  <c:v>0.14827552018036613</c:v>
                </c:pt>
                <c:pt idx="38">
                  <c:v>0.18710671449362387</c:v>
                </c:pt>
                <c:pt idx="39">
                  <c:v>0.16968138691083884</c:v>
                </c:pt>
                <c:pt idx="40">
                  <c:v>0.15203610441624754</c:v>
                </c:pt>
                <c:pt idx="41">
                  <c:v>0.16227074324264001</c:v>
                </c:pt>
                <c:pt idx="42">
                  <c:v>0.15922607674076417</c:v>
                </c:pt>
                <c:pt idx="43">
                  <c:v>0.16702523059526753</c:v>
                </c:pt>
                <c:pt idx="44">
                  <c:v>0.14294904384781026</c:v>
                </c:pt>
                <c:pt idx="45">
                  <c:v>0.1609208494939609</c:v>
                </c:pt>
                <c:pt idx="46">
                  <c:v>0.16387656478008486</c:v>
                </c:pt>
                <c:pt idx="47">
                  <c:v>0.16051670190947259</c:v>
                </c:pt>
                <c:pt idx="48">
                  <c:v>0.1738131972842758</c:v>
                </c:pt>
                <c:pt idx="49">
                  <c:v>0.14668313253758722</c:v>
                </c:pt>
                <c:pt idx="50">
                  <c:v>0.15540637180803474</c:v>
                </c:pt>
                <c:pt idx="51">
                  <c:v>0.15403359207931333</c:v>
                </c:pt>
                <c:pt idx="52">
                  <c:v>0.16786159995399921</c:v>
                </c:pt>
                <c:pt idx="53">
                  <c:v>0.17106727925345552</c:v>
                </c:pt>
                <c:pt idx="54">
                  <c:v>0.15543542034382715</c:v>
                </c:pt>
                <c:pt idx="55">
                  <c:v>0.15529264702186643</c:v>
                </c:pt>
                <c:pt idx="56">
                  <c:v>0.16570423625416053</c:v>
                </c:pt>
                <c:pt idx="57">
                  <c:v>0.15620487971526159</c:v>
                </c:pt>
                <c:pt idx="58">
                  <c:v>0.16161880201696063</c:v>
                </c:pt>
                <c:pt idx="59">
                  <c:v>0.1707794869569364</c:v>
                </c:pt>
                <c:pt idx="60">
                  <c:v>0.17385436343538707</c:v>
                </c:pt>
                <c:pt idx="61">
                  <c:v>0.15182230706997213</c:v>
                </c:pt>
                <c:pt idx="62">
                  <c:v>0.15984454136986079</c:v>
                </c:pt>
                <c:pt idx="63">
                  <c:v>0.16049281289407472</c:v>
                </c:pt>
                <c:pt idx="64">
                  <c:v>0.16380511816774498</c:v>
                </c:pt>
                <c:pt idx="65">
                  <c:v>0.18139815425437475</c:v>
                </c:pt>
                <c:pt idx="66">
                  <c:v>0.16109687734866135</c:v>
                </c:pt>
                <c:pt idx="67">
                  <c:v>0.16163472853362629</c:v>
                </c:pt>
                <c:pt idx="68">
                  <c:v>0.15358906526426286</c:v>
                </c:pt>
                <c:pt idx="69">
                  <c:v>0.14840112243604084</c:v>
                </c:pt>
                <c:pt idx="70">
                  <c:v>0.16976612805232913</c:v>
                </c:pt>
                <c:pt idx="71">
                  <c:v>0.15759293321858225</c:v>
                </c:pt>
                <c:pt idx="72">
                  <c:v>0.143697144922633</c:v>
                </c:pt>
                <c:pt idx="73">
                  <c:v>0.16405898359187229</c:v>
                </c:pt>
                <c:pt idx="74">
                  <c:v>0.16279167934928135</c:v>
                </c:pt>
                <c:pt idx="75">
                  <c:v>0.16269606671987633</c:v>
                </c:pt>
                <c:pt idx="76">
                  <c:v>0.16086664150899055</c:v>
                </c:pt>
                <c:pt idx="77">
                  <c:v>0.15728553973775528</c:v>
                </c:pt>
                <c:pt idx="78">
                  <c:v>0.1722457562286063</c:v>
                </c:pt>
                <c:pt idx="79">
                  <c:v>0.16109920097491476</c:v>
                </c:pt>
                <c:pt idx="80">
                  <c:v>0.16358991533114098</c:v>
                </c:pt>
                <c:pt idx="81">
                  <c:v>0.15729404677446962</c:v>
                </c:pt>
                <c:pt idx="82">
                  <c:v>0.16889802479424085</c:v>
                </c:pt>
                <c:pt idx="83">
                  <c:v>0.15647141667722481</c:v>
                </c:pt>
                <c:pt idx="84">
                  <c:v>0.15954639231174017</c:v>
                </c:pt>
                <c:pt idx="85">
                  <c:v>0.1454551626069118</c:v>
                </c:pt>
                <c:pt idx="86">
                  <c:v>0.13876520759882285</c:v>
                </c:pt>
                <c:pt idx="87">
                  <c:v>0.15120270708831954</c:v>
                </c:pt>
                <c:pt idx="88">
                  <c:v>0.16685627607435352</c:v>
                </c:pt>
                <c:pt idx="89">
                  <c:v>0.14316459478341695</c:v>
                </c:pt>
                <c:pt idx="90">
                  <c:v>0.14690759180093171</c:v>
                </c:pt>
                <c:pt idx="91">
                  <c:v>0.15898762165720287</c:v>
                </c:pt>
                <c:pt idx="92">
                  <c:v>0.16239554695941169</c:v>
                </c:pt>
                <c:pt idx="93">
                  <c:v>0.14506109142942822</c:v>
                </c:pt>
                <c:pt idx="94">
                  <c:v>0.14013660268840783</c:v>
                </c:pt>
                <c:pt idx="95">
                  <c:v>0.13742561673446152</c:v>
                </c:pt>
                <c:pt idx="96">
                  <c:v>0.15962515691739901</c:v>
                </c:pt>
                <c:pt idx="97">
                  <c:v>0.16760258802042391</c:v>
                </c:pt>
                <c:pt idx="98">
                  <c:v>0.15005856194711586</c:v>
                </c:pt>
                <c:pt idx="99">
                  <c:v>0.16153519469973349</c:v>
                </c:pt>
                <c:pt idx="100">
                  <c:v>0.15553022598126237</c:v>
                </c:pt>
                <c:pt idx="101">
                  <c:v>0.1574315463638904</c:v>
                </c:pt>
                <c:pt idx="102">
                  <c:v>0.1532688501294947</c:v>
                </c:pt>
                <c:pt idx="103">
                  <c:v>0.16</c:v>
                </c:pt>
                <c:pt idx="104">
                  <c:v>0.15032216003672191</c:v>
                </c:pt>
                <c:pt idx="105">
                  <c:v>0.14010258174071089</c:v>
                </c:pt>
                <c:pt idx="106">
                  <c:v>0.14974551030144667</c:v>
                </c:pt>
                <c:pt idx="107">
                  <c:v>0.14749999999999999</c:v>
                </c:pt>
                <c:pt idx="108">
                  <c:v>0.14499999999999999</c:v>
                </c:pt>
                <c:pt idx="109">
                  <c:v>0.12863725054025579</c:v>
                </c:pt>
                <c:pt idx="110">
                  <c:v>0.139871729312712</c:v>
                </c:pt>
                <c:pt idx="111">
                  <c:v>0.12766255619788378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590336"/>
        <c:axId val="150590896"/>
      </c:scatterChart>
      <c:valAx>
        <c:axId val="150590336"/>
        <c:scaling>
          <c:orientation val="minMax"/>
          <c:max val="0.2"/>
          <c:min val="9.0000000000000024E-2"/>
        </c:scaling>
        <c:delete val="0"/>
        <c:axPos val="b"/>
        <c:numFmt formatCode="0.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0590896"/>
        <c:crosses val="autoZero"/>
        <c:crossBetween val="midCat"/>
      </c:valAx>
      <c:valAx>
        <c:axId val="150590896"/>
        <c:scaling>
          <c:orientation val="minMax"/>
          <c:min val="0.12000000000000001"/>
        </c:scaling>
        <c:delete val="0"/>
        <c:axPos val="l"/>
        <c:numFmt formatCode="0.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0590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4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3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9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67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0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816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3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61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73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03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6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992B2-3B9C-42CD-99CB-EB16A4C3133B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72723-F960-4C2B-90CB-812AE653C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3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331504" y="2209082"/>
            <a:ext cx="5772536" cy="3328273"/>
            <a:chOff x="3409563" y="558701"/>
            <a:chExt cx="5772536" cy="3328273"/>
          </a:xfrm>
        </p:grpSpPr>
        <p:grpSp>
          <p:nvGrpSpPr>
            <p:cNvPr id="7" name="Group 6"/>
            <p:cNvGrpSpPr/>
            <p:nvPr/>
          </p:nvGrpSpPr>
          <p:grpSpPr>
            <a:xfrm>
              <a:off x="3409563" y="558701"/>
              <a:ext cx="5772536" cy="3328273"/>
              <a:chOff x="3409563" y="558701"/>
              <a:chExt cx="5772536" cy="3328273"/>
            </a:xfrm>
          </p:grpSpPr>
          <p:graphicFrame>
            <p:nvGraphicFramePr>
              <p:cNvPr id="4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68608519"/>
                  </p:ext>
                </p:extLst>
              </p:nvPr>
            </p:nvGraphicFramePr>
            <p:xfrm>
              <a:off x="3744684" y="718458"/>
              <a:ext cx="5437415" cy="292009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5" name="TextBox 4"/>
              <p:cNvSpPr txBox="1"/>
              <p:nvPr/>
            </p:nvSpPr>
            <p:spPr>
              <a:xfrm>
                <a:off x="4800600" y="3609975"/>
                <a:ext cx="28479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Linoleic acid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 rot="16200000">
                <a:off x="2124075" y="1844189"/>
                <a:ext cx="28479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Arachidonic</a:t>
                </a:r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acid 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6829424" y="885825"/>
              <a:ext cx="18002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 = -0.612, p &lt; 0.001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7322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</TotalTime>
  <Words>12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PSU HHD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Flock</dc:creator>
  <cp:lastModifiedBy>Michael Flock</cp:lastModifiedBy>
  <cp:revision>47</cp:revision>
  <dcterms:created xsi:type="dcterms:W3CDTF">2013-12-13T12:48:03Z</dcterms:created>
  <dcterms:modified xsi:type="dcterms:W3CDTF">2014-04-10T19:28:39Z</dcterms:modified>
</cp:coreProperties>
</file>