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2418" y="-1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2BCFE-C477-4F5B-9AB5-E640A015CBA6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59002-D506-4284-9F0E-EC0C9187242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CARD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4636364"/>
            <a:ext cx="2133604" cy="1828804"/>
          </a:xfrm>
          <a:prstGeom prst="rect">
            <a:avLst/>
          </a:prstGeom>
        </p:spPr>
      </p:pic>
      <p:pic>
        <p:nvPicPr>
          <p:cNvPr id="5" name="Picture 4" descr="mCard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0190" y="4636364"/>
            <a:ext cx="2133604" cy="1828804"/>
          </a:xfrm>
          <a:prstGeom prst="rect">
            <a:avLst/>
          </a:prstGeom>
        </p:spPr>
      </p:pic>
      <p:pic>
        <p:nvPicPr>
          <p:cNvPr id="6" name="Picture 5" descr="overla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19732" y="4636364"/>
            <a:ext cx="2133604" cy="1828804"/>
          </a:xfrm>
          <a:prstGeom prst="rect">
            <a:avLst/>
          </a:prstGeom>
        </p:spPr>
      </p:pic>
      <p:pic>
        <p:nvPicPr>
          <p:cNvPr id="7" name="Picture 6" descr="hCARD9ele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0648" y="6249144"/>
            <a:ext cx="2133604" cy="1828804"/>
          </a:xfrm>
          <a:prstGeom prst="rect">
            <a:avLst/>
          </a:prstGeom>
        </p:spPr>
      </p:pic>
      <p:pic>
        <p:nvPicPr>
          <p:cNvPr id="8" name="Picture 7" descr="mCard9elec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90190" y="6249144"/>
            <a:ext cx="2133604" cy="182880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3550" y="848544"/>
            <a:ext cx="592931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04664" y="499537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A</a:t>
            </a:r>
            <a:endParaRPr lang="en-GB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4664" y="4676001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B</a:t>
            </a:r>
            <a:endParaRPr lang="en-GB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04664" y="6332185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</a:t>
            </a:r>
            <a:endParaRPr lang="en-GB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29200" y="6249144"/>
            <a:ext cx="609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Helix 1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221088" y="6177136"/>
            <a:ext cx="609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Helix 6</a:t>
            </a:r>
            <a:endParaRPr lang="en-GB" sz="1200" dirty="0"/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>
          <a:xfrm flipV="1">
            <a:off x="4525819" y="5961112"/>
            <a:ext cx="271333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0"/>
          </p:cNvCxnSpPr>
          <p:nvPr/>
        </p:nvCxnSpPr>
        <p:spPr>
          <a:xfrm flipH="1" flipV="1">
            <a:off x="5517232" y="5745088"/>
            <a:ext cx="16699" cy="5040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624" y="128464"/>
            <a:ext cx="1705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u="sng" dirty="0" smtClean="0"/>
              <a:t>Supplementary Figure 1</a:t>
            </a:r>
            <a:endParaRPr lang="en-GB" sz="1200" b="1" u="sng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628800" y="848544"/>
            <a:ext cx="37444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268760" y="1280592"/>
            <a:ext cx="27363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A4 Paper (210x297 mm)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Cambridge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Monie</dc:creator>
  <cp:lastModifiedBy>Tom Monie</cp:lastModifiedBy>
  <cp:revision>1</cp:revision>
  <dcterms:created xsi:type="dcterms:W3CDTF">2014-05-29T12:44:49Z</dcterms:created>
  <dcterms:modified xsi:type="dcterms:W3CDTF">2014-05-29T12:46:53Z</dcterms:modified>
</cp:coreProperties>
</file>