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945CA-DF5F-4290-8F11-4A0BF64042B7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C41FF-EFBD-475A-84E0-68415EB022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762000" y="474455"/>
          <a:ext cx="7543800" cy="5671517"/>
        </p:xfrm>
        <a:graphic>
          <a:graphicData uri="http://schemas.openxmlformats.org/presentationml/2006/ole">
            <p:oleObj spid="_x0000_s1025" name="Slide" r:id="rId3" imgW="4535424" imgH="3401523" progId="PowerPoint.Slide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Office PowerPoint Slide</vt:lpstr>
      <vt:lpstr>Slide 1</vt:lpstr>
    </vt:vector>
  </TitlesOfParts>
  <Company>Tufts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Joanna Leyenaar</dc:creator>
  <cp:lastModifiedBy>Joanna Leyenaar</cp:lastModifiedBy>
  <cp:revision>1</cp:revision>
  <dcterms:created xsi:type="dcterms:W3CDTF">2013-07-17T17:25:58Z</dcterms:created>
  <dcterms:modified xsi:type="dcterms:W3CDTF">2013-07-17T17:27:11Z</dcterms:modified>
</cp:coreProperties>
</file>