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168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35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45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44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17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3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61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620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23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8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0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04186-5751-42E8-93FE-445DF3929487}" type="datetimeFigureOut">
              <a:rPr lang="de-DE" smtClean="0"/>
              <a:t>30.05.2014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69019-7E49-48B3-9D28-183A37471F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65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245767"/>
              </p:ext>
            </p:extLst>
          </p:nvPr>
        </p:nvGraphicFramePr>
        <p:xfrm>
          <a:off x="503238" y="1124744"/>
          <a:ext cx="3816350" cy="262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Project" r:id="rId3" imgW="3816000" imgH="2628000" progId="Prism5.Document">
                  <p:embed/>
                </p:oleObj>
              </mc:Choice>
              <mc:Fallback>
                <p:oleObj name="Prism Project" r:id="rId3" imgW="3816000" imgH="262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3238" y="1124744"/>
                        <a:ext cx="3816350" cy="2627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264948"/>
              </p:ext>
            </p:extLst>
          </p:nvPr>
        </p:nvGraphicFramePr>
        <p:xfrm>
          <a:off x="4283968" y="1124744"/>
          <a:ext cx="3816350" cy="262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Project" r:id="rId5" imgW="3816000" imgH="2628000" progId="Prism5.Document">
                  <p:embed/>
                </p:oleObj>
              </mc:Choice>
              <mc:Fallback>
                <p:oleObj name="Prism Project" r:id="rId5" imgW="3816000" imgH="262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83968" y="1124744"/>
                        <a:ext cx="3816350" cy="2627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899592" y="76470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(a)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427984" y="76470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(b)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899592" y="400506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(c)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0" y="400676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(d)</a:t>
            </a:r>
            <a:endParaRPr lang="de-DE" dirty="0"/>
          </a:p>
        </p:txBody>
      </p:sp>
      <p:pic>
        <p:nvPicPr>
          <p:cNvPr id="1028" name="Picture 4" descr="T:\Austausch\Ulrike Sauermann\Bilder SIVinfizierte Zellen\Survival Assay Mai 2014 D8\c8166 32h 1-o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74396"/>
            <a:ext cx="1993392" cy="191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T:\Austausch\Ulrike Sauermann\Bilder SIVinfizierte Zellen\Survival Assay Mai 2014 D8\2626 32h 1-o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28" y="4299877"/>
            <a:ext cx="2226000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59622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Prism Project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Sauermann, Ulrike</dc:creator>
  <cp:lastModifiedBy>Manfred Wirth</cp:lastModifiedBy>
  <cp:revision>3</cp:revision>
  <dcterms:created xsi:type="dcterms:W3CDTF">2014-05-27T12:50:41Z</dcterms:created>
  <dcterms:modified xsi:type="dcterms:W3CDTF">2014-05-30T11:58:07Z</dcterms:modified>
</cp:coreProperties>
</file>