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7" r:id="rId5"/>
    <p:sldId id="268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8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0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0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80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3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38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2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6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85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3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ED707-8128-4AD5-AD2D-D35BB360993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D544E-B07D-4F4E-A867-96C5364C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7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19200"/>
            <a:ext cx="2862263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95988" y="709136"/>
            <a:ext cx="250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Supplementary Figure </a:t>
            </a:r>
            <a:r>
              <a:rPr lang="en-US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2761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83959" y="1384858"/>
            <a:ext cx="3827979" cy="2781434"/>
            <a:chOff x="4557196" y="1066800"/>
            <a:chExt cx="3827979" cy="2781434"/>
          </a:xfrm>
        </p:grpSpPr>
        <p:pic>
          <p:nvPicPr>
            <p:cNvPr id="4099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1066800"/>
              <a:ext cx="3584575" cy="2424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 rot="16200000">
              <a:off x="4093868" y="2061455"/>
              <a:ext cx="14134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Id1 expression</a:t>
              </a:r>
              <a:endParaRPr lang="en-US" sz="1600" b="1" dirty="0"/>
            </a:p>
          </p:txBody>
        </p:sp>
        <p:sp>
          <p:nvSpPr>
            <p:cNvPr id="3" name="TextBox 2"/>
            <p:cNvSpPr txBox="1"/>
            <p:nvPr/>
          </p:nvSpPr>
          <p:spPr>
            <a:xfrm rot="18943696">
              <a:off x="4557196" y="3540457"/>
              <a:ext cx="12786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Primary tumor</a:t>
              </a:r>
              <a:endParaRPr lang="en-US" sz="1400" b="1" dirty="0"/>
            </a:p>
          </p:txBody>
        </p:sp>
        <p:sp>
          <p:nvSpPr>
            <p:cNvPr id="4" name="TextBox 3"/>
            <p:cNvSpPr txBox="1"/>
            <p:nvPr/>
          </p:nvSpPr>
          <p:spPr>
            <a:xfrm rot="18943696">
              <a:off x="5529815" y="3438830"/>
              <a:ext cx="987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Metastasis</a:t>
              </a:r>
              <a:endParaRPr lang="en-US" sz="1400" b="1" dirty="0"/>
            </a:p>
          </p:txBody>
        </p:sp>
        <p:sp>
          <p:nvSpPr>
            <p:cNvPr id="5" name="TextBox 4"/>
            <p:cNvSpPr txBox="1"/>
            <p:nvPr/>
          </p:nvSpPr>
          <p:spPr>
            <a:xfrm rot="18943696">
              <a:off x="6305207" y="3405909"/>
              <a:ext cx="8931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MCF7-Id1</a:t>
              </a:r>
              <a:endParaRPr lang="en-US" sz="1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 rot="18943696">
              <a:off x="6748057" y="3511117"/>
              <a:ext cx="11946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MCF7-control</a:t>
              </a:r>
              <a:endParaRPr lang="en-US" sz="14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324600" y="329849"/>
            <a:ext cx="250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Supplementary Figure </a:t>
            </a:r>
            <a:r>
              <a:rPr lang="en-US" b="1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3235" y="101552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14306" y="101552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13" name="Picture 6" descr="MCF7_ID1_425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213" y="2233538"/>
            <a:ext cx="1160463" cy="122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 rot="18918493">
            <a:off x="6318162" y="1524687"/>
            <a:ext cx="1341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MCF7-control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 rot="18918493">
            <a:off x="6984353" y="1643400"/>
            <a:ext cx="1003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MCF7-Id1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18649" y="2416882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Id1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592099" y="297180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</a:t>
            </a:r>
            <a:r>
              <a:rPr lang="en-US" b="1" dirty="0" smtClean="0"/>
              <a:t>-actin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267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24600" y="775602"/>
            <a:ext cx="250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Supplementary Figure </a:t>
            </a:r>
            <a:r>
              <a:rPr lang="en-US" b="1" dirty="0"/>
              <a:t>3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057400" y="1676400"/>
            <a:ext cx="5066145" cy="3810000"/>
            <a:chOff x="2057400" y="1295400"/>
            <a:chExt cx="5066145" cy="381000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7400" y="1295400"/>
              <a:ext cx="4310466" cy="38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7000" y="2933700"/>
              <a:ext cx="64654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54603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100A9_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400300"/>
            <a:ext cx="16637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4600" y="775602"/>
            <a:ext cx="250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Supplementary Figure </a:t>
            </a:r>
            <a:r>
              <a:rPr lang="en-US" b="1" dirty="0"/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1600" y="2047984"/>
            <a:ext cx="815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Control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2057400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Id1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73770" y="2057400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Id2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10400" y="2514600"/>
            <a:ext cx="824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S100A9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3124200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 smtClean="0"/>
              <a:t>β</a:t>
            </a:r>
            <a:r>
              <a:rPr lang="en-US" sz="1600" b="1" dirty="0" smtClean="0"/>
              <a:t>-actin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78443" y="152633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14400" y="15240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2" y="1752600"/>
            <a:ext cx="2998788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487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-76200" y="1419225"/>
            <a:ext cx="3328988" cy="2238375"/>
            <a:chOff x="0" y="1371600"/>
            <a:chExt cx="3328988" cy="2238375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1600"/>
              <a:ext cx="3328988" cy="2238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981200" y="2819400"/>
              <a:ext cx="965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*p=0.0001</a:t>
              </a:r>
              <a:endParaRPr lang="en-US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84556" y="275792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*</a:t>
              </a:r>
              <a:endParaRPr lang="en-US" b="1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200400" y="1482725"/>
            <a:ext cx="3137542" cy="2479675"/>
            <a:chOff x="3521947" y="1447800"/>
            <a:chExt cx="3137542" cy="2479675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1447800"/>
              <a:ext cx="2120900" cy="2479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715000" y="1752600"/>
              <a:ext cx="5984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Vector</a:t>
              </a:r>
              <a:endParaRPr lang="en-US" sz="12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15000" y="1964611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Id1</a:t>
              </a:r>
              <a:endParaRPr lang="en-US" sz="12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15000" y="2161401"/>
              <a:ext cx="9444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Id1+S100A9</a:t>
              </a:r>
              <a:endParaRPr lang="en-US" sz="12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2644047" y="2433175"/>
              <a:ext cx="2063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Number of cells migrated</a:t>
              </a:r>
              <a:endParaRPr lang="en-US" sz="1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49051" y="320197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*</a:t>
              </a:r>
              <a:endParaRPr lang="en-US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73124" y="290744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**</a:t>
              </a:r>
              <a:endParaRPr lang="en-US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42292" y="2757921"/>
              <a:ext cx="9653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*p=0.0001</a:t>
              </a:r>
            </a:p>
            <a:p>
              <a:r>
                <a:rPr lang="en-US" sz="1400" b="1" dirty="0" smtClean="0"/>
                <a:t>**p=0.003</a:t>
              </a:r>
              <a:endParaRPr lang="en-US" sz="1400" b="1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335571" y="1482725"/>
            <a:ext cx="2898294" cy="2479675"/>
            <a:chOff x="1444823" y="3927475"/>
            <a:chExt cx="2898294" cy="2479675"/>
          </a:xfrm>
        </p:grpSpPr>
        <p:sp>
          <p:nvSpPr>
            <p:cNvPr id="8" name="TextBox 7"/>
            <p:cNvSpPr txBox="1"/>
            <p:nvPr/>
          </p:nvSpPr>
          <p:spPr>
            <a:xfrm>
              <a:off x="3368703" y="4244268"/>
              <a:ext cx="5984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Vector</a:t>
              </a:r>
              <a:endParaRPr lang="en-US" sz="12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88209" y="4464300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Id1</a:t>
              </a:r>
              <a:endParaRPr lang="en-US" sz="12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88209" y="4681061"/>
              <a:ext cx="9444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Id1+S100A9</a:t>
              </a:r>
              <a:endParaRPr lang="en-US" sz="1200" b="1" dirty="0"/>
            </a:p>
          </p:txBody>
        </p:sp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0366" y="3927475"/>
              <a:ext cx="1947863" cy="2479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 rot="16200000">
              <a:off x="605683" y="4916500"/>
              <a:ext cx="19860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Number of cells invaded</a:t>
              </a:r>
              <a:endParaRPr lang="en-US" sz="1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6000" y="56388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*</a:t>
              </a:r>
              <a:endParaRPr lang="en-US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33588" y="536644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**</a:t>
              </a:r>
              <a:endParaRPr lang="en-US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77788" y="5212554"/>
              <a:ext cx="9653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*p=0.0009</a:t>
              </a:r>
            </a:p>
            <a:p>
              <a:r>
                <a:rPr lang="en-US" sz="1400" b="1" dirty="0" smtClean="0"/>
                <a:t>**p=0.002</a:t>
              </a:r>
              <a:endParaRPr lang="en-US" sz="1400" b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52400" y="10668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489459" y="400637"/>
            <a:ext cx="250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Supplementary Figure </a:t>
            </a:r>
            <a:r>
              <a:rPr lang="en-US" b="1" dirty="0"/>
              <a:t>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4289" y="10668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37942" y="1066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89909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4700588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31042" y="1078468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MCF7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95988" y="709136"/>
            <a:ext cx="250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Supplementary Figure </a:t>
            </a:r>
            <a:r>
              <a:rPr lang="en-US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6072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80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QHuang</dc:creator>
  <cp:lastModifiedBy>QHuang</cp:lastModifiedBy>
  <cp:revision>13</cp:revision>
  <dcterms:created xsi:type="dcterms:W3CDTF">2014-04-26T22:06:09Z</dcterms:created>
  <dcterms:modified xsi:type="dcterms:W3CDTF">2014-05-27T15:00:00Z</dcterms:modified>
</cp:coreProperties>
</file>