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64" autoAdjust="0"/>
  </p:normalViewPr>
  <p:slideViewPr>
    <p:cSldViewPr>
      <p:cViewPr varScale="1">
        <p:scale>
          <a:sx n="101" d="100"/>
          <a:sy n="101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16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03AA7-D7C0-4352-9B14-B797E95320D7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B450B-5DC5-40BD-944E-2AFA0B193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3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6B53C-E0F6-4C8B-8D3B-866DB800475D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02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8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4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3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5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5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60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8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2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186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70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F2F6D-427C-4AD2-B3E1-27679BD550FD}" type="datetimeFigureOut">
              <a:rPr lang="en-US" smtClean="0"/>
              <a:t>4/28/14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20A4D-B6EA-4DFC-967D-AFECACB0B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0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2943"/>
              </p:ext>
            </p:extLst>
          </p:nvPr>
        </p:nvGraphicFramePr>
        <p:xfrm>
          <a:off x="1219200" y="381000"/>
          <a:ext cx="6019800" cy="1752602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752475"/>
                <a:gridCol w="752475"/>
                <a:gridCol w="752475"/>
                <a:gridCol w="752475"/>
                <a:gridCol w="752475"/>
                <a:gridCol w="752475"/>
                <a:gridCol w="752475"/>
                <a:gridCol w="752475"/>
              </a:tblGrid>
              <a:tr h="198877"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Nerve-derived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Schwannoma-derived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328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Culture age (weeks)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 Cells/ field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Average Fraction </a:t>
                      </a:r>
                      <a:r>
                        <a:rPr lang="en-US" sz="1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S100 </a:t>
                      </a:r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Positive (N)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SEM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Culture age (weeks)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Total Cells/ field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Average Fraction S100 Positive (N)</a:t>
                      </a:r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SEM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608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0.85 (4)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0.88 (5)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608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0.85 (3)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0.72 (6)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608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0.42 (3)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0.22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0.78 (5)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608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0.61 (3)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0.78 (3)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0.04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608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7-12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0.86 (4)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9719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106</Words>
  <Application>Microsoft Macintosh PowerPoint</Application>
  <PresentationFormat>On-screen Show (4:3)</PresentationFormat>
  <Paragraphs>51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MEEI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MEEI</dc:creator>
  <cp:lastModifiedBy>Sonam Dilwali</cp:lastModifiedBy>
  <cp:revision>5</cp:revision>
  <dcterms:created xsi:type="dcterms:W3CDTF">2014-04-25T00:18:02Z</dcterms:created>
  <dcterms:modified xsi:type="dcterms:W3CDTF">2014-04-28T05:30:17Z</dcterms:modified>
</cp:coreProperties>
</file>