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64" autoAdjust="0"/>
  </p:normalViewPr>
  <p:slideViewPr>
    <p:cSldViewPr>
      <p:cViewPr varScale="1">
        <p:scale>
          <a:sx n="101" d="100"/>
          <a:sy n="101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03AA7-D7C0-4352-9B14-B797E95320D7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B450B-5DC5-40BD-944E-2AFA0B19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3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6B53C-E0F6-4C8B-8D3B-866DB800475D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579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0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4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3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6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2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8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7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0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45784"/>
              </p:ext>
            </p:extLst>
          </p:nvPr>
        </p:nvGraphicFramePr>
        <p:xfrm>
          <a:off x="457200" y="0"/>
          <a:ext cx="7543800" cy="6921383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928123"/>
                <a:gridCol w="884267"/>
                <a:gridCol w="621902"/>
                <a:gridCol w="621902"/>
                <a:gridCol w="621902"/>
                <a:gridCol w="621902"/>
                <a:gridCol w="621902"/>
                <a:gridCol w="621900"/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Protein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Abbreviation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Relative Expression in Tumor and Respective Culture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VS1C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VS2C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VS3C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Amphiregulin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21.87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13.13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Epidermal growth factor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EGF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Epidermal growth factor receptor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EGFR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14.52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33.54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36.91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32.45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Fibroblast growth factor 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FGF-2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6.65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17.26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12.34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8.03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Fibroblast growth factor 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FGF-4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31.34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Fibroblast growth factor 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FGF-6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31.83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Fibroblast growth factor 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FGF-7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15.04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25.68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44.85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32.17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25.68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Glial cell line-derived </a:t>
                      </a:r>
                      <a:r>
                        <a:rPr lang="en-US" sz="10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neurotrophic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factor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GDNF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40.48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Granulocyte colony-stimulating factor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G-CSF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14.84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21.02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55.44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37.72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Granulocyte-macrophage colony-stimulating factor</a:t>
                      </a: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GM-CSF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14.55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21.46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40.48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Heparin-binding EGF-like growth factor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HB-EGF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48.52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20.71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38.86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138.83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Hepatocyte growth factor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HGF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 1 receptor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IGF-I </a:t>
                      </a:r>
                      <a:r>
                        <a:rPr lang="en-US" sz="10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sR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13.29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43.31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 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IGF-I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13.45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21.94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40.64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42.16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 II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IGF-II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34.88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54.67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factor-binding protein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IGFBP-1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34.92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44.91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factor-binding protein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IGFBP-2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12.59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25.43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33.56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45.27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factor-binding protein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IGFBP-3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16.79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20.20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34.52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63.86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factor-binding protein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IGFBP-4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33.68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Insulin-like growth factor-binding protein 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IGFBP-6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16.11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21.74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44.27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macrophage colony-stimulating factor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M-CSF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57.85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64.61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116.53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203.26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149.12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89.18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Macrophage colony-stimulating factor receptor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M-CSFR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14.23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43.86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51.60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Mast cell growth factor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SCF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Mast/stem cell growth factor receptor Kit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SCFR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14.09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19.26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57.41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Nerve growth factor 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bNGF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21.09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32.53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34.55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Neurotrophin-3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NT-3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37.98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Neurotrophin-4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NT-4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12.62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19.78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39.45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45.30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Placental Growth Factor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PIGF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42.96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Platelet Derived Growth Factor-AA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PDGF-AA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51.64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69.88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Platelet Derived Growth Factor-AB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PDGF-AB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37.12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39.73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Platelet Derived Growth Factor-BB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PDGF-BB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Platelet-derived growth factor receptor alpha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PDGF-R-a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Platelet-derived growth factor receptor beta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PDGF-R-b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12.78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20.53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41.89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Transforming growth factor alpha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TGF-a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Transforming growth factor beta-1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TGF-b-1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41.62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Transforming growth factor beta-2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TGF-b-2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14.79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39.43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Transforming growth factor beta-3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TGF-b-3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33.45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Vascular endothelial growth factor 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VEGF-A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19.66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36.32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33.09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Vascular endothelial growth factor 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VEGF-D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35.82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25.54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41.47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50.60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40.99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25.36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Vascular endothelial growth factor receptor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VEGFR-2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Vascular endothelial growth factor receptor 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VEGFR-3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15.45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22.19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41.10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34.06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63" marR="5263" marT="526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366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608</Words>
  <Application>Microsoft Macintosh PowerPoint</Application>
  <PresentationFormat>On-screen Show (4:3)</PresentationFormat>
  <Paragraphs>340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MEEI</dc:creator>
  <cp:lastModifiedBy>Sonam Dilwali</cp:lastModifiedBy>
  <cp:revision>7</cp:revision>
  <dcterms:created xsi:type="dcterms:W3CDTF">2014-04-25T00:18:02Z</dcterms:created>
  <dcterms:modified xsi:type="dcterms:W3CDTF">2014-04-28T05:30:28Z</dcterms:modified>
</cp:coreProperties>
</file>