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64" autoAdjust="0"/>
  </p:normalViewPr>
  <p:slideViewPr>
    <p:cSldViewPr>
      <p:cViewPr varScale="1">
        <p:scale>
          <a:sx n="101" d="100"/>
          <a:sy n="101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03AA7-D7C0-4352-9B14-B797E95320D7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B450B-5DC5-40BD-944E-2AFA0B19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35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6B53C-E0F6-4C8B-8D3B-866DB800475D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22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02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8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4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36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5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52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60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8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2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186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70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0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3"/>
          <a:stretch/>
        </p:blipFill>
        <p:spPr>
          <a:xfrm>
            <a:off x="600524" y="-12843"/>
            <a:ext cx="6943276" cy="687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118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Macintosh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MEEI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MEEI</dc:creator>
  <cp:lastModifiedBy>Sonam Dilwali</cp:lastModifiedBy>
  <cp:revision>5</cp:revision>
  <dcterms:created xsi:type="dcterms:W3CDTF">2014-04-25T00:18:02Z</dcterms:created>
  <dcterms:modified xsi:type="dcterms:W3CDTF">2014-04-28T05:29:53Z</dcterms:modified>
</cp:coreProperties>
</file>