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4.xml" ContentType="application/vnd.openxmlformats-officedocument.presentationml.notesSlide+xml"/>
  <Override PartName="/ppt/charts/chart5.xml" ContentType="application/vnd.openxmlformats-officedocument.drawingml.chart+xml"/>
  <Override PartName="/ppt/notesSlides/notesSlide5.xml" ContentType="application/vnd.openxmlformats-officedocument.presentationml.notesSlide+xml"/>
  <Override PartName="/ppt/charts/chart6.xml" ContentType="application/vnd.openxmlformats-officedocument.drawingml.chart+xml"/>
  <Override PartName="/ppt/notesSlides/notesSlide6.xml" ContentType="application/vnd.openxmlformats-officedocument.presentationml.notesSlide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7.xml" ContentType="application/vnd.openxmlformats-officedocument.drawingml.chart+xml"/>
  <Override PartName="/ppt/drawings/drawing1.xml" ContentType="application/vnd.openxmlformats-officedocument.drawingml.chartshapes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notesSlides/notesSlide12.xml" ContentType="application/vnd.openxmlformats-officedocument.presentationml.notesSlide+xml"/>
  <Override PartName="/ppt/charts/chart22.xml" ContentType="application/vnd.openxmlformats-officedocument.drawingml.chart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81" r:id="rId2"/>
    <p:sldId id="257" r:id="rId3"/>
    <p:sldId id="301" r:id="rId4"/>
    <p:sldId id="302" r:id="rId5"/>
    <p:sldId id="294" r:id="rId6"/>
    <p:sldId id="303" r:id="rId7"/>
    <p:sldId id="299" r:id="rId8"/>
    <p:sldId id="286" r:id="rId9"/>
    <p:sldId id="275" r:id="rId10"/>
    <p:sldId id="297" r:id="rId11"/>
    <p:sldId id="293" r:id="rId12"/>
    <p:sldId id="277" r:id="rId13"/>
    <p:sldId id="283" r:id="rId14"/>
    <p:sldId id="300" r:id="rId15"/>
    <p:sldId id="298" r:id="rId16"/>
    <p:sldId id="290" r:id="rId17"/>
  </p:sldIdLst>
  <p:sldSz cx="9144000" cy="6858000" type="screen4x3"/>
  <p:notesSz cx="7019925" cy="93059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4995" autoAdjust="0"/>
    <p:restoredTop sz="80338" autoAdjust="0"/>
  </p:normalViewPr>
  <p:slideViewPr>
    <p:cSldViewPr>
      <p:cViewPr>
        <p:scale>
          <a:sx n="90" d="100"/>
          <a:sy n="90" d="100"/>
        </p:scale>
        <p:origin x="-2166" y="-10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uigboap.000\Documents\RESEARCH\HGTClock\ARTICLE\NEWHGTClock_v1_2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uigboap.000\Documents\RESEARCH\HGTClock\ARTICLE\NEWHGTClock_v1_2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uigboap.000\Documents\RESEARCH\HGTClock\ARTICLE\NEWHGTClock_v1_2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uigboap.000\Documents\RESEARCH\HGTClock\ARTICLE\NEWHGTClock_v1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uigboap.000\Documents\RESEARCH\HGTClock\ARTICLE\Depth_vs_SP_DNDS_GDE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uigboap.000\Documents\RESEARCH\HGTClock\ARTICLE\NEWHGTClock_v1.xlsx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uigboap.000\Documents\RESEARCH\HGTClock\ARTICLE\NEWHGTClock_v1.xlsx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uigboap.000\Documents\RESEARCH\HGTClock\ARTICLE\NEWHGTClock_v1.xlsx" TargetMode="External"/></Relationships>
</file>

<file path=ppt/charts/_rels/chart1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puigboap.000\Documents\RESEARCH\HGTClock\ARTICLE\NEWHGTClock_v1_2.xlsx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uigboap.000\Documents\RESEARCH\HGTClock\ARTICLE\Depth_vs_SP_DNDS_GDE.xlsx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uigboap.000\Documents\RESEARCH\HGTClock\ARTICLE\Depth_vs_SP_DNDS_GDE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uigboap.000\Documents\RESEARCH\HGTClock\ARTICLE\NEWHGTClock_v1_2.xlsx" TargetMode="Externa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uigboap.000\Documents\RESEARCH\HGTClock\ARTICLE\Depth_vs_SP_DNDS_GDE.xlsx" TargetMode="External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uigboap.000\Documents\RESEARCH\HGTClock\ARTICLE\Depth_vs_SP_DNDS_GDE.xlsx" TargetMode="External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uigboap.000\Documents\RESEARCH\HGTClock\hgtclock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uigboap.000\Documents\RESEARCH\HGTClock\ARTICLE\NEWHGTClock_v1_2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uigboap.000\Documents\RESEARCH\HGTClock\ARTICLE\NEWHGTClock_v1_2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uigboap.000\Documents\RESEARCH\HGTClock\ARTICLE\Depth_vs_SP_DNDS_GDE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uigboap.000\Documents\RESEARCH\HGTClock\ARTICLE\NEWHGTClock_v1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uigboap.000\Documents\RESEARCH\HGTClock\ARTICLE\NEWHGTClock_v1_2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uigboap.000\Documents\RESEARCH\HGTClock\ARTICLE\NEWHGTClock_v1_2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uigboap.000\Documents\RESEARCH\HGTClock\ARTICLE\NEWHGTClock_v1_2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6757379795610661E-2"/>
          <c:y val="7.8688524590163941E-2"/>
          <c:w val="0.81828085106382975"/>
          <c:h val="0.80119512929736247"/>
        </c:manualLayout>
      </c:layout>
      <c:scatterChart>
        <c:scatterStyle val="lineMarker"/>
        <c:varyColors val="0"/>
        <c:ser>
          <c:idx val="0"/>
          <c:order val="0"/>
          <c:tx>
            <c:strRef>
              <c:f>Distribution_OKOK!$AG$41</c:f>
              <c:strCache>
                <c:ptCount val="1"/>
                <c:pt idx="0">
                  <c:v>Reduction</c:v>
                </c:pt>
              </c:strCache>
            </c:strRef>
          </c:tx>
          <c:spPr>
            <a:ln w="28575">
              <a:solidFill>
                <a:srgbClr val="FF0000"/>
              </a:solidFill>
              <a:prstDash val="dash"/>
            </a:ln>
          </c:spPr>
          <c:marker>
            <c:symbol val="none"/>
          </c:marker>
          <c:xVal>
            <c:numRef>
              <c:f>Distribution_OKOK!$AE$42:$AE$541</c:f>
              <c:numCache>
                <c:formatCode>General</c:formatCode>
                <c:ptCount val="500"/>
                <c:pt idx="0">
                  <c:v>15.661306549181148</c:v>
                </c:pt>
                <c:pt idx="1">
                  <c:v>15.94506627277215</c:v>
                </c:pt>
                <c:pt idx="2">
                  <c:v>16.233967303091273</c:v>
                </c:pt>
                <c:pt idx="3">
                  <c:v>16.528102793016355</c:v>
                </c:pt>
                <c:pt idx="4">
                  <c:v>16.827567583217732</c:v>
                </c:pt>
                <c:pt idx="5">
                  <c:v>17.13245823273844</c:v>
                </c:pt>
                <c:pt idx="6">
                  <c:v>17.442873050128657</c:v>
                </c:pt>
                <c:pt idx="7">
                  <c:v>17.75891212514416</c:v>
                </c:pt>
                <c:pt idx="8">
                  <c:v>18.080677361019148</c:v>
                </c:pt>
                <c:pt idx="9">
                  <c:v>18.408272507323787</c:v>
                </c:pt>
                <c:pt idx="10">
                  <c:v>18.741803193417095</c:v>
                </c:pt>
                <c:pt idx="11">
                  <c:v>19.081376962505924</c:v>
                </c:pt>
                <c:pt idx="12">
                  <c:v>19.427103306321058</c:v>
                </c:pt>
                <c:pt idx="13">
                  <c:v>19.779093700421587</c:v>
                </c:pt>
                <c:pt idx="14">
                  <c:v>20.137461640138955</c:v>
                </c:pt>
                <c:pt idx="15">
                  <c:v>20.502322677172227</c:v>
                </c:pt>
                <c:pt idx="16">
                  <c:v>20.873794456846444</c:v>
                </c:pt>
                <c:pt idx="17">
                  <c:v>21.25199675604604</c:v>
                </c:pt>
                <c:pt idx="18">
                  <c:v>21.637051521835538</c:v>
                </c:pt>
                <c:pt idx="19">
                  <c:v>22.029082910780499</c:v>
                </c:pt>
                <c:pt idx="20">
                  <c:v>22.428217328978388</c:v>
                </c:pt>
                <c:pt idx="21">
                  <c:v>22.834583472819851</c:v>
                </c:pt>
                <c:pt idx="22">
                  <c:v>23.248312370483362</c:v>
                </c:pt>
                <c:pt idx="23">
                  <c:v>23.669537424184298</c:v>
                </c:pt>
                <c:pt idx="24">
                  <c:v>24.09839445318898</c:v>
                </c:pt>
                <c:pt idx="25">
                  <c:v>24.535021737608069</c:v>
                </c:pt>
                <c:pt idx="26">
                  <c:v>24.97956006298341</c:v>
                </c:pt>
                <c:pt idx="27">
                  <c:v>25.432152765682755</c:v>
                </c:pt>
                <c:pt idx="28">
                  <c:v>25.892945779116975</c:v>
                </c:pt>
                <c:pt idx="29">
                  <c:v>26.362087680794598</c:v>
                </c:pt>
                <c:pt idx="30">
                  <c:v>26.839729740228979</c:v>
                </c:pt>
                <c:pt idx="31">
                  <c:v>27.326025967713445</c:v>
                </c:pt>
                <c:pt idx="32">
                  <c:v>27.821133163980164</c:v>
                </c:pt>
                <c:pt idx="33">
                  <c:v>28.32521097075881</c:v>
                </c:pt>
                <c:pt idx="34">
                  <c:v>28.838421922251207</c:v>
                </c:pt>
                <c:pt idx="35">
                  <c:v>29.360931497538623</c:v>
                </c:pt>
                <c:pt idx="36">
                  <c:v>29.892908173938686</c:v>
                </c:pt>
                <c:pt idx="37">
                  <c:v>30.434523481328959</c:v>
                </c:pt>
                <c:pt idx="38">
                  <c:v>30.985952057454831</c:v>
                </c:pt>
                <c:pt idx="39">
                  <c:v>31.547371704239481</c:v>
                </c:pt>
                <c:pt idx="40">
                  <c:v>32.11896344511409</c:v>
                </c:pt>
                <c:pt idx="41">
                  <c:v>32.700911583386862</c:v>
                </c:pt>
                <c:pt idx="42">
                  <c:v>33.293403761669445</c:v>
                </c:pt>
                <c:pt idx="43">
                  <c:v>33.896631022380262</c:v>
                </c:pt>
                <c:pt idx="44">
                  <c:v>34.51078786934395</c:v>
                </c:pt>
                <c:pt idx="45">
                  <c:v>35.136072330506913</c:v>
                </c:pt>
                <c:pt idx="46">
                  <c:v>35.772686021789212</c:v>
                </c:pt>
                <c:pt idx="47">
                  <c:v>36.420834212093368</c:v>
                </c:pt>
                <c:pt idx="48">
                  <c:v>37.080725889490978</c:v>
                </c:pt>
                <c:pt idx="49">
                  <c:v>37.752573828608533</c:v>
                </c:pt>
                <c:pt idx="50">
                  <c:v>38.436594659234245</c:v>
                </c:pt>
                <c:pt idx="51">
                  <c:v>39.133008936167862</c:v>
                </c:pt>
                <c:pt idx="52">
                  <c:v>39.842041210336042</c:v>
                </c:pt>
                <c:pt idx="53">
                  <c:v>40.563920101196359</c:v>
                </c:pt>
                <c:pt idx="54">
                  <c:v>41.29887837045294</c:v>
                </c:pt>
                <c:pt idx="55">
                  <c:v>42.047152997107951</c:v>
                </c:pt>
                <c:pt idx="56">
                  <c:v>42.808985253872741</c:v>
                </c:pt>
                <c:pt idx="57">
                  <c:v>43.584620784963562</c:v>
                </c:pt>
                <c:pt idx="58">
                  <c:v>44.374309685306713</c:v>
                </c:pt>
                <c:pt idx="59">
                  <c:v>45.17830658117991</c:v>
                </c:pt>
                <c:pt idx="60">
                  <c:v>45.99687071230953</c:v>
                </c:pt>
                <c:pt idx="61">
                  <c:v>46.830266015465668</c:v>
                </c:pt>
                <c:pt idx="62">
                  <c:v>47.678761209561472</c:v>
                </c:pt>
                <c:pt idx="63">
                  <c:v>48.542629882299629</c:v>
                </c:pt>
                <c:pt idx="64">
                  <c:v>49.422150578387502</c:v>
                </c:pt>
                <c:pt idx="65">
                  <c:v>50.317606889350863</c:v>
                </c:pt>
                <c:pt idx="66">
                  <c:v>51.229287544974667</c:v>
                </c:pt>
                <c:pt idx="67">
                  <c:v>52.157486506400787</c:v>
                </c:pt>
                <c:pt idx="68">
                  <c:v>53.102503060912426</c:v>
                </c:pt>
                <c:pt idx="69">
                  <c:v>54.064641918435946</c:v>
                </c:pt>
                <c:pt idx="70">
                  <c:v>55.044213309791161</c:v>
                </c:pt>
                <c:pt idx="71">
                  <c:v>56.041533086721699</c:v>
                </c:pt>
                <c:pt idx="72">
                  <c:v>57.056922823737985</c:v>
                </c:pt>
                <c:pt idx="73">
                  <c:v>58.090709921805043</c:v>
                </c:pt>
                <c:pt idx="74">
                  <c:v>59.14322771390956</c:v>
                </c:pt>
                <c:pt idx="75">
                  <c:v>60.21481557253918</c:v>
                </c:pt>
                <c:pt idx="76">
                  <c:v>61.305819019109208</c:v>
                </c:pt>
                <c:pt idx="77">
                  <c:v>62.416589835372399</c:v>
                </c:pt>
                <c:pt idx="78">
                  <c:v>63.547486176846839</c:v>
                </c:pt>
                <c:pt idx="79">
                  <c:v>64.698872688299005</c:v>
                </c:pt>
                <c:pt idx="80">
                  <c:v>65.871120621319676</c:v>
                </c:pt>
                <c:pt idx="81">
                  <c:v>67.064607954029668</c:v>
                </c:pt>
                <c:pt idx="82">
                  <c:v>68.279719512954415</c:v>
                </c:pt>
                <c:pt idx="83">
                  <c:v>69.516847097107387</c:v>
                </c:pt>
                <c:pt idx="84">
                  <c:v>70.776389604320741</c:v>
                </c:pt>
                <c:pt idx="85">
                  <c:v>72.058753159865972</c:v>
                </c:pt>
                <c:pt idx="86">
                  <c:v>73.364351247403846</c:v>
                </c:pt>
                <c:pt idx="87">
                  <c:v>74.693604842308062</c:v>
                </c:pt>
                <c:pt idx="88">
                  <c:v>76.046942547403773</c:v>
                </c:pt>
                <c:pt idx="89">
                  <c:v>77.42480073116559</c:v>
                </c:pt>
                <c:pt idx="90">
                  <c:v>78.827623668420017</c:v>
                </c:pt>
                <c:pt idx="91">
                  <c:v>80.255863683596488</c:v>
                </c:pt>
                <c:pt idx="92">
                  <c:v>81.709981296574611</c:v>
                </c:pt>
                <c:pt idx="93">
                  <c:v>83.190445371173396</c:v>
                </c:pt>
                <c:pt idx="94">
                  <c:v>84.697733266331255</c:v>
                </c:pt>
                <c:pt idx="95">
                  <c:v>86.23233099002465</c:v>
                </c:pt>
                <c:pt idx="96">
                  <c:v>87.794733355976504</c:v>
                </c:pt>
                <c:pt idx="97">
                  <c:v>89.385444143202591</c:v>
                </c:pt>
                <c:pt idx="98">
                  <c:v>91.004976258452103</c:v>
                </c:pt>
                <c:pt idx="99">
                  <c:v>92.653851901580026</c:v>
                </c:pt>
                <c:pt idx="100">
                  <c:v>94.332602733936852</c:v>
                </c:pt>
                <c:pt idx="101">
                  <c:v>96.041770049789051</c:v>
                </c:pt>
                <c:pt idx="102">
                  <c:v>97.781904950854695</c:v>
                </c:pt>
                <c:pt idx="103">
                  <c:v>99.553568524000681</c:v>
                </c:pt>
                <c:pt idx="104">
                  <c:v>101.35733202215816</c:v>
                </c:pt>
                <c:pt idx="105">
                  <c:v>103.19377704851722</c:v>
                </c:pt>
                <c:pt idx="106">
                  <c:v>105.06349574405802</c:v>
                </c:pt>
                <c:pt idx="107">
                  <c:v>106.96709097847965</c:v>
                </c:pt>
                <c:pt idx="108">
                  <c:v>108.90517654458937</c:v>
                </c:pt>
                <c:pt idx="109">
                  <c:v>110.8783773562124</c:v>
                </c:pt>
                <c:pt idx="110">
                  <c:v>112.88732964968905</c:v>
                </c:pt>
                <c:pt idx="111">
                  <c:v>114.93268118902115</c:v>
                </c:pt>
                <c:pt idx="112">
                  <c:v>117.01509147473742</c:v>
                </c:pt>
                <c:pt idx="113">
                  <c:v>119.13523195654048</c:v>
                </c:pt>
                <c:pt idx="114">
                  <c:v>121.29378624980949</c:v>
                </c:pt>
                <c:pt idx="115">
                  <c:v>123.49145035602369</c:v>
                </c:pt>
                <c:pt idx="116">
                  <c:v>125.72893288717998</c:v>
                </c:pt>
                <c:pt idx="117">
                  <c:v>128.00695529427756</c:v>
                </c:pt>
                <c:pt idx="118">
                  <c:v>130.32625209994083</c:v>
                </c:pt>
                <c:pt idx="119">
                  <c:v>132.68757113525879</c:v>
                </c:pt>
                <c:pt idx="120">
                  <c:v>135.09167378091388</c:v>
                </c:pt>
                <c:pt idx="121">
                  <c:v>137.53933521268138</c:v>
                </c:pt>
                <c:pt idx="122">
                  <c:v>140.03134465137541</c:v>
                </c:pt>
                <c:pt idx="123">
                  <c:v>142.56850561732489</c:v>
                </c:pt>
                <c:pt idx="124">
                  <c:v>145.15163618945883</c:v>
                </c:pt>
                <c:pt idx="125">
                  <c:v>147.78156926908795</c:v>
                </c:pt>
                <c:pt idx="126">
                  <c:v>150.45915284846257</c:v>
                </c:pt>
                <c:pt idx="127">
                  <c:v>153.18525028419967</c:v>
                </c:pt>
                <c:pt idx="128">
                  <c:v>155.96074057566176</c:v>
                </c:pt>
                <c:pt idx="129">
                  <c:v>158.78651864838011</c:v>
                </c:pt>
                <c:pt idx="130">
                  <c:v>161.66349564261427</c:v>
                </c:pt>
                <c:pt idx="131">
                  <c:v>164.59259920713782</c:v>
                </c:pt>
                <c:pt idx="132">
                  <c:v>167.57477379834936</c:v>
                </c:pt>
                <c:pt idx="133">
                  <c:v>170.61098098480082</c:v>
                </c:pt>
                <c:pt idx="134">
                  <c:v>173.70219975724541</c:v>
                </c:pt>
                <c:pt idx="135">
                  <c:v>176.84942684430098</c:v>
                </c:pt>
                <c:pt idx="136">
                  <c:v>180.05367703383519</c:v>
                </c:pt>
                <c:pt idx="137">
                  <c:v>183.31598350017538</c:v>
                </c:pt>
                <c:pt idx="138">
                  <c:v>186.63739813722819</c:v>
                </c:pt>
                <c:pt idx="139">
                  <c:v>190.01899189767559</c:v>
                </c:pt>
                <c:pt idx="140">
                  <c:v>193.46185513827433</c:v>
                </c:pt>
                <c:pt idx="141">
                  <c:v>196.96709797143441</c:v>
                </c:pt>
                <c:pt idx="142">
                  <c:v>200.53585062316091</c:v>
                </c:pt>
                <c:pt idx="143">
                  <c:v>204.16926379748438</c:v>
                </c:pt>
                <c:pt idx="144">
                  <c:v>207.86850904749087</c:v>
                </c:pt>
                <c:pt idx="145">
                  <c:v>211.63477915307618</c:v>
                </c:pt>
                <c:pt idx="146">
                  <c:v>215.46928850554531</c:v>
                </c:pt>
                <c:pt idx="147">
                  <c:v>219.37327349917783</c:v>
                </c:pt>
                <c:pt idx="148">
                  <c:v>223.34799292989072</c:v>
                </c:pt>
                <c:pt idx="149">
                  <c:v>227.39472840112145</c:v>
                </c:pt>
                <c:pt idx="150">
                  <c:v>231.514784737068</c:v>
                </c:pt>
                <c:pt idx="151">
                  <c:v>235.70949040341316</c:v>
                </c:pt>
                <c:pt idx="152">
                  <c:v>239.98019793567505</c:v>
                </c:pt>
                <c:pt idx="153">
                  <c:v>244.32828437531504</c:v>
                </c:pt>
                <c:pt idx="154">
                  <c:v>248.75515171375108</c:v>
                </c:pt>
                <c:pt idx="155">
                  <c:v>253.26222734441214</c:v>
                </c:pt>
                <c:pt idx="156">
                  <c:v>257.85096452298751</c:v>
                </c:pt>
                <c:pt idx="157">
                  <c:v>262.52284283600989</c:v>
                </c:pt>
                <c:pt idx="158">
                  <c:v>267.27936867793352</c:v>
                </c:pt>
                <c:pt idx="159">
                  <c:v>272.12207573685356</c:v>
                </c:pt>
                <c:pt idx="160">
                  <c:v>277.05252548902536</c:v>
                </c:pt>
                <c:pt idx="161">
                  <c:v>282.07230770234696</c:v>
                </c:pt>
                <c:pt idx="162">
                  <c:v>287.18304094895961</c:v>
                </c:pt>
                <c:pt idx="163">
                  <c:v>292.38637312714002</c:v>
                </c:pt>
                <c:pt idx="164">
                  <c:v>297.68398199264487</c:v>
                </c:pt>
                <c:pt idx="165">
                  <c:v>303.07757569968589</c:v>
                </c:pt>
                <c:pt idx="166">
                  <c:v>308.56889335170285</c:v>
                </c:pt>
                <c:pt idx="167">
                  <c:v>314.15970556212096</c:v>
                </c:pt>
                <c:pt idx="168">
                  <c:v>319.85181502526126</c:v>
                </c:pt>
                <c:pt idx="169">
                  <c:v>325.64705709760267</c:v>
                </c:pt>
                <c:pt idx="170">
                  <c:v>331.54730038956916</c:v>
                </c:pt>
                <c:pt idx="171">
                  <c:v>337.55444736804418</c:v>
                </c:pt>
                <c:pt idx="172">
                  <c:v>343.67043496979892</c:v>
                </c:pt>
                <c:pt idx="173">
                  <c:v>349.89723522603464</c:v>
                </c:pt>
                <c:pt idx="174">
                  <c:v>356.23685589824407</c:v>
                </c:pt>
                <c:pt idx="175">
                  <c:v>362.69134112558902</c:v>
                </c:pt>
                <c:pt idx="176">
                  <c:v>369.26277208401251</c:v>
                </c:pt>
                <c:pt idx="177">
                  <c:v>375.95326765729652</c:v>
                </c:pt>
                <c:pt idx="178">
                  <c:v>382.76498512023983</c:v>
                </c:pt>
                <c:pt idx="179">
                  <c:v>389.70012083429776</c:v>
                </c:pt>
                <c:pt idx="180">
                  <c:v>396.76091095573878</c:v>
                </c:pt>
                <c:pt idx="181">
                  <c:v>403.94963215667872</c:v>
                </c:pt>
                <c:pt idx="182">
                  <c:v>411.26860235916519</c:v>
                </c:pt>
                <c:pt idx="183">
                  <c:v>418.72018148256848</c:v>
                </c:pt>
                <c:pt idx="184">
                  <c:v>426.30677220450775</c:v>
                </c:pt>
                <c:pt idx="185">
                  <c:v>434.0308207355705</c:v>
                </c:pt>
                <c:pt idx="186">
                  <c:v>441.89481760806206</c:v>
                </c:pt>
                <c:pt idx="187">
                  <c:v>449.90129847905382</c:v>
                </c:pt>
                <c:pt idx="188">
                  <c:v>458.05284494797388</c:v>
                </c:pt>
                <c:pt idx="189">
                  <c:v>466.35208538901497</c:v>
                </c:pt>
                <c:pt idx="190">
                  <c:v>474.8016957986265</c:v>
                </c:pt>
                <c:pt idx="191">
                  <c:v>483.404400658356</c:v>
                </c:pt>
                <c:pt idx="192">
                  <c:v>492.16297381333101</c:v>
                </c:pt>
                <c:pt idx="193">
                  <c:v>501.08023936665069</c:v>
                </c:pt>
                <c:pt idx="194">
                  <c:v>510.15907258998936</c:v>
                </c:pt>
                <c:pt idx="195">
                  <c:v>519.40240085069195</c:v>
                </c:pt>
                <c:pt idx="196">
                  <c:v>528.81320455567436</c:v>
                </c:pt>
                <c:pt idx="197">
                  <c:v>538.39451811241747</c:v>
                </c:pt>
                <c:pt idx="198">
                  <c:v>548.14943090738359</c:v>
                </c:pt>
                <c:pt idx="199">
                  <c:v>558.08108830214758</c:v>
                </c:pt>
                <c:pt idx="200">
                  <c:v>568.19269264758884</c:v>
                </c:pt>
                <c:pt idx="201">
                  <c:v>578.48750431644874</c:v>
                </c:pt>
                <c:pt idx="202">
                  <c:v>588.96884275460491</c:v>
                </c:pt>
                <c:pt idx="203">
                  <c:v>599.6400875513873</c:v>
                </c:pt>
                <c:pt idx="204">
                  <c:v>610.50467952928705</c:v>
                </c:pt>
                <c:pt idx="205">
                  <c:v>621.56612185341453</c:v>
                </c:pt>
                <c:pt idx="206">
                  <c:v>632.82798116105153</c:v>
                </c:pt>
                <c:pt idx="207">
                  <c:v>644.29388871167703</c:v>
                </c:pt>
                <c:pt idx="208">
                  <c:v>655.96754155782173</c:v>
                </c:pt>
                <c:pt idx="209">
                  <c:v>667.85270373714536</c:v>
                </c:pt>
                <c:pt idx="210">
                  <c:v>679.953207486103</c:v>
                </c:pt>
                <c:pt idx="211">
                  <c:v>692.27295447561357</c:v>
                </c:pt>
                <c:pt idx="212">
                  <c:v>704.81591706910115</c:v>
                </c:pt>
                <c:pt idx="213">
                  <c:v>717.58613960334617</c:v>
                </c:pt>
                <c:pt idx="214">
                  <c:v>730.58773969253036</c:v>
                </c:pt>
                <c:pt idx="215">
                  <c:v>743.82490955591959</c:v>
                </c:pt>
                <c:pt idx="216">
                  <c:v>757.30191736961285</c:v>
                </c:pt>
                <c:pt idx="217">
                  <c:v>771.02310864269839</c:v>
                </c:pt>
                <c:pt idx="218">
                  <c:v>784.99290761851637</c:v>
                </c:pt>
                <c:pt idx="219">
                  <c:v>799.21581870114107</c:v>
                </c:pt>
                <c:pt idx="220">
                  <c:v>813.69642790778767</c:v>
                </c:pt>
                <c:pt idx="221">
                  <c:v>828.43940434752653</c:v>
                </c:pt>
                <c:pt idx="222">
                  <c:v>843.44950172677954</c:v>
                </c:pt>
                <c:pt idx="223">
                  <c:v>858.73155988210499</c:v>
                </c:pt>
                <c:pt idx="224">
                  <c:v>874.2905063407419</c:v>
                </c:pt>
                <c:pt idx="225">
                  <c:v>890.13135790944227</c:v>
                </c:pt>
                <c:pt idx="226">
                  <c:v>906.25922229207686</c:v>
                </c:pt>
                <c:pt idx="227">
                  <c:v>922.67929973656362</c:v>
                </c:pt>
                <c:pt idx="228">
                  <c:v>939.39688471162151</c:v>
                </c:pt>
                <c:pt idx="229">
                  <c:v>956.41736761392201</c:v>
                </c:pt>
                <c:pt idx="230">
                  <c:v>973.74623650615013</c:v>
                </c:pt>
                <c:pt idx="231">
                  <c:v>991.38907888657741</c:v>
                </c:pt>
                <c:pt idx="232">
                  <c:v>1009.3515834906846</c:v>
                </c:pt>
                <c:pt idx="233">
                  <c:v>1027.6395421254274</c:v>
                </c:pt>
                <c:pt idx="234">
                  <c:v>1046.2588515367452</c:v>
                </c:pt>
                <c:pt idx="235">
                  <c:v>1065.2155153108938</c:v>
                </c:pt>
                <c:pt idx="236">
                  <c:v>1084.5156458102408</c:v>
                </c:pt>
                <c:pt idx="237">
                  <c:v>1104.1654661441205</c:v>
                </c:pt>
                <c:pt idx="238">
                  <c:v>1124.171312175413</c:v>
                </c:pt>
                <c:pt idx="239">
                  <c:v>1144.5396345634645</c:v>
                </c:pt>
                <c:pt idx="240">
                  <c:v>1165.2770008440359</c:v>
                </c:pt>
                <c:pt idx="241">
                  <c:v>1186.3900975469237</c:v>
                </c:pt>
                <c:pt idx="242">
                  <c:v>1207.8857323519667</c:v>
                </c:pt>
                <c:pt idx="243">
                  <c:v>1229.7708362840917</c:v>
                </c:pt>
                <c:pt idx="244">
                  <c:v>1252.0524659481573</c:v>
                </c:pt>
                <c:pt idx="245">
                  <c:v>1274.7378058042657</c:v>
                </c:pt>
                <c:pt idx="246">
                  <c:v>1297.8341704843199</c:v>
                </c:pt>
                <c:pt idx="247">
                  <c:v>1321.34900715054</c:v>
                </c:pt>
                <c:pt idx="248">
                  <c:v>1345.2898978967132</c:v>
                </c:pt>
                <c:pt idx="249">
                  <c:v>1369.6645621929629</c:v>
                </c:pt>
                <c:pt idx="250">
                  <c:v>1394.4808593747953</c:v>
                </c:pt>
                <c:pt idx="251">
                  <c:v>1419.7467911772626</c:v>
                </c:pt>
                <c:pt idx="252">
                  <c:v>1445.4705043150229</c:v>
                </c:pt>
                <c:pt idx="253">
                  <c:v>1471.6602931091661</c:v>
                </c:pt>
                <c:pt idx="254">
                  <c:v>1498.324602161613</c:v>
                </c:pt>
                <c:pt idx="255">
                  <c:v>1525.4720290780328</c:v>
                </c:pt>
                <c:pt idx="256">
                  <c:v>1553.1113272398857</c:v>
                </c:pt>
                <c:pt idx="257">
                  <c:v>1581.2514086270721</c:v>
                </c:pt>
                <c:pt idx="258">
                  <c:v>1609.901346691363</c:v>
                </c:pt>
                <c:pt idx="259">
                  <c:v>1639.0703792820552</c:v>
                </c:pt>
                <c:pt idx="260">
                  <c:v>1668.7679116246286</c:v>
                </c:pt>
                <c:pt idx="261">
                  <c:v>1699.0035193533408</c:v>
                </c:pt>
                <c:pt idx="262">
                  <c:v>1729.7869515987838</c:v>
                </c:pt>
                <c:pt idx="263">
                  <c:v>1761.1281341313911</c:v>
                </c:pt>
                <c:pt idx="264">
                  <c:v>1793.0371725618775</c:v>
                </c:pt>
                <c:pt idx="265">
                  <c:v>1825.5243555996915</c:v>
                </c:pt>
                <c:pt idx="266">
                  <c:v>1858.6001583704815</c:v>
                </c:pt>
                <c:pt idx="267">
                  <c:v>1892.2752457936945</c:v>
                </c:pt>
                <c:pt idx="268">
                  <c:v>1926.5604760213459</c:v>
                </c:pt>
                <c:pt idx="269">
                  <c:v>1961.4669039391215</c:v>
                </c:pt>
                <c:pt idx="270">
                  <c:v>1997.0057847308874</c:v>
                </c:pt>
                <c:pt idx="271">
                  <c:v>2033.1885775078099</c:v>
                </c:pt>
                <c:pt idx="272">
                  <c:v>2070.0269490032024</c:v>
                </c:pt>
                <c:pt idx="273">
                  <c:v>2107.5327773343511</c:v>
                </c:pt>
                <c:pt idx="274">
                  <c:v>2145.7181558324578</c:v>
                </c:pt>
                <c:pt idx="275">
                  <c:v>2184.5953969420148</c:v>
                </c:pt>
                <c:pt idx="276">
                  <c:v>2224.1770361908084</c:v>
                </c:pt>
                <c:pt idx="277">
                  <c:v>2264.4758362318521</c:v>
                </c:pt>
                <c:pt idx="278">
                  <c:v>2305.5047909585742</c:v>
                </c:pt>
                <c:pt idx="279">
                  <c:v>2347.2771296945352</c:v>
                </c:pt>
                <c:pt idx="280">
                  <c:v>2389.8063214590911</c:v>
                </c:pt>
                <c:pt idx="281">
                  <c:v>2433.1060793103093</c:v>
                </c:pt>
                <c:pt idx="282">
                  <c:v>2477.1903647666077</c:v>
                </c:pt>
                <c:pt idx="283">
                  <c:v>2522.0733923084704</c:v>
                </c:pt>
                <c:pt idx="284">
                  <c:v>2567.7696339617637</c:v>
                </c:pt>
                <c:pt idx="285">
                  <c:v>2614.2938239640598</c:v>
                </c:pt>
                <c:pt idx="286">
                  <c:v>2661.6609635155492</c:v>
                </c:pt>
                <c:pt idx="287">
                  <c:v>2709.8863256159802</c:v>
                </c:pt>
                <c:pt idx="288">
                  <c:v>2758.9854599892906</c:v>
                </c:pt>
                <c:pt idx="289">
                  <c:v>2808.974198097419</c:v>
                </c:pt>
                <c:pt idx="290">
                  <c:v>2859.8686582450009</c:v>
                </c:pt>
                <c:pt idx="291">
                  <c:v>2911.6852507765238</c:v>
                </c:pt>
                <c:pt idx="292">
                  <c:v>2964.4406833676521</c:v>
                </c:pt>
                <c:pt idx="293">
                  <c:v>3018.151966412443</c:v>
                </c:pt>
                <c:pt idx="294">
                  <c:v>3072.8364185081455</c:v>
                </c:pt>
                <c:pt idx="295">
                  <c:v>3128.5116720394631</c:v>
                </c:pt>
                <c:pt idx="296">
                  <c:v>3185.1956788636335</c:v>
                </c:pt>
                <c:pt idx="297">
                  <c:v>3242.9067160992104</c:v>
                </c:pt>
                <c:pt idx="298">
                  <c:v>3301.6633920190625</c:v>
                </c:pt>
                <c:pt idx="299">
                  <c:v>3361.4846520504498</c:v>
                </c:pt>
                <c:pt idx="300">
                  <c:v>3422.3897848837751</c:v>
                </c:pt>
                <c:pt idx="301">
                  <c:v>3484.398428691979</c:v>
                </c:pt>
                <c:pt idx="302">
                  <c:v>3547.5305774626845</c:v>
                </c:pt>
                <c:pt idx="303">
                  <c:v>3611.8065874450094</c:v>
                </c:pt>
                <c:pt idx="304">
                  <c:v>3677.2471837132125</c:v>
                </c:pt>
                <c:pt idx="305">
                  <c:v>3743.8734668492698</c:v>
                </c:pt>
                <c:pt idx="306">
                  <c:v>3811.7069197464898</c:v>
                </c:pt>
                <c:pt idx="307">
                  <c:v>3880.7694145364726</c:v>
                </c:pt>
                <c:pt idx="308">
                  <c:v>3951.0832196415031</c:v>
                </c:pt>
                <c:pt idx="309">
                  <c:v>4022.6710069547594</c:v>
                </c:pt>
                <c:pt idx="310">
                  <c:v>4095.555859150611</c:v>
                </c:pt>
                <c:pt idx="311">
                  <c:v>4169.7612771273725</c:v>
                </c:pt>
                <c:pt idx="312">
                  <c:v>4245.3111875848726</c:v>
                </c:pt>
                <c:pt idx="313">
                  <c:v>4322.2299507393955</c:v>
                </c:pt>
                <c:pt idx="314">
                  <c:v>4400.5423681783259</c:v>
                </c:pt>
                <c:pt idx="315">
                  <c:v>4480.2736908571578</c:v>
                </c:pt>
                <c:pt idx="316">
                  <c:v>4561.449627241348</c:v>
                </c:pt>
                <c:pt idx="317">
                  <c:v>4644.0963515957683</c:v>
                </c:pt>
                <c:pt idx="318">
                  <c:v>4728.2405124242705</c:v>
                </c:pt>
                <c:pt idx="319">
                  <c:v>4813.9092410622015</c:v>
                </c:pt>
                <c:pt idx="320">
                  <c:v>4901.1301604246091</c:v>
                </c:pt>
                <c:pt idx="321">
                  <c:v>4989.9313939128942</c:v>
                </c:pt>
                <c:pt idx="322">
                  <c:v>5080.3415744829772</c:v>
                </c:pt>
                <c:pt idx="323">
                  <c:v>5172.3898538775529</c:v>
                </c:pt>
                <c:pt idx="324">
                  <c:v>5266.1059120258369</c:v>
                </c:pt>
                <c:pt idx="325">
                  <c:v>5361.5199666134786</c:v>
                </c:pt>
                <c:pt idx="326">
                  <c:v>5458.6627828259316</c:v>
                </c:pt>
                <c:pt idx="327">
                  <c:v>5557.5656832683044</c:v>
                </c:pt>
                <c:pt idx="328">
                  <c:v>5658.2605580650343</c:v>
                </c:pt>
                <c:pt idx="329">
                  <c:v>5760.7798751424662</c:v>
                </c:pt>
                <c:pt idx="330">
                  <c:v>5865.1566906977832</c:v>
                </c:pt>
                <c:pt idx="331">
                  <c:v>5971.4246598575655</c:v>
                </c:pt>
                <c:pt idx="332">
                  <c:v>6079.6180475295687</c:v>
                </c:pt>
                <c:pt idx="333">
                  <c:v>6189.7717394510137</c:v>
                </c:pt>
                <c:pt idx="334">
                  <c:v>6301.9212534372582</c:v>
                </c:pt>
                <c:pt idx="335">
                  <c:v>6416.1027508333837</c:v>
                </c:pt>
                <c:pt idx="336">
                  <c:v>6532.3530481756343</c:v>
                </c:pt>
                <c:pt idx="337">
                  <c:v>6650.7096290603895</c:v>
                </c:pt>
                <c:pt idx="338">
                  <c:v>6771.2106562320223</c:v>
                </c:pt>
                <c:pt idx="339">
                  <c:v>6893.8949838872559</c:v>
                </c:pt>
                <c:pt idx="340">
                  <c:v>7018.8021702034239</c:v>
                </c:pt>
                <c:pt idx="341">
                  <c:v>7145.9724900935571</c:v>
                </c:pt>
                <c:pt idx="342">
                  <c:v>7275.4469481925862</c:v>
                </c:pt>
                <c:pt idx="343">
                  <c:v>7407.2672920787745</c:v>
                </c:pt>
                <c:pt idx="344">
                  <c:v>7541.4760257348298</c:v>
                </c:pt>
                <c:pt idx="345">
                  <c:v>7678.1164232527826</c:v>
                </c:pt>
                <c:pt idx="346">
                  <c:v>7817.2325427872556</c:v>
                </c:pt>
                <c:pt idx="347">
                  <c:v>7958.8692407614626</c:v>
                </c:pt>
                <c:pt idx="348">
                  <c:v>8103.0721863307408</c:v>
                </c:pt>
                <c:pt idx="349">
                  <c:v>8249.8878761079977</c:v>
                </c:pt>
                <c:pt idx="350">
                  <c:v>8399.3636491560319</c:v>
                </c:pt>
                <c:pt idx="351">
                  <c:v>8551.5477022515006</c:v>
                </c:pt>
                <c:pt idx="352">
                  <c:v>8706.4891054253458</c:v>
                </c:pt>
                <c:pt idx="353">
                  <c:v>8864.2378177850387</c:v>
                </c:pt>
                <c:pt idx="354">
                  <c:v>9024.8447036231191</c:v>
                </c:pt>
                <c:pt idx="355">
                  <c:v>9188.3615488179821</c:v>
                </c:pt>
                <c:pt idx="356">
                  <c:v>9354.8410775315715</c:v>
                </c:pt>
                <c:pt idx="357">
                  <c:v>9524.3369692097222</c:v>
                </c:pt>
                <c:pt idx="358">
                  <c:v>9696.9038758904262</c:v>
                </c:pt>
                <c:pt idx="359">
                  <c:v>9872.5974398258677</c:v>
                </c:pt>
                <c:pt idx="360">
                  <c:v>10051.47431142359</c:v>
                </c:pt>
                <c:pt idx="361">
                  <c:v>10233.592167512721</c:v>
                </c:pt>
                <c:pt idx="362">
                  <c:v>10419.00972994133</c:v>
                </c:pt>
                <c:pt idx="363">
                  <c:v>10607.786784510548</c:v>
                </c:pt>
                <c:pt idx="364">
                  <c:v>10799.984200251831</c:v>
                </c:pt>
                <c:pt idx="365">
                  <c:v>10995.663949053594</c:v>
                </c:pt>
                <c:pt idx="366">
                  <c:v>11194.889125643074</c:v>
                </c:pt>
                <c:pt idx="367">
                  <c:v>11397.723967930891</c:v>
                </c:pt>
                <c:pt idx="368">
                  <c:v>11604.233877723547</c:v>
                </c:pt>
                <c:pt idx="369">
                  <c:v>11814.485441811639</c:v>
                </c:pt>
                <c:pt idx="370">
                  <c:v>12028.546453439918</c:v>
                </c:pt>
                <c:pt idx="371">
                  <c:v>12246.485934166576</c:v>
                </c:pt>
                <c:pt idx="372">
                  <c:v>12468.374156118702</c:v>
                </c:pt>
                <c:pt idx="373">
                  <c:v>12694.282664649219</c:v>
                </c:pt>
                <c:pt idx="374">
                  <c:v>12924.284301409201</c:v>
                </c:pt>
                <c:pt idx="375">
                  <c:v>13158.453227830674</c:v>
                </c:pt>
                <c:pt idx="376">
                  <c:v>13396.864949042392</c:v>
                </c:pt>
                <c:pt idx="377">
                  <c:v>13639.596338214065</c:v>
                </c:pt>
                <c:pt idx="378">
                  <c:v>13886.725661343669</c:v>
                </c:pt>
                <c:pt idx="379">
                  <c:v>14138.332602493345</c:v>
                </c:pt>
                <c:pt idx="380">
                  <c:v>14394.498289482648</c:v>
                </c:pt>
                <c:pt idx="381">
                  <c:v>14655.305320047324</c:v>
                </c:pt>
                <c:pt idx="382">
                  <c:v>14920.837788471914</c:v>
                </c:pt>
                <c:pt idx="383">
                  <c:v>15191.181312705134</c:v>
                </c:pt>
                <c:pt idx="384">
                  <c:v>15466.423061966423</c:v>
                </c:pt>
                <c:pt idx="385">
                  <c:v>15746.651784852565</c:v>
                </c:pt>
                <c:pt idx="386">
                  <c:v>16031.957837953674</c:v>
                </c:pt>
                <c:pt idx="387">
                  <c:v>16322.433214987786</c:v>
                </c:pt>
                <c:pt idx="388">
                  <c:v>16618.171576463101</c:v>
                </c:pt>
                <c:pt idx="389">
                  <c:v>16919.26827987779</c:v>
                </c:pt>
                <c:pt idx="390">
                  <c:v>17225.820410466858</c:v>
                </c:pt>
                <c:pt idx="391">
                  <c:v>17537.926812506335</c:v>
                </c:pt>
                <c:pt idx="392">
                  <c:v>17855.688121184383</c:v>
                </c:pt>
                <c:pt idx="393">
                  <c:v>18179.20679505002</c:v>
                </c:pt>
                <c:pt idx="394">
                  <c:v>18508.587149049741</c:v>
                </c:pt>
                <c:pt idx="395">
                  <c:v>18843.935388162576</c:v>
                </c:pt>
                <c:pt idx="396">
                  <c:v>19185.359641644871</c:v>
                </c:pt>
                <c:pt idx="397">
                  <c:v>19532.969997895234</c:v>
                </c:pt>
                <c:pt idx="398">
                  <c:v>19886.878539951344</c:v>
                </c:pt>
                <c:pt idx="399">
                  <c:v>20247.199381629736</c:v>
                </c:pt>
                <c:pt idx="400">
                  <c:v>20614.048704320721</c:v>
                </c:pt>
                <c:pt idx="401">
                  <c:v>20987.544794449626</c:v>
                </c:pt>
                <c:pt idx="402">
                  <c:v>21367.808081616982</c:v>
                </c:pt>
                <c:pt idx="403">
                  <c:v>21754.961177429544</c:v>
                </c:pt>
                <c:pt idx="404">
                  <c:v>22149.128915035257</c:v>
                </c:pt>
                <c:pt idx="405">
                  <c:v>22550.438389374121</c:v>
                </c:pt>
                <c:pt idx="406">
                  <c:v>22959.018998158546</c:v>
                </c:pt>
                <c:pt idx="407">
                  <c:v>23375.002483596407</c:v>
                </c:pt>
                <c:pt idx="408">
                  <c:v>23798.522974869269</c:v>
                </c:pt>
                <c:pt idx="409">
                  <c:v>24229.717031381449</c:v>
                </c:pt>
                <c:pt idx="410">
                  <c:v>24668.723686791836</c:v>
                </c:pt>
                <c:pt idx="411">
                  <c:v>25115.684493843619</c:v>
                </c:pt>
                <c:pt idx="412">
                  <c:v>25570.743570006351</c:v>
                </c:pt>
                <c:pt idx="413">
                  <c:v>26034.047643945829</c:v>
                </c:pt>
                <c:pt idx="414">
                  <c:v>26505.746102832571</c:v>
                </c:pt>
                <c:pt idx="415">
                  <c:v>26985.991040513465</c:v>
                </c:pt>
                <c:pt idx="416">
                  <c:v>27474.937306550604</c:v>
                </c:pt>
                <c:pt idx="417">
                  <c:v>27972.74255615121</c:v>
                </c:pt>
                <c:pt idx="418">
                  <c:v>28479.567301001847</c:v>
                </c:pt>
                <c:pt idx="419">
                  <c:v>28995.574961023412</c:v>
                </c:pt>
                <c:pt idx="420">
                  <c:v>29520.931917064361</c:v>
                </c:pt>
                <c:pt idx="421">
                  <c:v>30055.807564548111</c:v>
                </c:pt>
                <c:pt idx="422">
                  <c:v>30600.374368092751</c:v>
                </c:pt>
                <c:pt idx="423">
                  <c:v>31154.807917120361</c:v>
                </c:pt>
                <c:pt idx="424">
                  <c:v>31719.286982473615</c:v>
                </c:pt>
                <c:pt idx="425">
                  <c:v>32293.993574058772</c:v>
                </c:pt>
                <c:pt idx="426">
                  <c:v>32879.112999532408</c:v>
                </c:pt>
                <c:pt idx="427">
                  <c:v>33474.833924052211</c:v>
                </c:pt>
                <c:pt idx="428">
                  <c:v>34081.348431109043</c:v>
                </c:pt>
                <c:pt idx="429">
                  <c:v>34698.852084463273</c:v>
                </c:pt>
                <c:pt idx="430">
                  <c:v>35327.543991201215</c:v>
                </c:pt>
                <c:pt idx="431">
                  <c:v>35967.626865935388</c:v>
                </c:pt>
                <c:pt idx="432">
                  <c:v>36619.307096167235</c:v>
                </c:pt>
                <c:pt idx="433">
                  <c:v>37282.794808834828</c:v>
                </c:pt>
                <c:pt idx="434">
                  <c:v>37958.303938065677</c:v>
                </c:pt>
                <c:pt idx="435">
                  <c:v>38646.052294157504</c:v>
                </c:pt>
                <c:pt idx="436">
                  <c:v>39346.261633808455</c:v>
                </c:pt>
                <c:pt idx="437">
                  <c:v>40059.157731620442</c:v>
                </c:pt>
                <c:pt idx="438">
                  <c:v>40784.970452897323</c:v>
                </c:pt>
                <c:pt idx="439">
                  <c:v>41523.933827762507</c:v>
                </c:pt>
                <c:pt idx="440">
                  <c:v>42276.286126619329</c:v>
                </c:pt>
                <c:pt idx="441">
                  <c:v>43042.269936978402</c:v>
                </c:pt>
                <c:pt idx="442">
                  <c:v>43822.13224167766</c:v>
                </c:pt>
                <c:pt idx="443">
                  <c:v>44616.124498518875</c:v>
                </c:pt>
                <c:pt idx="444">
                  <c:v>45424.502721347562</c:v>
                </c:pt>
                <c:pt idx="445">
                  <c:v>46247.527562601434</c:v>
                </c:pt>
                <c:pt idx="446">
                  <c:v>47085.464397355288</c:v>
                </c:pt>
                <c:pt idx="447">
                  <c:v>47938.583408887935</c:v>
                </c:pt>
                <c:pt idx="448">
                  <c:v>48807.159675799878</c:v>
                </c:pt>
                <c:pt idx="449">
                  <c:v>49691.473260708961</c:v>
                </c:pt>
                <c:pt idx="450">
                  <c:v>50591.809300553949</c:v>
                </c:pt>
                <c:pt idx="451">
                  <c:v>51508.458098534422</c:v>
                </c:pt>
                <c:pt idx="452">
                  <c:v>52441.715217710327</c:v>
                </c:pt>
                <c:pt idx="453">
                  <c:v>53391.881576315573</c:v>
                </c:pt>
                <c:pt idx="454">
                  <c:v>54359.263544768939</c:v>
                </c:pt>
                <c:pt idx="455">
                  <c:v>55344.173044473493</c:v>
                </c:pt>
                <c:pt idx="456">
                  <c:v>56346.927648385812</c:v>
                </c:pt>
                <c:pt idx="457">
                  <c:v>57367.850683414697</c:v>
                </c:pt>
                <c:pt idx="458">
                  <c:v>58407.271334674879</c:v>
                </c:pt>
                <c:pt idx="459">
                  <c:v>59465.524751628662</c:v>
                </c:pt>
                <c:pt idx="460">
                  <c:v>60542.952156151281</c:v>
                </c:pt>
                <c:pt idx="461">
                  <c:v>61639.900952553617</c:v>
                </c:pt>
                <c:pt idx="462">
                  <c:v>62756.724839599454</c:v>
                </c:pt>
                <c:pt idx="463">
                  <c:v>63893.783924551208</c:v>
                </c:pt>
                <c:pt idx="464">
                  <c:v>65051.444839282689</c:v>
                </c:pt>
                <c:pt idx="465">
                  <c:v>66230.080858494955</c:v>
                </c:pt>
                <c:pt idx="466">
                  <c:v>67430.072020075168</c:v>
                </c:pt>
                <c:pt idx="467">
                  <c:v>68651.805247635159</c:v>
                </c:pt>
                <c:pt idx="468">
                  <c:v>69895.674475270469</c:v>
                </c:pt>
                <c:pt idx="469">
                  <c:v>71162.080774580783</c:v>
                </c:pt>
                <c:pt idx="470">
                  <c:v>72451.432483989018</c:v>
                </c:pt>
                <c:pt idx="471">
                  <c:v>73764.145340407951</c:v>
                </c:pt>
                <c:pt idx="472">
                  <c:v>75100.642613288073</c:v>
                </c:pt>
                <c:pt idx="473">
                  <c:v>76461.35524109684</c:v>
                </c:pt>
                <c:pt idx="474">
                  <c:v>77846.721970269311</c:v>
                </c:pt>
                <c:pt idx="475">
                  <c:v>79257.189496677805</c:v>
                </c:pt>
                <c:pt idx="476">
                  <c:v>80693.212609663373</c:v>
                </c:pt>
                <c:pt idx="477">
                  <c:v>82155.254338677798</c:v>
                </c:pt>
                <c:pt idx="478">
                  <c:v>83643.786102581624</c:v>
                </c:pt>
                <c:pt idx="479">
                  <c:v>85159.2878616487</c:v>
                </c:pt>
                <c:pt idx="480">
                  <c:v>86702.248272323428</c:v>
                </c:pt>
                <c:pt idx="481">
                  <c:v>88273.164844782616</c:v>
                </c:pt>
                <c:pt idx="482">
                  <c:v>89872.544103352207</c:v>
                </c:pt>
                <c:pt idx="483">
                  <c:v>91500.901749829674</c:v>
                </c:pt>
                <c:pt idx="484">
                  <c:v>93158.76282976722</c:v>
                </c:pt>
                <c:pt idx="485">
                  <c:v>94846.661901766158</c:v>
                </c:pt>
                <c:pt idx="486">
                  <c:v>96565.143209839633</c:v>
                </c:pt>
                <c:pt idx="487">
                  <c:v>98314.760858897251</c:v>
                </c:pt>
                <c:pt idx="488">
                  <c:v>100096.07899341101</c:v>
                </c:pt>
                <c:pt idx="489">
                  <c:v>101909.67197931663</c:v>
                </c:pt>
                <c:pt idx="490">
                  <c:v>103756.12458921171</c:v>
                </c:pt>
                <c:pt idx="491">
                  <c:v>105636.0321909084</c:v>
                </c:pt>
                <c:pt idx="492">
                  <c:v>107550.00093940625</c:v>
                </c:pt>
                <c:pt idx="493">
                  <c:v>109498.64797233058</c:v>
                </c:pt>
                <c:pt idx="494">
                  <c:v>111482.60160893446</c:v>
                </c:pt>
                <c:pt idx="495">
                  <c:v>113502.50155268534</c:v>
                </c:pt>
                <c:pt idx="496">
                  <c:v>115558.99909753165</c:v>
                </c:pt>
                <c:pt idx="497">
                  <c:v>117652.75733790541</c:v>
                </c:pt>
                <c:pt idx="498">
                  <c:v>119784.45138252976</c:v>
                </c:pt>
                <c:pt idx="499">
                  <c:v>121954.76857209929</c:v>
                </c:pt>
              </c:numCache>
            </c:numRef>
          </c:xVal>
          <c:yVal>
            <c:numRef>
              <c:f>Distribution_OKOK!$AG$42:$AG$541</c:f>
              <c:numCache>
                <c:formatCode>General</c:formatCode>
                <c:ptCount val="500"/>
                <c:pt idx="0">
                  <c:v>5.95215703228031E-4</c:v>
                </c:pt>
                <c:pt idx="1">
                  <c:v>6.4889412903730505E-4</c:v>
                </c:pt>
                <c:pt idx="2">
                  <c:v>7.0752159664112498E-4</c:v>
                </c:pt>
                <c:pt idx="3">
                  <c:v>7.6928246446426797E-4</c:v>
                </c:pt>
                <c:pt idx="4">
                  <c:v>8.3758683642592199E-4</c:v>
                </c:pt>
                <c:pt idx="5">
                  <c:v>9.1088580707208999E-4</c:v>
                </c:pt>
                <c:pt idx="6">
                  <c:v>9.8792016653131498E-4</c:v>
                </c:pt>
                <c:pt idx="7">
                  <c:v>1.07419305893462E-3</c:v>
                </c:pt>
                <c:pt idx="8">
                  <c:v>1.1652228979088101E-3</c:v>
                </c:pt>
                <c:pt idx="9">
                  <c:v>1.2619129744224401E-3</c:v>
                </c:pt>
                <c:pt idx="10">
                  <c:v>1.36884174833381E-3</c:v>
                </c:pt>
                <c:pt idx="11">
                  <c:v>1.4811426132305501E-3</c:v>
                </c:pt>
                <c:pt idx="12">
                  <c:v>1.6019221032387101E-3</c:v>
                </c:pt>
                <c:pt idx="13">
                  <c:v>1.7332659621071399E-3</c:v>
                </c:pt>
                <c:pt idx="14">
                  <c:v>1.8708983202237199E-3</c:v>
                </c:pt>
                <c:pt idx="15">
                  <c:v>2.020663035305E-3</c:v>
                </c:pt>
                <c:pt idx="16">
                  <c:v>2.1809297885816599E-3</c:v>
                </c:pt>
                <c:pt idx="17">
                  <c:v>2.34850940292916E-3</c:v>
                </c:pt>
                <c:pt idx="18">
                  <c:v>2.5328597670466499E-3</c:v>
                </c:pt>
                <c:pt idx="19">
                  <c:v>2.7271367436527902E-3</c:v>
                </c:pt>
                <c:pt idx="20">
                  <c:v>2.93110966693764E-3</c:v>
                </c:pt>
                <c:pt idx="21">
                  <c:v>3.1551371904616002E-3</c:v>
                </c:pt>
                <c:pt idx="22">
                  <c:v>3.3891123387776098E-3</c:v>
                </c:pt>
                <c:pt idx="23">
                  <c:v>3.63746095407053E-3</c:v>
                </c:pt>
                <c:pt idx="24">
                  <c:v>3.90608067248624E-3</c:v>
                </c:pt>
                <c:pt idx="25">
                  <c:v>4.1860531644383201E-3</c:v>
                </c:pt>
                <c:pt idx="26">
                  <c:v>4.4862511310253999E-3</c:v>
                </c:pt>
                <c:pt idx="27">
                  <c:v>4.8062565490696804E-3</c:v>
                </c:pt>
                <c:pt idx="28">
                  <c:v>5.1391347778917702E-3</c:v>
                </c:pt>
                <c:pt idx="29">
                  <c:v>5.4994050816948702E-3</c:v>
                </c:pt>
                <c:pt idx="30">
                  <c:v>5.8781860094362301E-3</c:v>
                </c:pt>
                <c:pt idx="31">
                  <c:v>6.2718021228453397E-3</c:v>
                </c:pt>
                <c:pt idx="32">
                  <c:v>6.7007536768325E-3</c:v>
                </c:pt>
                <c:pt idx="33">
                  <c:v>7.1462654432607403E-3</c:v>
                </c:pt>
                <c:pt idx="34">
                  <c:v>7.6136159144656801E-3</c:v>
                </c:pt>
                <c:pt idx="35">
                  <c:v>8.1159123755636907E-3</c:v>
                </c:pt>
                <c:pt idx="36">
                  <c:v>8.6366273377854793E-3</c:v>
                </c:pt>
                <c:pt idx="37">
                  <c:v>9.1876112949619299E-3</c:v>
                </c:pt>
                <c:pt idx="38">
                  <c:v>9.7720969536976392E-3</c:v>
                </c:pt>
                <c:pt idx="39">
                  <c:v>1.0376937248602501E-2</c:v>
                </c:pt>
                <c:pt idx="40">
                  <c:v>1.10219752405977E-2</c:v>
                </c:pt>
                <c:pt idx="41">
                  <c:v>1.1697873202687E-2</c:v>
                </c:pt>
                <c:pt idx="42">
                  <c:v>1.23961242061523E-2</c:v>
                </c:pt>
                <c:pt idx="43">
                  <c:v>1.3146030624768301E-2</c:v>
                </c:pt>
                <c:pt idx="44">
                  <c:v>1.3922839552717401E-2</c:v>
                </c:pt>
                <c:pt idx="45">
                  <c:v>1.47293168698121E-2</c:v>
                </c:pt>
                <c:pt idx="46">
                  <c:v>1.55898716930605E-2</c:v>
                </c:pt>
                <c:pt idx="47">
                  <c:v>1.64772439783114E-2</c:v>
                </c:pt>
                <c:pt idx="48">
                  <c:v>1.7405202405826901E-2</c:v>
                </c:pt>
                <c:pt idx="49">
                  <c:v>1.8383936388978499E-2</c:v>
                </c:pt>
                <c:pt idx="50">
                  <c:v>1.93915391474252E-2</c:v>
                </c:pt>
                <c:pt idx="51">
                  <c:v>2.0452041152943402E-2</c:v>
                </c:pt>
                <c:pt idx="52">
                  <c:v>2.1558521470021901E-2</c:v>
                </c:pt>
                <c:pt idx="53">
                  <c:v>2.2695882455828299E-2</c:v>
                </c:pt>
                <c:pt idx="54">
                  <c:v>2.3899733184048502E-2</c:v>
                </c:pt>
                <c:pt idx="55">
                  <c:v>2.51432490049029E-2</c:v>
                </c:pt>
                <c:pt idx="56">
                  <c:v>2.6422682920681399E-2</c:v>
                </c:pt>
                <c:pt idx="57">
                  <c:v>2.77771070574536E-2</c:v>
                </c:pt>
                <c:pt idx="58">
                  <c:v>2.9166495328762299E-2</c:v>
                </c:pt>
                <c:pt idx="59">
                  <c:v>3.0604496228682301E-2</c:v>
                </c:pt>
                <c:pt idx="60">
                  <c:v>3.2111329857377899E-2</c:v>
                </c:pt>
                <c:pt idx="61">
                  <c:v>3.3654795715816199E-2</c:v>
                </c:pt>
                <c:pt idx="62">
                  <c:v>3.5260497305727001E-2</c:v>
                </c:pt>
                <c:pt idx="63">
                  <c:v>3.6927303675480402E-2</c:v>
                </c:pt>
                <c:pt idx="64">
                  <c:v>3.8632239782107301E-2</c:v>
                </c:pt>
                <c:pt idx="65">
                  <c:v>4.0413683295406802E-2</c:v>
                </c:pt>
                <c:pt idx="66">
                  <c:v>4.2247064501948699E-2</c:v>
                </c:pt>
                <c:pt idx="67">
                  <c:v>4.4119873852321599E-2</c:v>
                </c:pt>
                <c:pt idx="68">
                  <c:v>4.60837735643869E-2</c:v>
                </c:pt>
                <c:pt idx="69">
                  <c:v>4.8089200266051998E-2</c:v>
                </c:pt>
                <c:pt idx="70">
                  <c:v>5.0146370814923E-2</c:v>
                </c:pt>
                <c:pt idx="71">
                  <c:v>5.22866514426608E-2</c:v>
                </c:pt>
                <c:pt idx="72">
                  <c:v>5.4468304908250102E-2</c:v>
                </c:pt>
                <c:pt idx="73">
                  <c:v>5.6715042187093501E-2</c:v>
                </c:pt>
                <c:pt idx="74">
                  <c:v>5.9033853966193102E-2</c:v>
                </c:pt>
                <c:pt idx="75">
                  <c:v>6.1394484880882297E-2</c:v>
                </c:pt>
                <c:pt idx="76">
                  <c:v>6.3833279939862403E-2</c:v>
                </c:pt>
                <c:pt idx="77">
                  <c:v>6.63321252845471E-2</c:v>
                </c:pt>
                <c:pt idx="78">
                  <c:v>6.8872933406093795E-2</c:v>
                </c:pt>
                <c:pt idx="79">
                  <c:v>7.15042989776324E-2</c:v>
                </c:pt>
                <c:pt idx="80">
                  <c:v>7.4183047940964406E-2</c:v>
                </c:pt>
                <c:pt idx="81">
                  <c:v>7.6910241390554801E-2</c:v>
                </c:pt>
                <c:pt idx="82">
                  <c:v>7.9725946006203294E-2</c:v>
                </c:pt>
                <c:pt idx="83">
                  <c:v>8.2582764359706101E-2</c:v>
                </c:pt>
                <c:pt idx="84">
                  <c:v>8.5499357460675995E-2</c:v>
                </c:pt>
                <c:pt idx="85">
                  <c:v>8.8490491540360802E-2</c:v>
                </c:pt>
                <c:pt idx="86">
                  <c:v>9.1521798711280494E-2</c:v>
                </c:pt>
                <c:pt idx="87">
                  <c:v>9.4622968753503997E-2</c:v>
                </c:pt>
                <c:pt idx="88">
                  <c:v>9.7784528213646096E-2</c:v>
                </c:pt>
                <c:pt idx="89">
                  <c:v>0.10098498700269599</c:v>
                </c:pt>
                <c:pt idx="90">
                  <c:v>0.104263740284812</c:v>
                </c:pt>
                <c:pt idx="91">
                  <c:v>0.107588981493467</c:v>
                </c:pt>
                <c:pt idx="92">
                  <c:v>0.110953238159669</c:v>
                </c:pt>
                <c:pt idx="93">
                  <c:v>0.114398744659009</c:v>
                </c:pt>
                <c:pt idx="94">
                  <c:v>0.117879236587126</c:v>
                </c:pt>
                <c:pt idx="95">
                  <c:v>0.12140664265510499</c:v>
                </c:pt>
                <c:pt idx="96">
                  <c:v>0.124999672815717</c:v>
                </c:pt>
                <c:pt idx="97">
                  <c:v>0.128625383122906</c:v>
                </c:pt>
                <c:pt idx="98">
                  <c:v>0.132303854095708</c:v>
                </c:pt>
                <c:pt idx="99">
                  <c:v>0.13603316241982899</c:v>
                </c:pt>
                <c:pt idx="100">
                  <c:v>0.13979257713482801</c:v>
                </c:pt>
                <c:pt idx="101">
                  <c:v>0.143608257383982</c:v>
                </c:pt>
                <c:pt idx="102">
                  <c:v>0.14746124199177699</c:v>
                </c:pt>
                <c:pt idx="103">
                  <c:v>0.15134151795369999</c:v>
                </c:pt>
                <c:pt idx="104">
                  <c:v>0.15527900456006399</c:v>
                </c:pt>
                <c:pt idx="105">
                  <c:v>0.15924188700735001</c:v>
                </c:pt>
                <c:pt idx="106">
                  <c:v>0.163234089539675</c:v>
                </c:pt>
                <c:pt idx="107">
                  <c:v>0.16727164743744399</c:v>
                </c:pt>
                <c:pt idx="108">
                  <c:v>0.17132968232621601</c:v>
                </c:pt>
                <c:pt idx="109">
                  <c:v>0.17541828545567101</c:v>
                </c:pt>
                <c:pt idx="110">
                  <c:v>0.17953887127658899</c:v>
                </c:pt>
                <c:pt idx="111">
                  <c:v>0.18367658332300699</c:v>
                </c:pt>
                <c:pt idx="112">
                  <c:v>0.18784358231730899</c:v>
                </c:pt>
                <c:pt idx="113">
                  <c:v>0.19203132026341399</c:v>
                </c:pt>
                <c:pt idx="114">
                  <c:v>0.196232765877772</c:v>
                </c:pt>
                <c:pt idx="115">
                  <c:v>0.20045972178450799</c:v>
                </c:pt>
                <c:pt idx="116">
                  <c:v>0.204698503100878</c:v>
                </c:pt>
                <c:pt idx="117">
                  <c:v>0.208948493730234</c:v>
                </c:pt>
                <c:pt idx="118">
                  <c:v>0.213215984425732</c:v>
                </c:pt>
                <c:pt idx="119">
                  <c:v>0.21748976418455099</c:v>
                </c:pt>
                <c:pt idx="120">
                  <c:v>0.22177210219252499</c:v>
                </c:pt>
                <c:pt idx="121">
                  <c:v>0.226062197165845</c:v>
                </c:pt>
                <c:pt idx="122">
                  <c:v>0.230355302606951</c:v>
                </c:pt>
                <c:pt idx="123">
                  <c:v>0.234652219047809</c:v>
                </c:pt>
                <c:pt idx="124">
                  <c:v>0.23894977350753899</c:v>
                </c:pt>
                <c:pt idx="125">
                  <c:v>0.24324721768569599</c:v>
                </c:pt>
                <c:pt idx="126">
                  <c:v>0.24754194626459</c:v>
                </c:pt>
                <c:pt idx="127">
                  <c:v>0.25183276247813002</c:v>
                </c:pt>
                <c:pt idx="128">
                  <c:v>0.25612053705864901</c:v>
                </c:pt>
                <c:pt idx="129">
                  <c:v>0.260397748038251</c:v>
                </c:pt>
                <c:pt idx="130">
                  <c:v>0.26466887855446197</c:v>
                </c:pt>
                <c:pt idx="131">
                  <c:v>0.26893209801544898</c:v>
                </c:pt>
                <c:pt idx="132">
                  <c:v>0.273180448812268</c:v>
                </c:pt>
                <c:pt idx="133">
                  <c:v>0.27742048141676601</c:v>
                </c:pt>
                <c:pt idx="134">
                  <c:v>0.28164664975659098</c:v>
                </c:pt>
                <c:pt idx="135">
                  <c:v>0.28585615681066701</c:v>
                </c:pt>
                <c:pt idx="136">
                  <c:v>0.290055471633694</c:v>
                </c:pt>
                <c:pt idx="137">
                  <c:v>0.29423441879884898</c:v>
                </c:pt>
                <c:pt idx="138">
                  <c:v>0.298397077799465</c:v>
                </c:pt>
                <c:pt idx="139">
                  <c:v>0.30254806667330503</c:v>
                </c:pt>
                <c:pt idx="140">
                  <c:v>0.30667221877343498</c:v>
                </c:pt>
                <c:pt idx="141">
                  <c:v>0.31078218312984401</c:v>
                </c:pt>
                <c:pt idx="142">
                  <c:v>0.31487696403023302</c:v>
                </c:pt>
                <c:pt idx="143">
                  <c:v>0.31894399387708799</c:v>
                </c:pt>
                <c:pt idx="144">
                  <c:v>0.32299769714152798</c:v>
                </c:pt>
                <c:pt idx="145">
                  <c:v>0.32703158799316101</c:v>
                </c:pt>
                <c:pt idx="146">
                  <c:v>0.331041158071464</c:v>
                </c:pt>
                <c:pt idx="147">
                  <c:v>0.33503737199401001</c:v>
                </c:pt>
                <c:pt idx="148">
                  <c:v>0.33900993165303001</c:v>
                </c:pt>
                <c:pt idx="149">
                  <c:v>0.34296270164459203</c:v>
                </c:pt>
                <c:pt idx="150">
                  <c:v>0.346902523100935</c:v>
                </c:pt>
                <c:pt idx="151">
                  <c:v>0.35081615871858002</c:v>
                </c:pt>
                <c:pt idx="152">
                  <c:v>0.35471504346508997</c:v>
                </c:pt>
                <c:pt idx="153">
                  <c:v>0.35860096661752999</c:v>
                </c:pt>
                <c:pt idx="154">
                  <c:v>0.36246160301520602</c:v>
                </c:pt>
                <c:pt idx="155">
                  <c:v>0.36631161598835199</c:v>
                </c:pt>
                <c:pt idx="156">
                  <c:v>0.37014716398498598</c:v>
                </c:pt>
                <c:pt idx="157">
                  <c:v>0.37396416090031798</c:v>
                </c:pt>
                <c:pt idx="158">
                  <c:v>0.37777218050993899</c:v>
                </c:pt>
                <c:pt idx="159">
                  <c:v>0.38156588963207999</c:v>
                </c:pt>
                <c:pt idx="160">
                  <c:v>0.38534741928817801</c:v>
                </c:pt>
                <c:pt idx="161">
                  <c:v>0.38912188183061402</c:v>
                </c:pt>
                <c:pt idx="162">
                  <c:v>0.39288405320014402</c:v>
                </c:pt>
                <c:pt idx="163">
                  <c:v>0.39663953749373798</c:v>
                </c:pt>
                <c:pt idx="164">
                  <c:v>0.40039006377842801</c:v>
                </c:pt>
                <c:pt idx="165">
                  <c:v>0.40413222542399302</c:v>
                </c:pt>
                <c:pt idx="166">
                  <c:v>0.407871913359449</c:v>
                </c:pt>
                <c:pt idx="167">
                  <c:v>0.411608610969038</c:v>
                </c:pt>
                <c:pt idx="168">
                  <c:v>0.4153431748361</c:v>
                </c:pt>
                <c:pt idx="169">
                  <c:v>0.41907767565903697</c:v>
                </c:pt>
                <c:pt idx="170">
                  <c:v>0.422812604704916</c:v>
                </c:pt>
                <c:pt idx="171">
                  <c:v>0.42655026745226798</c:v>
                </c:pt>
                <c:pt idx="172">
                  <c:v>0.430290054789363</c:v>
                </c:pt>
                <c:pt idx="173">
                  <c:v>0.434035035311163</c:v>
                </c:pt>
                <c:pt idx="174">
                  <c:v>0.43778578745035401</c:v>
                </c:pt>
                <c:pt idx="175">
                  <c:v>0.44154069153179398</c:v>
                </c:pt>
                <c:pt idx="176">
                  <c:v>0.44530647429359499</c:v>
                </c:pt>
                <c:pt idx="177">
                  <c:v>0.44907924251343201</c:v>
                </c:pt>
                <c:pt idx="178">
                  <c:v>0.45285894166164298</c:v>
                </c:pt>
                <c:pt idx="179">
                  <c:v>0.45665355342457797</c:v>
                </c:pt>
                <c:pt idx="180">
                  <c:v>0.46045571995099999</c:v>
                </c:pt>
                <c:pt idx="181">
                  <c:v>0.46426890846925101</c:v>
                </c:pt>
                <c:pt idx="182">
                  <c:v>0.46809739640008402</c:v>
                </c:pt>
                <c:pt idx="183">
                  <c:v>0.47193435866515399</c:v>
                </c:pt>
                <c:pt idx="184">
                  <c:v>0.47578633866874398</c:v>
                </c:pt>
                <c:pt idx="185">
                  <c:v>0.479652210836924</c:v>
                </c:pt>
                <c:pt idx="186">
                  <c:v>0.48352699746247502</c:v>
                </c:pt>
                <c:pt idx="187">
                  <c:v>0.48741996739763399</c:v>
                </c:pt>
                <c:pt idx="188">
                  <c:v>0.49132409558625501</c:v>
                </c:pt>
                <c:pt idx="189">
                  <c:v>0.49523730936013</c:v>
                </c:pt>
                <c:pt idx="190">
                  <c:v>0.499169732867633</c:v>
                </c:pt>
                <c:pt idx="191">
                  <c:v>0.50311010829070102</c:v>
                </c:pt>
                <c:pt idx="192">
                  <c:v>0.50706100581941305</c:v>
                </c:pt>
                <c:pt idx="193">
                  <c:v>0.51102604961290599</c:v>
                </c:pt>
                <c:pt idx="194">
                  <c:v>0.51499762573034802</c:v>
                </c:pt>
                <c:pt idx="195">
                  <c:v>0.51897928536484605</c:v>
                </c:pt>
                <c:pt idx="196">
                  <c:v>0.52296938957160299</c:v>
                </c:pt>
                <c:pt idx="197">
                  <c:v>0.52696401558473405</c:v>
                </c:pt>
                <c:pt idx="198">
                  <c:v>0.53096566491901598</c:v>
                </c:pt>
                <c:pt idx="199">
                  <c:v>0.53497017889639498</c:v>
                </c:pt>
                <c:pt idx="200">
                  <c:v>0.53897662368718602</c:v>
                </c:pt>
                <c:pt idx="201">
                  <c:v>0.54298372230423697</c:v>
                </c:pt>
                <c:pt idx="202">
                  <c:v>0.54698900399046801</c:v>
                </c:pt>
                <c:pt idx="203">
                  <c:v>0.55099225020269604</c:v>
                </c:pt>
                <c:pt idx="204">
                  <c:v>0.554987511586992</c:v>
                </c:pt>
                <c:pt idx="205">
                  <c:v>0.55897710686828195</c:v>
                </c:pt>
                <c:pt idx="206">
                  <c:v>0.56295740638472003</c:v>
                </c:pt>
                <c:pt idx="207">
                  <c:v>0.56692224609106601</c:v>
                </c:pt>
                <c:pt idx="208">
                  <c:v>0.57087713835689402</c:v>
                </c:pt>
                <c:pt idx="209">
                  <c:v>0.57481166179225196</c:v>
                </c:pt>
                <c:pt idx="210">
                  <c:v>0.578725210577967</c:v>
                </c:pt>
                <c:pt idx="211">
                  <c:v>0.58262412853288503</c:v>
                </c:pt>
                <c:pt idx="212">
                  <c:v>0.58648743006693804</c:v>
                </c:pt>
                <c:pt idx="213">
                  <c:v>0.59032685713142996</c:v>
                </c:pt>
                <c:pt idx="214">
                  <c:v>0.59414432281091001</c:v>
                </c:pt>
                <c:pt idx="215">
                  <c:v>0.59791114234866205</c:v>
                </c:pt>
                <c:pt idx="216">
                  <c:v>0.60165203539669299</c:v>
                </c:pt>
                <c:pt idx="217">
                  <c:v>0.60535630271024998</c:v>
                </c:pt>
                <c:pt idx="218">
                  <c:v>0.60900454304200802</c:v>
                </c:pt>
                <c:pt idx="219">
                  <c:v>0.61262130702239703</c:v>
                </c:pt>
                <c:pt idx="220">
                  <c:v>0.61618263460356504</c:v>
                </c:pt>
                <c:pt idx="221">
                  <c:v>0.61968603457174798</c:v>
                </c:pt>
                <c:pt idx="222">
                  <c:v>0.62315229620842005</c:v>
                </c:pt>
                <c:pt idx="223">
                  <c:v>0.62654017144260998</c:v>
                </c:pt>
                <c:pt idx="224">
                  <c:v>0.62987202614501103</c:v>
                </c:pt>
                <c:pt idx="225">
                  <c:v>0.63316103275259905</c:v>
                </c:pt>
                <c:pt idx="226">
                  <c:v>0.63634470096552098</c:v>
                </c:pt>
                <c:pt idx="227">
                  <c:v>0.63947824748026105</c:v>
                </c:pt>
                <c:pt idx="228">
                  <c:v>0.64254834134458305</c:v>
                </c:pt>
                <c:pt idx="229">
                  <c:v>0.64551221504481904</c:v>
                </c:pt>
                <c:pt idx="230">
                  <c:v>0.64842099575907497</c:v>
                </c:pt>
                <c:pt idx="231">
                  <c:v>0.65124138046436997</c:v>
                </c:pt>
                <c:pt idx="232">
                  <c:v>0.65396009414769696</c:v>
                </c:pt>
                <c:pt idx="233">
                  <c:v>0.65661829202243505</c:v>
                </c:pt>
                <c:pt idx="234">
                  <c:v>0.65915970831830795</c:v>
                </c:pt>
                <c:pt idx="235">
                  <c:v>0.66160818905484498</c:v>
                </c:pt>
                <c:pt idx="236">
                  <c:v>0.66399093121482899</c:v>
                </c:pt>
                <c:pt idx="237">
                  <c:v>0.66622544292771702</c:v>
                </c:pt>
                <c:pt idx="238">
                  <c:v>0.66837978959353095</c:v>
                </c:pt>
                <c:pt idx="239">
                  <c:v>0.67045088098692995</c:v>
                </c:pt>
                <c:pt idx="240">
                  <c:v>0.67236475250265504</c:v>
                </c:pt>
                <c:pt idx="241">
                  <c:v>0.67420247684964496</c:v>
                </c:pt>
                <c:pt idx="242">
                  <c:v>0.67592797267121496</c:v>
                </c:pt>
                <c:pt idx="243">
                  <c:v>0.67750862555522096</c:v>
                </c:pt>
                <c:pt idx="244">
                  <c:v>0.67900886081656697</c:v>
                </c:pt>
                <c:pt idx="245">
                  <c:v>0.68036551881401497</c:v>
                </c:pt>
                <c:pt idx="246">
                  <c:v>0.68159353052078697</c:v>
                </c:pt>
                <c:pt idx="247">
                  <c:v>0.682737209564099</c:v>
                </c:pt>
                <c:pt idx="248">
                  <c:v>0.68370409818879596</c:v>
                </c:pt>
                <c:pt idx="249">
                  <c:v>0.68456197312691502</c:v>
                </c:pt>
                <c:pt idx="250">
                  <c:v>0.68532690172879196</c:v>
                </c:pt>
                <c:pt idx="251">
                  <c:v>0.68589066342975402</c:v>
                </c:pt>
                <c:pt idx="252">
                  <c:v>0.68636296156985999</c:v>
                </c:pt>
                <c:pt idx="253">
                  <c:v>0.686711453956523</c:v>
                </c:pt>
                <c:pt idx="254">
                  <c:v>0.68687894700754104</c:v>
                </c:pt>
                <c:pt idx="255">
                  <c:v>0.68695239032061794</c:v>
                </c:pt>
                <c:pt idx="256">
                  <c:v>0.68687003285185699</c:v>
                </c:pt>
                <c:pt idx="257">
                  <c:v>0.68662979369439203</c:v>
                </c:pt>
                <c:pt idx="258">
                  <c:v>0.68629335335534702</c:v>
                </c:pt>
                <c:pt idx="259">
                  <c:v>0.68576855543413295</c:v>
                </c:pt>
                <c:pt idx="260">
                  <c:v>0.68511142995254404</c:v>
                </c:pt>
                <c:pt idx="261">
                  <c:v>0.68435639706926898</c:v>
                </c:pt>
                <c:pt idx="262">
                  <c:v>0.68338047788402601</c:v>
                </c:pt>
                <c:pt idx="263">
                  <c:v>0.68229967993047602</c:v>
                </c:pt>
                <c:pt idx="264">
                  <c:v>0.68109587313506104</c:v>
                </c:pt>
                <c:pt idx="265">
                  <c:v>0.67968697880870399</c:v>
                </c:pt>
                <c:pt idx="266">
                  <c:v>0.67817813689120399</c:v>
                </c:pt>
                <c:pt idx="267">
                  <c:v>0.676515787836386</c:v>
                </c:pt>
                <c:pt idx="268">
                  <c:v>0.674677103806401</c:v>
                </c:pt>
                <c:pt idx="269">
                  <c:v>0.67273829804398899</c:v>
                </c:pt>
                <c:pt idx="270">
                  <c:v>0.67061626518030404</c:v>
                </c:pt>
                <c:pt idx="271">
                  <c:v>0.66834787869612899</c:v>
                </c:pt>
                <c:pt idx="272">
                  <c:v>0.66597966993285396</c:v>
                </c:pt>
                <c:pt idx="273">
                  <c:v>0.66339989944445998</c:v>
                </c:pt>
                <c:pt idx="274">
                  <c:v>0.66070439795215397</c:v>
                </c:pt>
                <c:pt idx="275">
                  <c:v>0.65789746109837299</c:v>
                </c:pt>
                <c:pt idx="276">
                  <c:v>0.65487740404805905</c:v>
                </c:pt>
                <c:pt idx="277">
                  <c:v>0.65175989394456901</c:v>
                </c:pt>
                <c:pt idx="278">
                  <c:v>0.64850398678485899</c:v>
                </c:pt>
                <c:pt idx="279">
                  <c:v>0.64506766986112096</c:v>
                </c:pt>
                <c:pt idx="280">
                  <c:v>0.64153579138634098</c:v>
                </c:pt>
                <c:pt idx="281">
                  <c:v>0.63784068686076201</c:v>
                </c:pt>
                <c:pt idx="282">
                  <c:v>0.63399781093133301</c:v>
                </c:pt>
                <c:pt idx="283">
                  <c:v>0.63006174976808405</c:v>
                </c:pt>
                <c:pt idx="284">
                  <c:v>0.62594038035250898</c:v>
                </c:pt>
                <c:pt idx="285">
                  <c:v>0.62170319886891501</c:v>
                </c:pt>
                <c:pt idx="286">
                  <c:v>0.61737453661216601</c:v>
                </c:pt>
                <c:pt idx="287">
                  <c:v>0.61284416084936899</c:v>
                </c:pt>
                <c:pt idx="288">
                  <c:v>0.60822748451945696</c:v>
                </c:pt>
                <c:pt idx="289">
                  <c:v>0.60349789741423299</c:v>
                </c:pt>
                <c:pt idx="290">
                  <c:v>0.59860140664294703</c:v>
                </c:pt>
                <c:pt idx="291">
                  <c:v>0.59362260236503905</c:v>
                </c:pt>
                <c:pt idx="292">
                  <c:v>0.588512942849856</c:v>
                </c:pt>
                <c:pt idx="293">
                  <c:v>0.58326976805976205</c:v>
                </c:pt>
                <c:pt idx="294">
                  <c:v>0.57794874944057595</c:v>
                </c:pt>
                <c:pt idx="295">
                  <c:v>0.572483018971644</c:v>
                </c:pt>
                <c:pt idx="296">
                  <c:v>0.56691512090492202</c:v>
                </c:pt>
                <c:pt idx="297">
                  <c:v>0.56127432665480803</c:v>
                </c:pt>
                <c:pt idx="298">
                  <c:v>0.55547963788239596</c:v>
                </c:pt>
                <c:pt idx="299">
                  <c:v>0.54961147105853503</c:v>
                </c:pt>
                <c:pt idx="300">
                  <c:v>0.54366342541548096</c:v>
                </c:pt>
                <c:pt idx="301">
                  <c:v>0.53758233682655399</c:v>
                </c:pt>
                <c:pt idx="302">
                  <c:v>0.531440791746564</c:v>
                </c:pt>
                <c:pt idx="303">
                  <c:v>0.52521013456402199</c:v>
                </c:pt>
                <c:pt idx="304">
                  <c:v>0.51887845481499695</c:v>
                </c:pt>
                <c:pt idx="305">
                  <c:v>0.51249277225012202</c:v>
                </c:pt>
                <c:pt idx="306">
                  <c:v>0.50601401654581601</c:v>
                </c:pt>
                <c:pt idx="307">
                  <c:v>0.49946280422859601</c:v>
                </c:pt>
                <c:pt idx="308">
                  <c:v>0.49286445522556799</c:v>
                </c:pt>
                <c:pt idx="309">
                  <c:v>0.48617480226417398</c:v>
                </c:pt>
                <c:pt idx="310">
                  <c:v>0.47943721437374598</c:v>
                </c:pt>
                <c:pt idx="311">
                  <c:v>0.47265683819434301</c:v>
                </c:pt>
                <c:pt idx="312">
                  <c:v>0.46579883378097298</c:v>
                </c:pt>
                <c:pt idx="313">
                  <c:v>0.45890992523257301</c:v>
                </c:pt>
                <c:pt idx="314">
                  <c:v>0.45197893817283502</c:v>
                </c:pt>
                <c:pt idx="315">
                  <c:v>0.44499833994883298</c:v>
                </c:pt>
                <c:pt idx="316">
                  <c:v>0.437994812839126</c:v>
                </c:pt>
                <c:pt idx="317">
                  <c:v>0.43095590473212497</c:v>
                </c:pt>
                <c:pt idx="318">
                  <c:v>0.42389053329051402</c:v>
                </c:pt>
                <c:pt idx="319">
                  <c:v>0.41681043285675701</c:v>
                </c:pt>
                <c:pt idx="320">
                  <c:v>0.40970779682328301</c:v>
                </c:pt>
                <c:pt idx="321">
                  <c:v>0.40259651969221399</c:v>
                </c:pt>
                <c:pt idx="322">
                  <c:v>0.39547887591202402</c:v>
                </c:pt>
                <c:pt idx="323">
                  <c:v>0.388357693595897</c:v>
                </c:pt>
                <c:pt idx="324">
                  <c:v>0.38124002066353602</c:v>
                </c:pt>
                <c:pt idx="325">
                  <c:v>0.37412665770048298</c:v>
                </c:pt>
                <c:pt idx="326">
                  <c:v>0.36703028793750198</c:v>
                </c:pt>
                <c:pt idx="327">
                  <c:v>0.35994591735319398</c:v>
                </c:pt>
                <c:pt idx="328">
                  <c:v>0.35288232395344399</c:v>
                </c:pt>
                <c:pt idx="329">
                  <c:v>0.34585031465832</c:v>
                </c:pt>
                <c:pt idx="330">
                  <c:v>0.33883863568746397</c:v>
                </c:pt>
                <c:pt idx="331">
                  <c:v>0.331869739635964</c:v>
                </c:pt>
                <c:pt idx="332">
                  <c:v>0.32494084033103499</c:v>
                </c:pt>
                <c:pt idx="333">
                  <c:v>0.31804040232236502</c:v>
                </c:pt>
                <c:pt idx="334">
                  <c:v>0.311209793645847</c:v>
                </c:pt>
                <c:pt idx="335">
                  <c:v>0.30442145180292601</c:v>
                </c:pt>
                <c:pt idx="336">
                  <c:v>0.29767570933146797</c:v>
                </c:pt>
                <c:pt idx="337">
                  <c:v>0.29101858907704797</c:v>
                </c:pt>
                <c:pt idx="338">
                  <c:v>0.28440638941181701</c:v>
                </c:pt>
                <c:pt idx="339">
                  <c:v>0.277860163768825</c:v>
                </c:pt>
                <c:pt idx="340">
                  <c:v>0.27140556883925498</c:v>
                </c:pt>
                <c:pt idx="341">
                  <c:v>0.26500267834645402</c:v>
                </c:pt>
                <c:pt idx="342">
                  <c:v>0.25869293054565601</c:v>
                </c:pt>
                <c:pt idx="343">
                  <c:v>0.252471681562421</c:v>
                </c:pt>
                <c:pt idx="344">
                  <c:v>0.246308316860471</c:v>
                </c:pt>
                <c:pt idx="345">
                  <c:v>0.24026809725812501</c:v>
                </c:pt>
                <c:pt idx="346">
                  <c:v>0.234307648740915</c:v>
                </c:pt>
                <c:pt idx="347">
                  <c:v>0.22841318986779799</c:v>
                </c:pt>
                <c:pt idx="348">
                  <c:v>0.22266839933028801</c:v>
                </c:pt>
                <c:pt idx="349">
                  <c:v>0.216992394645739</c:v>
                </c:pt>
                <c:pt idx="350">
                  <c:v>0.21140835055826099</c:v>
                </c:pt>
                <c:pt idx="351">
                  <c:v>0.20596380147885601</c:v>
                </c:pt>
                <c:pt idx="352">
                  <c:v>0.20059169815171299</c:v>
                </c:pt>
                <c:pt idx="353">
                  <c:v>0.19533879423602901</c:v>
                </c:pt>
                <c:pt idx="354">
                  <c:v>0.19021034082563701</c:v>
                </c:pt>
                <c:pt idx="355">
                  <c:v>0.18515712029390799</c:v>
                </c:pt>
                <c:pt idx="356">
                  <c:v>0.18025042918696199</c:v>
                </c:pt>
                <c:pt idx="357">
                  <c:v>0.17544927973532701</c:v>
                </c:pt>
                <c:pt idx="358">
                  <c:v>0.17072525325302701</c:v>
                </c:pt>
                <c:pt idx="359">
                  <c:v>0.16617399287041701</c:v>
                </c:pt>
                <c:pt idx="360">
                  <c:v>0.16170660645489801</c:v>
                </c:pt>
                <c:pt idx="361">
                  <c:v>0.15733467234821599</c:v>
                </c:pt>
                <c:pt idx="362">
                  <c:v>0.153124816581545</c:v>
                </c:pt>
                <c:pt idx="363">
                  <c:v>0.14899290951716099</c:v>
                </c:pt>
                <c:pt idx="364">
                  <c:v>0.144979206593329</c:v>
                </c:pt>
                <c:pt idx="365">
                  <c:v>0.14110297438518901</c:v>
                </c:pt>
                <c:pt idx="366">
                  <c:v>0.13730363819526201</c:v>
                </c:pt>
                <c:pt idx="367">
                  <c:v>0.133642919160955</c:v>
                </c:pt>
                <c:pt idx="368">
                  <c:v>0.13009381788482999</c:v>
                </c:pt>
                <c:pt idx="369">
                  <c:v>0.12661974669460499</c:v>
                </c:pt>
                <c:pt idx="370">
                  <c:v>0.123301472359351</c:v>
                </c:pt>
                <c:pt idx="371">
                  <c:v>0.12006888355052001</c:v>
                </c:pt>
                <c:pt idx="372">
                  <c:v>0.116916361117089</c:v>
                </c:pt>
                <c:pt idx="373">
                  <c:v>0.113917552975242</c:v>
                </c:pt>
                <c:pt idx="374">
                  <c:v>0.11098714480673599</c:v>
                </c:pt>
                <c:pt idx="375">
                  <c:v>0.108152484469607</c:v>
                </c:pt>
                <c:pt idx="376">
                  <c:v>0.105442345926515</c:v>
                </c:pt>
                <c:pt idx="377">
                  <c:v>0.102796567574385</c:v>
                </c:pt>
                <c:pt idx="378">
                  <c:v>0.100258499218671</c:v>
                </c:pt>
                <c:pt idx="379">
                  <c:v>9.7817273970782007E-2</c:v>
                </c:pt>
                <c:pt idx="380">
                  <c:v>9.5435916124807299E-2</c:v>
                </c:pt>
                <c:pt idx="381">
                  <c:v>9.3170162905500897E-2</c:v>
                </c:pt>
                <c:pt idx="382">
                  <c:v>9.0975943012604907E-2</c:v>
                </c:pt>
                <c:pt idx="383">
                  <c:v>8.8836746512712395E-2</c:v>
                </c:pt>
                <c:pt idx="384">
                  <c:v>8.68168649984324E-2</c:v>
                </c:pt>
                <c:pt idx="385">
                  <c:v>8.4846224973258E-2</c:v>
                </c:pt>
                <c:pt idx="386">
                  <c:v>8.2938922863785597E-2</c:v>
                </c:pt>
                <c:pt idx="387">
                  <c:v>8.1123764646002502E-2</c:v>
                </c:pt>
                <c:pt idx="388">
                  <c:v>7.9352405585862207E-2</c:v>
                </c:pt>
                <c:pt idx="389">
                  <c:v>7.7649142146061806E-2</c:v>
                </c:pt>
                <c:pt idx="390">
                  <c:v>7.6013939658934104E-2</c:v>
                </c:pt>
                <c:pt idx="391">
                  <c:v>7.4417323069567706E-2</c:v>
                </c:pt>
                <c:pt idx="392">
                  <c:v>7.2890005269816399E-2</c:v>
                </c:pt>
                <c:pt idx="393">
                  <c:v>7.1410473712561304E-2</c:v>
                </c:pt>
                <c:pt idx="394">
                  <c:v>6.9964425472766406E-2</c:v>
                </c:pt>
                <c:pt idx="395">
                  <c:v>6.8585726216671E-2</c:v>
                </c:pt>
                <c:pt idx="396">
                  <c:v>6.72384129773623E-2</c:v>
                </c:pt>
                <c:pt idx="397">
                  <c:v>6.59242108221781E-2</c:v>
                </c:pt>
                <c:pt idx="398">
                  <c:v>6.4663744828451497E-2</c:v>
                </c:pt>
                <c:pt idx="399">
                  <c:v>6.3426530538380099E-2</c:v>
                </c:pt>
                <c:pt idx="400">
                  <c:v>6.2222911257599697E-2</c:v>
                </c:pt>
                <c:pt idx="401">
                  <c:v>6.1056322298279703E-2</c:v>
                </c:pt>
                <c:pt idx="402">
                  <c:v>5.9908846667581298E-2</c:v>
                </c:pt>
                <c:pt idx="403">
                  <c:v>5.8793256948670498E-2</c:v>
                </c:pt>
                <c:pt idx="404">
                  <c:v>5.7701862122140402E-2</c:v>
                </c:pt>
                <c:pt idx="405">
                  <c:v>5.6625864751707999E-2</c:v>
                </c:pt>
                <c:pt idx="406">
                  <c:v>5.5578495460800098E-2</c:v>
                </c:pt>
                <c:pt idx="407">
                  <c:v>5.4545925933099502E-2</c:v>
                </c:pt>
                <c:pt idx="408">
                  <c:v>5.35261753461218E-2</c:v>
                </c:pt>
                <c:pt idx="409">
                  <c:v>5.2529558369034099E-2</c:v>
                </c:pt>
                <c:pt idx="410">
                  <c:v>5.1541927410321299E-2</c:v>
                </c:pt>
                <c:pt idx="411">
                  <c:v>5.0566395561672001E-2</c:v>
                </c:pt>
                <c:pt idx="412">
                  <c:v>4.9605523274148002E-2</c:v>
                </c:pt>
                <c:pt idx="413">
                  <c:v>4.8651501420938999E-2</c:v>
                </c:pt>
                <c:pt idx="414">
                  <c:v>4.7708148048565199E-2</c:v>
                </c:pt>
                <c:pt idx="415">
                  <c:v>4.6773757384302901E-2</c:v>
                </c:pt>
                <c:pt idx="416">
                  <c:v>4.5844559017555103E-2</c:v>
                </c:pt>
                <c:pt idx="417">
                  <c:v>4.49244646691008E-2</c:v>
                </c:pt>
                <c:pt idx="418">
                  <c:v>4.4009762516262499E-2</c:v>
                </c:pt>
                <c:pt idx="419">
                  <c:v>4.3099051226775202E-2</c:v>
                </c:pt>
                <c:pt idx="420">
                  <c:v>4.21962461592768E-2</c:v>
                </c:pt>
                <c:pt idx="421">
                  <c:v>4.12967524287381E-2</c:v>
                </c:pt>
                <c:pt idx="422">
                  <c:v>4.0401204241811997E-2</c:v>
                </c:pt>
                <c:pt idx="423">
                  <c:v>3.9511672000414201E-2</c:v>
                </c:pt>
                <c:pt idx="424">
                  <c:v>3.8625002381123097E-2</c:v>
                </c:pt>
                <c:pt idx="425">
                  <c:v>3.7742713591193897E-2</c:v>
                </c:pt>
                <c:pt idx="426">
                  <c:v>3.6865415607857603E-2</c:v>
                </c:pt>
                <c:pt idx="427">
                  <c:v>3.5991017368549101E-2</c:v>
                </c:pt>
                <c:pt idx="428">
                  <c:v>3.5122064654230303E-2</c:v>
                </c:pt>
                <c:pt idx="429">
                  <c:v>3.4257714466032103E-2</c:v>
                </c:pt>
                <c:pt idx="430">
                  <c:v>3.3396569423500701E-2</c:v>
                </c:pt>
                <c:pt idx="431">
                  <c:v>3.2542764578487898E-2</c:v>
                </c:pt>
                <c:pt idx="432">
                  <c:v>3.1693346770939698E-2</c:v>
                </c:pt>
                <c:pt idx="433">
                  <c:v>3.0848219910227001E-2</c:v>
                </c:pt>
                <c:pt idx="434">
                  <c:v>3.0012115383657799E-2</c:v>
                </c:pt>
                <c:pt idx="435">
                  <c:v>2.91805654898252E-2</c:v>
                </c:pt>
                <c:pt idx="436">
                  <c:v>2.8355616910960699E-2</c:v>
                </c:pt>
                <c:pt idx="437">
                  <c:v>2.75401467809205E-2</c:v>
                </c:pt>
                <c:pt idx="438">
                  <c:v>2.6730037733596002E-2</c:v>
                </c:pt>
                <c:pt idx="439">
                  <c:v>2.5929548105383601E-2</c:v>
                </c:pt>
                <c:pt idx="440">
                  <c:v>2.5138585971938399E-2</c:v>
                </c:pt>
                <c:pt idx="441">
                  <c:v>2.43538322995848E-2</c:v>
                </c:pt>
                <c:pt idx="442">
                  <c:v>2.35823682767296E-2</c:v>
                </c:pt>
                <c:pt idx="443">
                  <c:v>2.2819902511138499E-2</c:v>
                </c:pt>
                <c:pt idx="444">
                  <c:v>2.2064658290832501E-2</c:v>
                </c:pt>
                <c:pt idx="445">
                  <c:v>2.1326564192072101E-2</c:v>
                </c:pt>
                <c:pt idx="446">
                  <c:v>2.0596458808592701E-2</c:v>
                </c:pt>
                <c:pt idx="447">
                  <c:v>1.98768938625868E-2</c:v>
                </c:pt>
                <c:pt idx="448">
                  <c:v>1.91739942525825E-2</c:v>
                </c:pt>
                <c:pt idx="449">
                  <c:v>1.8479788631187901E-2</c:v>
                </c:pt>
                <c:pt idx="450">
                  <c:v>1.77998115790007E-2</c:v>
                </c:pt>
                <c:pt idx="451">
                  <c:v>1.7135267133019799E-2</c:v>
                </c:pt>
                <c:pt idx="452">
                  <c:v>1.6480017531503698E-2</c:v>
                </c:pt>
                <c:pt idx="453">
                  <c:v>1.58428790840014E-2</c:v>
                </c:pt>
                <c:pt idx="454">
                  <c:v>1.5219267261457701E-2</c:v>
                </c:pt>
                <c:pt idx="455">
                  <c:v>1.46054309666853E-2</c:v>
                </c:pt>
                <c:pt idx="456">
                  <c:v>1.4013591886072801E-2</c:v>
                </c:pt>
                <c:pt idx="457">
                  <c:v>1.34328272966371E-2</c:v>
                </c:pt>
                <c:pt idx="458">
                  <c:v>1.28642924960957E-2</c:v>
                </c:pt>
                <c:pt idx="459">
                  <c:v>1.23172470389431E-2</c:v>
                </c:pt>
                <c:pt idx="460">
                  <c:v>1.1780540995480499E-2</c:v>
                </c:pt>
                <c:pt idx="461">
                  <c:v>1.12593720637406E-2</c:v>
                </c:pt>
                <c:pt idx="462">
                  <c:v>1.07568489260189E-2</c:v>
                </c:pt>
                <c:pt idx="463">
                  <c:v>1.02647042813876E-2</c:v>
                </c:pt>
                <c:pt idx="464">
                  <c:v>9.7911862841337498E-3</c:v>
                </c:pt>
                <c:pt idx="465">
                  <c:v>9.3331316831174807E-3</c:v>
                </c:pt>
                <c:pt idx="466">
                  <c:v>8.8853680812606799E-3</c:v>
                </c:pt>
                <c:pt idx="467">
                  <c:v>8.4589618857617305E-3</c:v>
                </c:pt>
                <c:pt idx="468">
                  <c:v>8.0446796048539992E-3</c:v>
                </c:pt>
                <c:pt idx="469">
                  <c:v>7.6413909685233402E-3</c:v>
                </c:pt>
                <c:pt idx="470">
                  <c:v>7.2599067557291303E-3</c:v>
                </c:pt>
                <c:pt idx="471">
                  <c:v>6.8881250727936202E-3</c:v>
                </c:pt>
                <c:pt idx="472">
                  <c:v>6.5297776448482604E-3</c:v>
                </c:pt>
                <c:pt idx="473">
                  <c:v>6.1894504844307004E-3</c:v>
                </c:pt>
                <c:pt idx="474">
                  <c:v>5.8584030266466101E-3</c:v>
                </c:pt>
                <c:pt idx="475">
                  <c:v>5.542799628722E-3</c:v>
                </c:pt>
                <c:pt idx="476">
                  <c:v>5.2415265780395397E-3</c:v>
                </c:pt>
                <c:pt idx="477">
                  <c:v>4.9490416183167697E-3</c:v>
                </c:pt>
                <c:pt idx="478">
                  <c:v>4.6735267422630998E-3</c:v>
                </c:pt>
                <c:pt idx="479">
                  <c:v>4.4088770492063702E-3</c:v>
                </c:pt>
                <c:pt idx="480">
                  <c:v>4.1524702422721903E-3</c:v>
                </c:pt>
                <c:pt idx="481">
                  <c:v>3.9140550163711098E-3</c:v>
                </c:pt>
                <c:pt idx="482">
                  <c:v>3.6833622030267598E-3</c:v>
                </c:pt>
                <c:pt idx="483">
                  <c:v>3.4623050408927E-3</c:v>
                </c:pt>
                <c:pt idx="484">
                  <c:v>3.25581132623513E-3</c:v>
                </c:pt>
                <c:pt idx="485">
                  <c:v>3.0562610694841899E-3</c:v>
                </c:pt>
                <c:pt idx="486">
                  <c:v>2.8674568641866099E-3</c:v>
                </c:pt>
                <c:pt idx="487">
                  <c:v>2.6898399265489598E-3</c:v>
                </c:pt>
                <c:pt idx="488">
                  <c:v>2.51855086612272E-3</c:v>
                </c:pt>
                <c:pt idx="489">
                  <c:v>2.3586840715467501E-3</c:v>
                </c:pt>
                <c:pt idx="490">
                  <c:v>2.20706150218874E-3</c:v>
                </c:pt>
                <c:pt idx="491">
                  <c:v>2.0611568954042201E-3</c:v>
                </c:pt>
                <c:pt idx="492">
                  <c:v>1.92695260534167E-3</c:v>
                </c:pt>
                <c:pt idx="493">
                  <c:v>1.79849831511194E-3</c:v>
                </c:pt>
                <c:pt idx="494">
                  <c:v>1.6759308167594101E-3</c:v>
                </c:pt>
                <c:pt idx="495">
                  <c:v>1.5634660442823301E-3</c:v>
                </c:pt>
                <c:pt idx="496">
                  <c:v>1.45546178586696E-3</c:v>
                </c:pt>
                <c:pt idx="497">
                  <c:v>1.35387992814566E-3</c:v>
                </c:pt>
                <c:pt idx="498">
                  <c:v>1.25982555333738E-3</c:v>
                </c:pt>
                <c:pt idx="499">
                  <c:v>1.16970128441122E-3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Distribution_OKOK!$BZ$41</c:f>
              <c:strCache>
                <c:ptCount val="1"/>
                <c:pt idx="0">
                  <c:v>Median</c:v>
                </c:pt>
              </c:strCache>
            </c:strRef>
          </c:tx>
          <c:spPr>
            <a:ln w="12700">
              <a:solidFill>
                <a:schemeClr val="tx1"/>
              </a:solidFill>
              <a:prstDash val="sysDash"/>
            </a:ln>
          </c:spPr>
          <c:marker>
            <c:symbol val="none"/>
          </c:marker>
          <c:xVal>
            <c:numRef>
              <c:f>Distribution_OKOK!$BX$42:$BX$541</c:f>
              <c:numCache>
                <c:formatCode>General</c:formatCode>
                <c:ptCount val="500"/>
                <c:pt idx="0">
                  <c:v>278.25445084686197</c:v>
                </c:pt>
                <c:pt idx="1">
                  <c:v>279.9782394703571</c:v>
                </c:pt>
                <c:pt idx="2">
                  <c:v>281.71270697863315</c:v>
                </c:pt>
                <c:pt idx="3">
                  <c:v>283.45791952745611</c:v>
                </c:pt>
                <c:pt idx="4">
                  <c:v>285.21394368245461</c:v>
                </c:pt>
                <c:pt idx="5">
                  <c:v>286.98084642160489</c:v>
                </c:pt>
                <c:pt idx="6">
                  <c:v>288.75869513783891</c:v>
                </c:pt>
                <c:pt idx="7">
                  <c:v>290.54755764156164</c:v>
                </c:pt>
                <c:pt idx="8">
                  <c:v>292.34750216329149</c:v>
                </c:pt>
                <c:pt idx="9">
                  <c:v>294.15859735620774</c:v>
                </c:pt>
                <c:pt idx="10">
                  <c:v>295.98091229882465</c:v>
                </c:pt>
                <c:pt idx="11">
                  <c:v>297.81451649757042</c:v>
                </c:pt>
                <c:pt idx="12">
                  <c:v>299.65947988948687</c:v>
                </c:pt>
                <c:pt idx="13">
                  <c:v>301.51587284487647</c:v>
                </c:pt>
                <c:pt idx="14">
                  <c:v>303.3837661699659</c:v>
                </c:pt>
                <c:pt idx="15">
                  <c:v>305.26323110965404</c:v>
                </c:pt>
                <c:pt idx="16">
                  <c:v>307.15433935017575</c:v>
                </c:pt>
                <c:pt idx="17">
                  <c:v>309.0571630218887</c:v>
                </c:pt>
                <c:pt idx="18">
                  <c:v>310.97177470197346</c:v>
                </c:pt>
                <c:pt idx="19">
                  <c:v>312.89824741725255</c:v>
                </c:pt>
                <c:pt idx="20">
                  <c:v>314.83665464692257</c:v>
                </c:pt>
                <c:pt idx="21">
                  <c:v>316.78707032541405</c:v>
                </c:pt>
                <c:pt idx="22">
                  <c:v>318.74956884515137</c:v>
                </c:pt>
                <c:pt idx="23">
                  <c:v>320.72422505945138</c:v>
                </c:pt>
                <c:pt idx="24">
                  <c:v>322.71111428531725</c:v>
                </c:pt>
                <c:pt idx="25">
                  <c:v>324.7103123063639</c:v>
                </c:pt>
                <c:pt idx="26">
                  <c:v>326.72189537568738</c:v>
                </c:pt>
                <c:pt idx="27">
                  <c:v>328.74594021874844</c:v>
                </c:pt>
                <c:pt idx="28">
                  <c:v>330.78252403635418</c:v>
                </c:pt>
                <c:pt idx="29">
                  <c:v>332.83172450754034</c:v>
                </c:pt>
                <c:pt idx="30">
                  <c:v>334.89361979259468</c:v>
                </c:pt>
                <c:pt idx="31">
                  <c:v>336.96828853597935</c:v>
                </c:pt>
                <c:pt idx="32">
                  <c:v>339.05580986938946</c:v>
                </c:pt>
                <c:pt idx="33">
                  <c:v>341.15626341471125</c:v>
                </c:pt>
                <c:pt idx="34">
                  <c:v>343.26972928711973</c:v>
                </c:pt>
                <c:pt idx="35">
                  <c:v>345.39628809807368</c:v>
                </c:pt>
                <c:pt idx="36">
                  <c:v>347.53602095845054</c:v>
                </c:pt>
                <c:pt idx="37">
                  <c:v>349.68900948158017</c:v>
                </c:pt>
                <c:pt idx="38">
                  <c:v>351.85533578641844</c:v>
                </c:pt>
                <c:pt idx="39">
                  <c:v>354.03508250061776</c:v>
                </c:pt>
                <c:pt idx="40">
                  <c:v>356.2283327637407</c:v>
                </c:pt>
                <c:pt idx="41">
                  <c:v>358.43517023036907</c:v>
                </c:pt>
                <c:pt idx="42">
                  <c:v>360.65567907334781</c:v>
                </c:pt>
                <c:pt idx="43">
                  <c:v>362.88994398697582</c:v>
                </c:pt>
                <c:pt idx="44">
                  <c:v>365.13805019020708</c:v>
                </c:pt>
                <c:pt idx="45">
                  <c:v>367.40008342996259</c:v>
                </c:pt>
                <c:pt idx="46">
                  <c:v>369.67612998433157</c:v>
                </c:pt>
                <c:pt idx="47">
                  <c:v>371.96627666593054</c:v>
                </c:pt>
                <c:pt idx="48">
                  <c:v>374.2706108251478</c:v>
                </c:pt>
                <c:pt idx="49">
                  <c:v>376.58922035354146</c:v>
                </c:pt>
                <c:pt idx="50">
                  <c:v>378.92219368712387</c:v>
                </c:pt>
                <c:pt idx="51">
                  <c:v>381.26961980980502</c:v>
                </c:pt>
                <c:pt idx="52">
                  <c:v>383.63158825671468</c:v>
                </c:pt>
                <c:pt idx="53">
                  <c:v>386.00818911768999</c:v>
                </c:pt>
                <c:pt idx="54">
                  <c:v>388.39951304063931</c:v>
                </c:pt>
                <c:pt idx="55">
                  <c:v>390.80565123506113</c:v>
                </c:pt>
                <c:pt idx="56">
                  <c:v>393.22669547549987</c:v>
                </c:pt>
                <c:pt idx="57">
                  <c:v>395.66273810501491</c:v>
                </c:pt>
                <c:pt idx="58">
                  <c:v>398.11387203876956</c:v>
                </c:pt>
                <c:pt idx="59">
                  <c:v>400.58019076749969</c:v>
                </c:pt>
                <c:pt idx="60">
                  <c:v>403.06178836115413</c:v>
                </c:pt>
                <c:pt idx="61">
                  <c:v>405.5587594724085</c:v>
                </c:pt>
                <c:pt idx="62">
                  <c:v>408.07119934035086</c:v>
                </c:pt>
                <c:pt idx="63">
                  <c:v>410.59920379403718</c:v>
                </c:pt>
                <c:pt idx="64">
                  <c:v>413.14286925622457</c:v>
                </c:pt>
                <c:pt idx="65">
                  <c:v>415.70229274697067</c:v>
                </c:pt>
                <c:pt idx="66">
                  <c:v>418.27757188741197</c:v>
                </c:pt>
                <c:pt idx="67">
                  <c:v>420.86880490340963</c:v>
                </c:pt>
                <c:pt idx="68">
                  <c:v>423.47609062937482</c:v>
                </c:pt>
                <c:pt idx="69">
                  <c:v>426.09952851195828</c:v>
                </c:pt>
                <c:pt idx="70">
                  <c:v>428.73921861392421</c:v>
                </c:pt>
                <c:pt idx="71">
                  <c:v>431.39526161788575</c:v>
                </c:pt>
                <c:pt idx="72">
                  <c:v>434.06775883021606</c:v>
                </c:pt>
                <c:pt idx="73">
                  <c:v>436.75681218488154</c:v>
                </c:pt>
                <c:pt idx="74">
                  <c:v>439.46252424730153</c:v>
                </c:pt>
                <c:pt idx="75">
                  <c:v>442.18499821832785</c:v>
                </c:pt>
                <c:pt idx="76">
                  <c:v>444.92433793810358</c:v>
                </c:pt>
                <c:pt idx="77">
                  <c:v>447.6806478901002</c:v>
                </c:pt>
                <c:pt idx="78">
                  <c:v>450.45403320502845</c:v>
                </c:pt>
                <c:pt idx="79">
                  <c:v>453.24459966492202</c:v>
                </c:pt>
                <c:pt idx="80">
                  <c:v>456.05245370709508</c:v>
                </c:pt>
                <c:pt idx="81">
                  <c:v>458.87770242828458</c:v>
                </c:pt>
                <c:pt idx="82">
                  <c:v>461.72045358864892</c:v>
                </c:pt>
                <c:pt idx="83">
                  <c:v>464.58081561596566</c:v>
                </c:pt>
                <c:pt idx="84">
                  <c:v>467.45889760967924</c:v>
                </c:pt>
                <c:pt idx="85">
                  <c:v>470.35480934513828</c:v>
                </c:pt>
                <c:pt idx="86">
                  <c:v>473.26866127775213</c:v>
                </c:pt>
                <c:pt idx="87">
                  <c:v>476.20056454716774</c:v>
                </c:pt>
                <c:pt idx="88">
                  <c:v>479.15063098158868</c:v>
                </c:pt>
                <c:pt idx="89">
                  <c:v>482.11897310194985</c:v>
                </c:pt>
                <c:pt idx="90">
                  <c:v>485.10570412629892</c:v>
                </c:pt>
                <c:pt idx="91">
                  <c:v>488.11093797402526</c:v>
                </c:pt>
                <c:pt idx="92">
                  <c:v>491.13478927029621</c:v>
                </c:pt>
                <c:pt idx="93">
                  <c:v>494.17737335033581</c:v>
                </c:pt>
                <c:pt idx="94">
                  <c:v>497.23880626391804</c:v>
                </c:pt>
                <c:pt idx="95">
                  <c:v>500.31920477969965</c:v>
                </c:pt>
                <c:pt idx="96">
                  <c:v>503.41868638976473</c:v>
                </c:pt>
                <c:pt idx="97">
                  <c:v>506.53736931401829</c:v>
                </c:pt>
                <c:pt idx="98">
                  <c:v>509.67537250478301</c:v>
                </c:pt>
                <c:pt idx="99">
                  <c:v>512.83281565124696</c:v>
                </c:pt>
                <c:pt idx="100">
                  <c:v>516.00981918411924</c:v>
                </c:pt>
                <c:pt idx="101">
                  <c:v>519.20650428013289</c:v>
                </c:pt>
                <c:pt idx="102">
                  <c:v>522.42299286674438</c:v>
                </c:pt>
                <c:pt idx="103">
                  <c:v>525.65940762675518</c:v>
                </c:pt>
                <c:pt idx="104">
                  <c:v>528.91587200294896</c:v>
                </c:pt>
                <c:pt idx="105">
                  <c:v>532.19251020288937</c:v>
                </c:pt>
                <c:pt idx="106">
                  <c:v>535.48944720355598</c:v>
                </c:pt>
                <c:pt idx="107">
                  <c:v>538.80680875621147</c:v>
                </c:pt>
                <c:pt idx="108">
                  <c:v>542.14472139110035</c:v>
                </c:pt>
                <c:pt idx="109">
                  <c:v>545.50331242237155</c:v>
                </c:pt>
                <c:pt idx="110">
                  <c:v>548.88270995283585</c:v>
                </c:pt>
                <c:pt idx="111">
                  <c:v>552.28304287895423</c:v>
                </c:pt>
                <c:pt idx="112">
                  <c:v>555.70444089564921</c:v>
                </c:pt>
                <c:pt idx="113">
                  <c:v>559.14703450135789</c:v>
                </c:pt>
                <c:pt idx="114">
                  <c:v>562.61095500290298</c:v>
                </c:pt>
                <c:pt idx="115">
                  <c:v>566.09633452059347</c:v>
                </c:pt>
                <c:pt idx="116">
                  <c:v>569.60330599322504</c:v>
                </c:pt>
                <c:pt idx="117">
                  <c:v>573.1320031831101</c:v>
                </c:pt>
                <c:pt idx="118">
                  <c:v>576.68256068127425</c:v>
                </c:pt>
                <c:pt idx="119">
                  <c:v>580.25511391248085</c:v>
                </c:pt>
                <c:pt idx="120">
                  <c:v>583.84979914050473</c:v>
                </c:pt>
                <c:pt idx="121">
                  <c:v>587.46675347322162</c:v>
                </c:pt>
                <c:pt idx="122">
                  <c:v>591.10611486794744</c:v>
                </c:pt>
                <c:pt idx="123">
                  <c:v>594.76802213658823</c:v>
                </c:pt>
                <c:pt idx="124">
                  <c:v>598.45261495104785</c:v>
                </c:pt>
                <c:pt idx="125">
                  <c:v>602.16003384844191</c:v>
                </c:pt>
                <c:pt idx="126">
                  <c:v>605.89042023657089</c:v>
                </c:pt>
                <c:pt idx="127">
                  <c:v>609.6439163992012</c:v>
                </c:pt>
                <c:pt idx="128">
                  <c:v>613.42066550160609</c:v>
                </c:pt>
                <c:pt idx="129">
                  <c:v>617.22081159591028</c:v>
                </c:pt>
                <c:pt idx="130">
                  <c:v>621.04449962668809</c:v>
                </c:pt>
                <c:pt idx="131">
                  <c:v>624.89187543644255</c:v>
                </c:pt>
                <c:pt idx="132">
                  <c:v>628.76308577113309</c:v>
                </c:pt>
                <c:pt idx="133">
                  <c:v>632.6582782858668</c:v>
                </c:pt>
                <c:pt idx="134">
                  <c:v>636.57760155041922</c:v>
                </c:pt>
                <c:pt idx="135">
                  <c:v>640.52120505501318</c:v>
                </c:pt>
                <c:pt idx="136">
                  <c:v>644.48923921590858</c:v>
                </c:pt>
                <c:pt idx="137">
                  <c:v>648.48185538125017</c:v>
                </c:pt>
                <c:pt idx="138">
                  <c:v>652.49920583673224</c:v>
                </c:pt>
                <c:pt idx="139">
                  <c:v>656.54144381151434</c:v>
                </c:pt>
                <c:pt idx="140">
                  <c:v>660.60872348395424</c:v>
                </c:pt>
                <c:pt idx="141">
                  <c:v>664.70119998760754</c:v>
                </c:pt>
                <c:pt idx="142">
                  <c:v>668.81902941701992</c:v>
                </c:pt>
                <c:pt idx="143">
                  <c:v>672.96236883380834</c:v>
                </c:pt>
                <c:pt idx="144">
                  <c:v>677.13137627252365</c:v>
                </c:pt>
                <c:pt idx="145">
                  <c:v>681.326210746789</c:v>
                </c:pt>
                <c:pt idx="146">
                  <c:v>685.54703225532</c:v>
                </c:pt>
                <c:pt idx="147">
                  <c:v>689.79400178797619</c:v>
                </c:pt>
                <c:pt idx="148">
                  <c:v>694.06728133201591</c:v>
                </c:pt>
                <c:pt idx="149">
                  <c:v>698.36703387814487</c:v>
                </c:pt>
                <c:pt idx="150">
                  <c:v>702.69342342686195</c:v>
                </c:pt>
                <c:pt idx="151">
                  <c:v>707.04661499458541</c:v>
                </c:pt>
                <c:pt idx="152">
                  <c:v>711.42677462007839</c:v>
                </c:pt>
                <c:pt idx="153">
                  <c:v>715.83406937064774</c:v>
                </c:pt>
                <c:pt idx="154">
                  <c:v>720.26866734865189</c:v>
                </c:pt>
                <c:pt idx="155">
                  <c:v>724.73073769777739</c:v>
                </c:pt>
                <c:pt idx="156">
                  <c:v>729.22045060962182</c:v>
                </c:pt>
                <c:pt idx="157">
                  <c:v>733.73797733005824</c:v>
                </c:pt>
                <c:pt idx="158">
                  <c:v>738.28349016589323</c:v>
                </c:pt>
                <c:pt idx="159">
                  <c:v>742.85716249131031</c:v>
                </c:pt>
                <c:pt idx="160">
                  <c:v>747.4591687545967</c:v>
                </c:pt>
                <c:pt idx="161">
                  <c:v>752.08968448474923</c:v>
                </c:pt>
                <c:pt idx="162">
                  <c:v>756.74888629811517</c:v>
                </c:pt>
                <c:pt idx="163">
                  <c:v>761.43695190525364</c:v>
                </c:pt>
                <c:pt idx="164">
                  <c:v>766.1540601175692</c:v>
                </c:pt>
                <c:pt idx="165">
                  <c:v>770.90039085427782</c:v>
                </c:pt>
                <c:pt idx="166">
                  <c:v>775.67612514912321</c:v>
                </c:pt>
                <c:pt idx="167">
                  <c:v>780.48144515742649</c:v>
                </c:pt>
                <c:pt idx="168">
                  <c:v>785.31653416289237</c:v>
                </c:pt>
                <c:pt idx="169">
                  <c:v>790.18157658474001</c:v>
                </c:pt>
                <c:pt idx="170">
                  <c:v>795.07675798459434</c:v>
                </c:pt>
                <c:pt idx="171">
                  <c:v>800.00226507371133</c:v>
                </c:pt>
                <c:pt idx="172">
                  <c:v>804.95828571994832</c:v>
                </c:pt>
                <c:pt idx="173">
                  <c:v>809.9450089550827</c:v>
                </c:pt>
                <c:pt idx="174">
                  <c:v>814.96262498186832</c:v>
                </c:pt>
                <c:pt idx="175">
                  <c:v>820.01132518142356</c:v>
                </c:pt>
                <c:pt idx="176">
                  <c:v>825.09130212047398</c:v>
                </c:pt>
                <c:pt idx="177">
                  <c:v>830.20274955864284</c:v>
                </c:pt>
                <c:pt idx="178">
                  <c:v>835.34586245596904</c:v>
                </c:pt>
                <c:pt idx="179">
                  <c:v>840.52083698019771</c:v>
                </c:pt>
                <c:pt idx="180">
                  <c:v>845.72787051440741</c:v>
                </c:pt>
                <c:pt idx="181">
                  <c:v>850.96716166439103</c:v>
                </c:pt>
                <c:pt idx="182">
                  <c:v>856.23891026638569</c:v>
                </c:pt>
                <c:pt idx="183">
                  <c:v>861.54331739453391</c:v>
                </c:pt>
                <c:pt idx="184">
                  <c:v>866.88058536871654</c:v>
                </c:pt>
                <c:pt idx="185">
                  <c:v>872.2509177621057</c:v>
                </c:pt>
                <c:pt idx="186">
                  <c:v>877.65451940909202</c:v>
                </c:pt>
                <c:pt idx="187">
                  <c:v>883.09159641293513</c:v>
                </c:pt>
                <c:pt idx="188">
                  <c:v>888.56235615379012</c:v>
                </c:pt>
                <c:pt idx="189">
                  <c:v>894.06700729644842</c:v>
                </c:pt>
                <c:pt idx="190">
                  <c:v>899.60575979844737</c:v>
                </c:pt>
                <c:pt idx="191">
                  <c:v>905.17882491800776</c:v>
                </c:pt>
                <c:pt idx="192">
                  <c:v>910.78641522203964</c:v>
                </c:pt>
                <c:pt idx="193">
                  <c:v>916.42874459438667</c:v>
                </c:pt>
                <c:pt idx="194">
                  <c:v>922.10602824382374</c:v>
                </c:pt>
                <c:pt idx="195">
                  <c:v>927.81848271242711</c:v>
                </c:pt>
                <c:pt idx="196">
                  <c:v>933.56632588367211</c:v>
                </c:pt>
                <c:pt idx="197">
                  <c:v>939.34977699090314</c:v>
                </c:pt>
                <c:pt idx="198">
                  <c:v>945.1690566255395</c:v>
                </c:pt>
                <c:pt idx="199">
                  <c:v>951.02438674564428</c:v>
                </c:pt>
                <c:pt idx="200">
                  <c:v>956.91599068423159</c:v>
                </c:pt>
                <c:pt idx="201">
                  <c:v>962.84409315795017</c:v>
                </c:pt>
                <c:pt idx="202">
                  <c:v>968.80892027548146</c:v>
                </c:pt>
                <c:pt idx="203">
                  <c:v>974.81069954632176</c:v>
                </c:pt>
                <c:pt idx="204">
                  <c:v>980.84965988938779</c:v>
                </c:pt>
                <c:pt idx="205">
                  <c:v>986.92603164168338</c:v>
                </c:pt>
                <c:pt idx="206">
                  <c:v>993.04004656724533</c:v>
                </c:pt>
                <c:pt idx="207">
                  <c:v>999.19193786579569</c:v>
                </c:pt>
                <c:pt idx="208">
                  <c:v>1005.3819401818259</c:v>
                </c:pt>
                <c:pt idx="209">
                  <c:v>1011.6102896133574</c:v>
                </c:pt>
                <c:pt idx="210">
                  <c:v>1017.8772237211343</c:v>
                </c:pt>
                <c:pt idx="211">
                  <c:v>1024.182981537497</c:v>
                </c:pt>
                <c:pt idx="212">
                  <c:v>1030.5278035756903</c:v>
                </c:pt>
                <c:pt idx="213">
                  <c:v>1036.9119318388418</c:v>
                </c:pt>
                <c:pt idx="214">
                  <c:v>1043.3356098293903</c:v>
                </c:pt>
                <c:pt idx="215">
                  <c:v>1049.7990825581755</c:v>
                </c:pt>
                <c:pt idx="216">
                  <c:v>1056.3025965539755</c:v>
                </c:pt>
                <c:pt idx="217">
                  <c:v>1062.8463998727245</c:v>
                </c:pt>
                <c:pt idx="218">
                  <c:v>1069.4307421071585</c:v>
                </c:pt>
                <c:pt idx="219">
                  <c:v>1076.0558743961478</c:v>
                </c:pt>
                <c:pt idx="220">
                  <c:v>1082.7220494344415</c:v>
                </c:pt>
                <c:pt idx="221">
                  <c:v>1089.4295214822359</c:v>
                </c:pt>
                <c:pt idx="222">
                  <c:v>1096.1785463747949</c:v>
                </c:pt>
                <c:pt idx="223">
                  <c:v>1102.9693815323881</c:v>
                </c:pt>
                <c:pt idx="224">
                  <c:v>1109.8022859699001</c:v>
                </c:pt>
                <c:pt idx="225">
                  <c:v>1116.6775203069212</c:v>
                </c:pt>
                <c:pt idx="226">
                  <c:v>1123.5953467774759</c:v>
                </c:pt>
                <c:pt idx="227">
                  <c:v>1130.5560292402347</c:v>
                </c:pt>
                <c:pt idx="228">
                  <c:v>1137.5598331883734</c:v>
                </c:pt>
                <c:pt idx="229">
                  <c:v>1144.6070257599022</c:v>
                </c:pt>
                <c:pt idx="230">
                  <c:v>1151.6978757476475</c:v>
                </c:pt>
                <c:pt idx="231">
                  <c:v>1158.8326536097188</c:v>
                </c:pt>
                <c:pt idx="232">
                  <c:v>1166.0116314796055</c:v>
                </c:pt>
                <c:pt idx="233">
                  <c:v>1173.2350831767774</c:v>
                </c:pt>
                <c:pt idx="234">
                  <c:v>1180.5032842169066</c:v>
                </c:pt>
                <c:pt idx="235">
                  <c:v>1187.8165118225704</c:v>
                </c:pt>
                <c:pt idx="236">
                  <c:v>1195.1750449337405</c:v>
                </c:pt>
                <c:pt idx="237">
                  <c:v>1202.5791642183453</c:v>
                </c:pt>
                <c:pt idx="238">
                  <c:v>1210.0291520831595</c:v>
                </c:pt>
                <c:pt idx="239">
                  <c:v>1217.5252926843639</c:v>
                </c:pt>
                <c:pt idx="240">
                  <c:v>1225.0678719385953</c:v>
                </c:pt>
                <c:pt idx="241">
                  <c:v>1232.6571775336363</c:v>
                </c:pt>
                <c:pt idx="242">
                  <c:v>1240.2934989396135</c:v>
                </c:pt>
                <c:pt idx="243">
                  <c:v>1247.9771274198054</c:v>
                </c:pt>
                <c:pt idx="244">
                  <c:v>1255.7083560419874</c:v>
                </c:pt>
                <c:pt idx="245">
                  <c:v>1263.4874796893735</c:v>
                </c:pt>
                <c:pt idx="246">
                  <c:v>1271.3147950720993</c:v>
                </c:pt>
                <c:pt idx="247">
                  <c:v>1279.1906007383038</c:v>
                </c:pt>
                <c:pt idx="248">
                  <c:v>1287.1151970857554</c:v>
                </c:pt>
                <c:pt idx="249">
                  <c:v>1295.0888863730661</c:v>
                </c:pt>
                <c:pt idx="250">
                  <c:v>1303.1119727314372</c:v>
                </c:pt>
                <c:pt idx="251">
                  <c:v>1311.1847621761581</c:v>
                </c:pt>
                <c:pt idx="252">
                  <c:v>1319.3075626182028</c:v>
                </c:pt>
                <c:pt idx="253">
                  <c:v>1327.4806838761715</c:v>
                </c:pt>
                <c:pt idx="254">
                  <c:v>1335.704437687876</c:v>
                </c:pt>
                <c:pt idx="255">
                  <c:v>1343.9791377224644</c:v>
                </c:pt>
                <c:pt idx="256">
                  <c:v>1352.3050995921508</c:v>
                </c:pt>
                <c:pt idx="257">
                  <c:v>1360.6826408644833</c:v>
                </c:pt>
                <c:pt idx="258">
                  <c:v>1369.1120810742323</c:v>
                </c:pt>
                <c:pt idx="259">
                  <c:v>1377.5937417358016</c:v>
                </c:pt>
                <c:pt idx="260">
                  <c:v>1386.1279463552617</c:v>
                </c:pt>
                <c:pt idx="261">
                  <c:v>1394.7150204429277</c:v>
                </c:pt>
                <c:pt idx="262">
                  <c:v>1403.3552915255304</c:v>
                </c:pt>
                <c:pt idx="263">
                  <c:v>1412.0490891589243</c:v>
                </c:pt>
                <c:pt idx="264">
                  <c:v>1420.7967449405667</c:v>
                </c:pt>
                <c:pt idx="265">
                  <c:v>1429.5985925220646</c:v>
                </c:pt>
                <c:pt idx="266">
                  <c:v>1438.4549676221345</c:v>
                </c:pt>
                <c:pt idx="267">
                  <c:v>1447.3662080391359</c:v>
                </c:pt>
                <c:pt idx="268">
                  <c:v>1456.3326536642303</c:v>
                </c:pt>
                <c:pt idx="269">
                  <c:v>1465.3546464940696</c:v>
                </c:pt>
                <c:pt idx="270">
                  <c:v>1474.432530644114</c:v>
                </c:pt>
                <c:pt idx="271">
                  <c:v>1483.566652361485</c:v>
                </c:pt>
                <c:pt idx="272">
                  <c:v>1492.7573600384483</c:v>
                </c:pt>
                <c:pt idx="273">
                  <c:v>1502.0050042254197</c:v>
                </c:pt>
                <c:pt idx="274">
                  <c:v>1511.3099376446216</c:v>
                </c:pt>
                <c:pt idx="275">
                  <c:v>1520.6725152032514</c:v>
                </c:pt>
                <c:pt idx="276">
                  <c:v>1530.0930940072956</c:v>
                </c:pt>
                <c:pt idx="277">
                  <c:v>1539.5720333748827</c:v>
                </c:pt>
                <c:pt idx="278">
                  <c:v>1549.1096948502545</c:v>
                </c:pt>
                <c:pt idx="279">
                  <c:v>1558.7064422172855</c:v>
                </c:pt>
                <c:pt idx="280">
                  <c:v>1568.3626415135973</c:v>
                </c:pt>
                <c:pt idx="281">
                  <c:v>1578.07866104442</c:v>
                </c:pt>
                <c:pt idx="282">
                  <c:v>1587.8548713965265</c:v>
                </c:pt>
                <c:pt idx="283">
                  <c:v>1597.6916454526286</c:v>
                </c:pt>
                <c:pt idx="284">
                  <c:v>1607.5893584052965</c:v>
                </c:pt>
                <c:pt idx="285">
                  <c:v>1617.5483877715753</c:v>
                </c:pt>
                <c:pt idx="286">
                  <c:v>1627.5691134070782</c:v>
                </c:pt>
                <c:pt idx="287">
                  <c:v>1637.6519175207768</c:v>
                </c:pt>
                <c:pt idx="288">
                  <c:v>1647.7971846892842</c:v>
                </c:pt>
                <c:pt idx="289">
                  <c:v>1658.0053018718158</c:v>
                </c:pt>
                <c:pt idx="290">
                  <c:v>1668.2766584246503</c:v>
                </c:pt>
                <c:pt idx="291">
                  <c:v>1678.6116461162894</c:v>
                </c:pt>
                <c:pt idx="292">
                  <c:v>1689.0106591420833</c:v>
                </c:pt>
                <c:pt idx="293">
                  <c:v>1699.4740941395503</c:v>
                </c:pt>
                <c:pt idx="294">
                  <c:v>1710.0023502033705</c:v>
                </c:pt>
                <c:pt idx="295">
                  <c:v>1720.5958289005116</c:v>
                </c:pt>
                <c:pt idx="296">
                  <c:v>1731.2549342858028</c:v>
                </c:pt>
                <c:pt idx="297">
                  <c:v>1741.9800729170427</c:v>
                </c:pt>
                <c:pt idx="298">
                  <c:v>1752.7716538708132</c:v>
                </c:pt>
                <c:pt idx="299">
                  <c:v>1763.6300887577756</c:v>
                </c:pt>
                <c:pt idx="300">
                  <c:v>1774.5557917386755</c:v>
                </c:pt>
                <c:pt idx="301">
                  <c:v>1785.5491795398289</c:v>
                </c:pt>
                <c:pt idx="302">
                  <c:v>1796.6106714693426</c:v>
                </c:pt>
                <c:pt idx="303">
                  <c:v>1807.7406894327685</c:v>
                </c:pt>
                <c:pt idx="304">
                  <c:v>1818.9396579495403</c:v>
                </c:pt>
                <c:pt idx="305">
                  <c:v>1830.20800416882</c:v>
                </c:pt>
                <c:pt idx="306">
                  <c:v>1841.546157886133</c:v>
                </c:pt>
                <c:pt idx="307">
                  <c:v>1852.95455155942</c:v>
                </c:pt>
                <c:pt idx="308">
                  <c:v>1864.4336203258779</c:v>
                </c:pt>
                <c:pt idx="309">
                  <c:v>1875.9838020182037</c:v>
                </c:pt>
                <c:pt idx="310">
                  <c:v>1887.6055371816076</c:v>
                </c:pt>
                <c:pt idx="311">
                  <c:v>1899.2992690904764</c:v>
                </c:pt>
                <c:pt idx="312">
                  <c:v>1911.0654437651544</c:v>
                </c:pt>
                <c:pt idx="313">
                  <c:v>1922.9045099892664</c:v>
                </c:pt>
                <c:pt idx="314">
                  <c:v>1934.8169193264712</c:v>
                </c:pt>
                <c:pt idx="315">
                  <c:v>1946.803126138054</c:v>
                </c:pt>
                <c:pt idx="316">
                  <c:v>1958.8635875998884</c:v>
                </c:pt>
                <c:pt idx="317">
                  <c:v>1970.9987637202305</c:v>
                </c:pt>
                <c:pt idx="318">
                  <c:v>1983.2091173569268</c:v>
                </c:pt>
                <c:pt idx="319">
                  <c:v>1995.4951142353952</c:v>
                </c:pt>
                <c:pt idx="320">
                  <c:v>2007.8572229660574</c:v>
                </c:pt>
                <c:pt idx="321">
                  <c:v>2020.2959150625561</c:v>
                </c:pt>
                <c:pt idx="322">
                  <c:v>2032.8116649593858</c:v>
                </c:pt>
                <c:pt idx="323">
                  <c:v>2045.4049500303017</c:v>
                </c:pt>
                <c:pt idx="324">
                  <c:v>2058.0762506063957</c:v>
                </c:pt>
                <c:pt idx="325">
                  <c:v>2070.8260499942708</c:v>
                </c:pt>
                <c:pt idx="326">
                  <c:v>2083.6548344948142</c:v>
                </c:pt>
                <c:pt idx="327">
                  <c:v>2096.5630934213518</c:v>
                </c:pt>
                <c:pt idx="328">
                  <c:v>2109.5513191187101</c:v>
                </c:pt>
                <c:pt idx="329">
                  <c:v>2122.6200069815964</c:v>
                </c:pt>
                <c:pt idx="330">
                  <c:v>2135.7696554738895</c:v>
                </c:pt>
                <c:pt idx="331">
                  <c:v>2149.0007661472573</c:v>
                </c:pt>
                <c:pt idx="332">
                  <c:v>2162.3138436606882</c:v>
                </c:pt>
                <c:pt idx="333">
                  <c:v>2175.7093957993302</c:v>
                </c:pt>
                <c:pt idx="334">
                  <c:v>2189.1879334942728</c:v>
                </c:pt>
                <c:pt idx="335">
                  <c:v>2202.7499708416221</c:v>
                </c:pt>
                <c:pt idx="336">
                  <c:v>2216.3960251225112</c:v>
                </c:pt>
                <c:pt idx="337">
                  <c:v>2230.1266168224415</c:v>
                </c:pt>
                <c:pt idx="338">
                  <c:v>2243.9422696514703</c:v>
                </c:pt>
                <c:pt idx="339">
                  <c:v>2257.843510564051</c:v>
                </c:pt>
                <c:pt idx="340">
                  <c:v>2271.830869778963</c:v>
                </c:pt>
                <c:pt idx="341">
                  <c:v>2285.9048807999066</c:v>
                </c:pt>
                <c:pt idx="342">
                  <c:v>2300.0660804354284</c:v>
                </c:pt>
                <c:pt idx="343">
                  <c:v>2314.3150088198267</c:v>
                </c:pt>
                <c:pt idx="344">
                  <c:v>2328.6522094333159</c:v>
                </c:pt>
                <c:pt idx="345">
                  <c:v>2343.0782291231958</c:v>
                </c:pt>
                <c:pt idx="346">
                  <c:v>2357.5936181242696</c:v>
                </c:pt>
                <c:pt idx="347">
                  <c:v>2372.1989300802647</c:v>
                </c:pt>
                <c:pt idx="348">
                  <c:v>2386.8947220645259</c:v>
                </c:pt>
                <c:pt idx="349">
                  <c:v>2401.6815546016837</c:v>
                </c:pt>
                <c:pt idx="350">
                  <c:v>2416.559991688604</c:v>
                </c:pt>
                <c:pt idx="351">
                  <c:v>2431.5306008163448</c:v>
                </c:pt>
                <c:pt idx="352">
                  <c:v>2446.5939529913448</c:v>
                </c:pt>
                <c:pt idx="353">
                  <c:v>2461.7506227576109</c:v>
                </c:pt>
                <c:pt idx="354">
                  <c:v>2477.0011882184417</c:v>
                </c:pt>
                <c:pt idx="355">
                  <c:v>2492.3462310583327</c:v>
                </c:pt>
                <c:pt idx="356">
                  <c:v>2507.7863365655398</c:v>
                </c:pt>
                <c:pt idx="357">
                  <c:v>2523.3220936539606</c:v>
                </c:pt>
                <c:pt idx="358">
                  <c:v>2538.9540948860445</c:v>
                </c:pt>
                <c:pt idx="359">
                  <c:v>2554.6829364949463</c:v>
                </c:pt>
                <c:pt idx="360">
                  <c:v>2570.5092184077121</c:v>
                </c:pt>
                <c:pt idx="361">
                  <c:v>2586.4335442677116</c:v>
                </c:pt>
                <c:pt idx="362">
                  <c:v>2602.4565214581316</c:v>
                </c:pt>
                <c:pt idx="363">
                  <c:v>2618.5787611246565</c:v>
                </c:pt>
                <c:pt idx="364">
                  <c:v>2634.8008781992703</c:v>
                </c:pt>
                <c:pt idx="365">
                  <c:v>2651.1234914232191</c:v>
                </c:pt>
                <c:pt idx="366">
                  <c:v>2667.5472233711007</c:v>
                </c:pt>
                <c:pt idx="367">
                  <c:v>2684.0727004741202</c:v>
                </c:pt>
                <c:pt idx="368">
                  <c:v>2700.7005530444194</c:v>
                </c:pt>
                <c:pt idx="369">
                  <c:v>2717.4314152989291</c:v>
                </c:pt>
                <c:pt idx="370">
                  <c:v>2734.2659253833672</c:v>
                </c:pt>
                <c:pt idx="371">
                  <c:v>2751.2047253970231</c:v>
                </c:pt>
                <c:pt idx="372">
                  <c:v>2768.2484614167406</c:v>
                </c:pt>
                <c:pt idx="373">
                  <c:v>2785.3977835220785</c:v>
                </c:pt>
                <c:pt idx="374">
                  <c:v>2802.6533458195754</c:v>
                </c:pt>
                <c:pt idx="375">
                  <c:v>2820.015806468236</c:v>
                </c:pt>
                <c:pt idx="376">
                  <c:v>2837.4858277040976</c:v>
                </c:pt>
                <c:pt idx="377">
                  <c:v>2855.0640758660097</c:v>
                </c:pt>
                <c:pt idx="378">
                  <c:v>2872.7512214205562</c:v>
                </c:pt>
                <c:pt idx="379">
                  <c:v>2890.5479389881052</c:v>
                </c:pt>
                <c:pt idx="380">
                  <c:v>2908.4549073680578</c:v>
                </c:pt>
                <c:pt idx="381">
                  <c:v>2926.4728095652363</c:v>
                </c:pt>
                <c:pt idx="382">
                  <c:v>2944.602332815427</c:v>
                </c:pt>
                <c:pt idx="383">
                  <c:v>2962.84416861204</c:v>
                </c:pt>
                <c:pt idx="384">
                  <c:v>2981.1990127322983</c:v>
                </c:pt>
                <c:pt idx="385">
                  <c:v>2999.6675652635631</c:v>
                </c:pt>
                <c:pt idx="386">
                  <c:v>3018.2505306305147</c:v>
                </c:pt>
                <c:pt idx="387">
                  <c:v>3036.9486176214868</c:v>
                </c:pt>
                <c:pt idx="388">
                  <c:v>3055.7625394160268</c:v>
                </c:pt>
                <c:pt idx="389">
                  <c:v>3074.6930136115598</c:v>
                </c:pt>
                <c:pt idx="390">
                  <c:v>3093.7407622513156</c:v>
                </c:pt>
                <c:pt idx="391">
                  <c:v>3112.9065118513022</c:v>
                </c:pt>
                <c:pt idx="392">
                  <c:v>3132.1909934285882</c:v>
                </c:pt>
                <c:pt idx="393">
                  <c:v>3151.594942528604</c:v>
                </c:pt>
                <c:pt idx="394">
                  <c:v>3171.1190992537972</c:v>
                </c:pt>
                <c:pt idx="395">
                  <c:v>3190.764208291248</c:v>
                </c:pt>
                <c:pt idx="396">
                  <c:v>3210.5310189416782</c:v>
                </c:pt>
                <c:pt idx="397">
                  <c:v>3230.4202851474379</c:v>
                </c:pt>
                <c:pt idx="398">
                  <c:v>3250.432765521773</c:v>
                </c:pt>
                <c:pt idx="399">
                  <c:v>3270.569223377564</c:v>
                </c:pt>
                <c:pt idx="400">
                  <c:v>3290.8304267561766</c:v>
                </c:pt>
                <c:pt idx="401">
                  <c:v>3311.2171484573078</c:v>
                </c:pt>
                <c:pt idx="402">
                  <c:v>3331.73016606785</c:v>
                </c:pt>
                <c:pt idx="403">
                  <c:v>3352.370261992161</c:v>
                </c:pt>
                <c:pt idx="404">
                  <c:v>3373.1382234812841</c:v>
                </c:pt>
                <c:pt idx="405">
                  <c:v>3394.0348426636178</c:v>
                </c:pt>
                <c:pt idx="406">
                  <c:v>3415.0609165744786</c:v>
                </c:pt>
                <c:pt idx="407">
                  <c:v>3436.2172471871199</c:v>
                </c:pt>
                <c:pt idx="408">
                  <c:v>3457.5046414427457</c:v>
                </c:pt>
                <c:pt idx="409">
                  <c:v>3478.9239112818614</c:v>
                </c:pt>
                <c:pt idx="410">
                  <c:v>3500.4758736746362</c:v>
                </c:pt>
                <c:pt idx="411">
                  <c:v>3522.1613506526924</c:v>
                </c:pt>
                <c:pt idx="412">
                  <c:v>3543.9811693398397</c:v>
                </c:pt>
                <c:pt idx="413">
                  <c:v>3565.9361619841511</c:v>
                </c:pt>
                <c:pt idx="414">
                  <c:v>3588.0271659894929</c:v>
                </c:pt>
                <c:pt idx="415">
                  <c:v>3610.2550239472043</c:v>
                </c:pt>
                <c:pt idx="416">
                  <c:v>3632.6205836688191</c:v>
                </c:pt>
                <c:pt idx="417">
                  <c:v>3655.1246982177286</c:v>
                </c:pt>
                <c:pt idx="418">
                  <c:v>3677.768225942415</c:v>
                </c:pt>
                <c:pt idx="419">
                  <c:v>3700.5520305084788</c:v>
                </c:pt>
                <c:pt idx="420">
                  <c:v>3723.4769809322829</c:v>
                </c:pt>
                <c:pt idx="421">
                  <c:v>3746.5439516134115</c:v>
                </c:pt>
                <c:pt idx="422">
                  <c:v>3769.7538223687052</c:v>
                </c:pt>
                <c:pt idx="423">
                  <c:v>3793.1074784651241</c:v>
                </c:pt>
                <c:pt idx="424">
                  <c:v>3816.6058106542341</c:v>
                </c:pt>
                <c:pt idx="425">
                  <c:v>3840.2497152054425</c:v>
                </c:pt>
                <c:pt idx="426">
                  <c:v>3864.0400939409137</c:v>
                </c:pt>
                <c:pt idx="427">
                  <c:v>3887.9778542692511</c:v>
                </c:pt>
                <c:pt idx="428">
                  <c:v>3912.0639092207311</c:v>
                </c:pt>
                <c:pt idx="429">
                  <c:v>3936.2991774818529</c:v>
                </c:pt>
                <c:pt idx="430">
                  <c:v>3960.6845834301439</c:v>
                </c:pt>
                <c:pt idx="431">
                  <c:v>3985.2210571699779</c:v>
                </c:pt>
                <c:pt idx="432">
                  <c:v>4009.9095345673895</c:v>
                </c:pt>
                <c:pt idx="433">
                  <c:v>4034.7509572864928</c:v>
                </c:pt>
                <c:pt idx="434">
                  <c:v>4059.7462728246269</c:v>
                </c:pt>
                <c:pt idx="435">
                  <c:v>4084.8964345492659</c:v>
                </c:pt>
                <c:pt idx="436">
                  <c:v>4110.2024017336262</c:v>
                </c:pt>
                <c:pt idx="437">
                  <c:v>4135.6651395940016</c:v>
                </c:pt>
                <c:pt idx="438">
                  <c:v>4161.2856193258494</c:v>
                </c:pt>
                <c:pt idx="439">
                  <c:v>4187.0648181415536</c:v>
                </c:pt>
                <c:pt idx="440">
                  <c:v>4213.0037193069566</c:v>
                </c:pt>
                <c:pt idx="441">
                  <c:v>4239.103312179629</c:v>
                </c:pt>
                <c:pt idx="442">
                  <c:v>4265.3645922458245</c:v>
                </c:pt>
                <c:pt idx="443">
                  <c:v>4291.7885611591628</c:v>
                </c:pt>
                <c:pt idx="444">
                  <c:v>4318.3762267784668</c:v>
                </c:pt>
                <c:pt idx="445">
                  <c:v>4345.1286032060061</c:v>
                </c:pt>
                <c:pt idx="446">
                  <c:v>4372.046710826794</c:v>
                </c:pt>
                <c:pt idx="447">
                  <c:v>4399.1315763467401</c:v>
                </c:pt>
                <c:pt idx="448">
                  <c:v>4426.3842328326036</c:v>
                </c:pt>
                <c:pt idx="449">
                  <c:v>4453.8057197506241</c:v>
                </c:pt>
                <c:pt idx="450">
                  <c:v>4481.3970830069002</c:v>
                </c:pt>
                <c:pt idx="451">
                  <c:v>4509.1593749865679</c:v>
                </c:pt>
                <c:pt idx="452">
                  <c:v>4537.0936545946824</c:v>
                </c:pt>
                <c:pt idx="453">
                  <c:v>4565.2009872958142</c:v>
                </c:pt>
                <c:pt idx="454">
                  <c:v>4593.482445155516</c:v>
                </c:pt>
                <c:pt idx="455">
                  <c:v>4621.9391068803725</c:v>
                </c:pt>
                <c:pt idx="456">
                  <c:v>4650.5720578599903</c:v>
                </c:pt>
                <c:pt idx="457">
                  <c:v>4679.3823902075374</c:v>
                </c:pt>
                <c:pt idx="458">
                  <c:v>4708.3712028021782</c:v>
                </c:pt>
                <c:pt idx="459">
                  <c:v>4737.5396013306199</c:v>
                </c:pt>
                <c:pt idx="460">
                  <c:v>4766.8886983289894</c:v>
                </c:pt>
                <c:pt idx="461">
                  <c:v>4796.4196132260213</c:v>
                </c:pt>
                <c:pt idx="462">
                  <c:v>4826.1334723848713</c:v>
                </c:pt>
                <c:pt idx="463">
                  <c:v>4856.0314091469936</c:v>
                </c:pt>
                <c:pt idx="464">
                  <c:v>4886.1145638744292</c:v>
                </c:pt>
                <c:pt idx="465">
                  <c:v>4916.3840839942313</c:v>
                </c:pt>
                <c:pt idx="466">
                  <c:v>4946.8411240413179</c:v>
                </c:pt>
                <c:pt idx="467">
                  <c:v>4977.486845703409</c:v>
                </c:pt>
                <c:pt idx="468">
                  <c:v>5008.3224178644668</c:v>
                </c:pt>
                <c:pt idx="469">
                  <c:v>5039.3490166500978</c:v>
                </c:pt>
                <c:pt idx="470">
                  <c:v>5070.567825471614</c:v>
                </c:pt>
                <c:pt idx="471">
                  <c:v>5101.9800350720016</c:v>
                </c:pt>
                <c:pt idx="472">
                  <c:v>5133.5868435704497</c:v>
                </c:pt>
                <c:pt idx="473">
                  <c:v>5165.3894565088594</c:v>
                </c:pt>
                <c:pt idx="474">
                  <c:v>5197.3890868974731</c:v>
                </c:pt>
                <c:pt idx="475">
                  <c:v>5229.5869552607755</c:v>
                </c:pt>
                <c:pt idx="476">
                  <c:v>5261.9842896849195</c:v>
                </c:pt>
                <c:pt idx="477">
                  <c:v>5294.5823258635473</c:v>
                </c:pt>
                <c:pt idx="478">
                  <c:v>5327.3823071459328</c:v>
                </c:pt>
                <c:pt idx="479">
                  <c:v>5360.3854845834176</c:v>
                </c:pt>
                <c:pt idx="480">
                  <c:v>5393.5931169781088</c:v>
                </c:pt>
                <c:pt idx="481">
                  <c:v>5427.0064709298995</c:v>
                </c:pt>
                <c:pt idx="482">
                  <c:v>5460.6268208858046</c:v>
                </c:pt>
                <c:pt idx="483">
                  <c:v>5494.4554491875215</c:v>
                </c:pt>
                <c:pt idx="484">
                  <c:v>5528.4936461213765</c:v>
                </c:pt>
                <c:pt idx="485">
                  <c:v>5562.7427099665238</c:v>
                </c:pt>
                <c:pt idx="486">
                  <c:v>5597.2039470453492</c:v>
                </c:pt>
                <c:pt idx="487">
                  <c:v>5631.8786717729108</c:v>
                </c:pt>
                <c:pt idx="488">
                  <c:v>5666.7682067067162</c:v>
                </c:pt>
                <c:pt idx="489">
                  <c:v>5701.8738825980208</c:v>
                </c:pt>
                <c:pt idx="490">
                  <c:v>5737.1970384415808</c:v>
                </c:pt>
                <c:pt idx="491">
                  <c:v>5772.7390215277637</c:v>
                </c:pt>
                <c:pt idx="492">
                  <c:v>5808.5011874928787</c:v>
                </c:pt>
                <c:pt idx="493">
                  <c:v>5844.4849003719501</c:v>
                </c:pt>
                <c:pt idx="494">
                  <c:v>5880.691532649661</c:v>
                </c:pt>
                <c:pt idx="495">
                  <c:v>5917.1224653138224</c:v>
                </c:pt>
                <c:pt idx="496">
                  <c:v>5953.779087906898</c:v>
                </c:pt>
                <c:pt idx="497">
                  <c:v>5990.6627985801388</c:v>
                </c:pt>
                <c:pt idx="498">
                  <c:v>6027.7750041458021</c:v>
                </c:pt>
                <c:pt idx="499">
                  <c:v>6065.117120131913</c:v>
                </c:pt>
              </c:numCache>
            </c:numRef>
          </c:xVal>
          <c:yVal>
            <c:numRef>
              <c:f>Distribution_OKOK!$CA$42:$CA$541</c:f>
              <c:numCache>
                <c:formatCode>General</c:formatCode>
                <c:ptCount val="500"/>
                <c:pt idx="0">
                  <c:v>2.1134029646603502E-3</c:v>
                </c:pt>
                <c:pt idx="1">
                  <c:v>2.2736727168701002E-3</c:v>
                </c:pt>
                <c:pt idx="2">
                  <c:v>2.44621467929481E-3</c:v>
                </c:pt>
                <c:pt idx="3">
                  <c:v>2.6319664018335598E-3</c:v>
                </c:pt>
                <c:pt idx="4">
                  <c:v>2.8249967998127401E-3</c:v>
                </c:pt>
                <c:pt idx="5">
                  <c:v>3.03953655853799E-3</c:v>
                </c:pt>
                <c:pt idx="6">
                  <c:v>3.26160319548748E-3</c:v>
                </c:pt>
                <c:pt idx="7">
                  <c:v>3.50214306448718E-3</c:v>
                </c:pt>
                <c:pt idx="8">
                  <c:v>3.7581546665955501E-3</c:v>
                </c:pt>
                <c:pt idx="9">
                  <c:v>4.0260822712652501E-3</c:v>
                </c:pt>
                <c:pt idx="10">
                  <c:v>4.3202209826261901E-3</c:v>
                </c:pt>
                <c:pt idx="11">
                  <c:v>4.6240990243551997E-3</c:v>
                </c:pt>
                <c:pt idx="12">
                  <c:v>4.95506066663025E-3</c:v>
                </c:pt>
                <c:pt idx="13">
                  <c:v>5.3035210246768997E-3</c:v>
                </c:pt>
                <c:pt idx="14">
                  <c:v>5.6705560189598998E-3</c:v>
                </c:pt>
                <c:pt idx="15">
                  <c:v>6.0687977571672602E-3</c:v>
                </c:pt>
                <c:pt idx="16">
                  <c:v>6.4794804148875697E-3</c:v>
                </c:pt>
                <c:pt idx="17">
                  <c:v>6.9289150247697703E-3</c:v>
                </c:pt>
                <c:pt idx="18">
                  <c:v>7.3973198016858603E-3</c:v>
                </c:pt>
                <c:pt idx="19">
                  <c:v>7.8935643437930691E-3</c:v>
                </c:pt>
                <c:pt idx="20">
                  <c:v>8.4260393195192303E-3</c:v>
                </c:pt>
                <c:pt idx="21">
                  <c:v>8.9742036161232098E-3</c:v>
                </c:pt>
                <c:pt idx="22">
                  <c:v>9.5765601465500408E-3</c:v>
                </c:pt>
                <c:pt idx="23">
                  <c:v>1.0198388221872299E-2</c:v>
                </c:pt>
                <c:pt idx="24">
                  <c:v>1.08605776960403E-2</c:v>
                </c:pt>
                <c:pt idx="25">
                  <c:v>1.1563677201744499E-2</c:v>
                </c:pt>
                <c:pt idx="26">
                  <c:v>1.2290581767485299E-2</c:v>
                </c:pt>
                <c:pt idx="27">
                  <c:v>1.3083091969127001E-2</c:v>
                </c:pt>
                <c:pt idx="28">
                  <c:v>1.3898372052087601E-2</c:v>
                </c:pt>
                <c:pt idx="29">
                  <c:v>1.47704736145553E-2</c:v>
                </c:pt>
                <c:pt idx="30">
                  <c:v>1.5687340960701599E-2</c:v>
                </c:pt>
                <c:pt idx="31">
                  <c:v>1.6640491743800299E-2</c:v>
                </c:pt>
                <c:pt idx="32">
                  <c:v>1.76684342624105E-2</c:v>
                </c:pt>
                <c:pt idx="33">
                  <c:v>1.8724125139290299E-2</c:v>
                </c:pt>
                <c:pt idx="34">
                  <c:v>1.9857699773489501E-2</c:v>
                </c:pt>
                <c:pt idx="35">
                  <c:v>2.1038495837170299E-2</c:v>
                </c:pt>
                <c:pt idx="36">
                  <c:v>2.2272009843225499E-2</c:v>
                </c:pt>
                <c:pt idx="37">
                  <c:v>2.3588740183857499E-2</c:v>
                </c:pt>
                <c:pt idx="38">
                  <c:v>2.4938838951430502E-2</c:v>
                </c:pt>
                <c:pt idx="39">
                  <c:v>2.6393063389724299E-2</c:v>
                </c:pt>
                <c:pt idx="40">
                  <c:v>2.78949186300664E-2</c:v>
                </c:pt>
                <c:pt idx="41">
                  <c:v>2.9470441916767402E-2</c:v>
                </c:pt>
                <c:pt idx="42">
                  <c:v>3.11361373580816E-2</c:v>
                </c:pt>
                <c:pt idx="43">
                  <c:v>3.2841426372962203E-2</c:v>
                </c:pt>
                <c:pt idx="44">
                  <c:v>3.4682669016436699E-2</c:v>
                </c:pt>
                <c:pt idx="45">
                  <c:v>3.6569233536818499E-2</c:v>
                </c:pt>
                <c:pt idx="46">
                  <c:v>3.8555345992486598E-2</c:v>
                </c:pt>
                <c:pt idx="47">
                  <c:v>4.0636342647762898E-2</c:v>
                </c:pt>
                <c:pt idx="48">
                  <c:v>4.2775600425856299E-2</c:v>
                </c:pt>
                <c:pt idx="49">
                  <c:v>4.5064542888594301E-2</c:v>
                </c:pt>
                <c:pt idx="50">
                  <c:v>4.7405054311047599E-2</c:v>
                </c:pt>
                <c:pt idx="51">
                  <c:v>4.9876101915719902E-2</c:v>
                </c:pt>
                <c:pt idx="52">
                  <c:v>5.2443717721323398E-2</c:v>
                </c:pt>
                <c:pt idx="53">
                  <c:v>5.5093680781692002E-2</c:v>
                </c:pt>
                <c:pt idx="54">
                  <c:v>5.7902548646027598E-2</c:v>
                </c:pt>
                <c:pt idx="55">
                  <c:v>6.0770355704038603E-2</c:v>
                </c:pt>
                <c:pt idx="56">
                  <c:v>6.3804642725536598E-2</c:v>
                </c:pt>
                <c:pt idx="57">
                  <c:v>6.6933436442606603E-2</c:v>
                </c:pt>
                <c:pt idx="58">
                  <c:v>7.0173211004972494E-2</c:v>
                </c:pt>
                <c:pt idx="59">
                  <c:v>7.3577323105593603E-2</c:v>
                </c:pt>
                <c:pt idx="60">
                  <c:v>7.7047831647156201E-2</c:v>
                </c:pt>
                <c:pt idx="61">
                  <c:v>8.0725143644439903E-2</c:v>
                </c:pt>
                <c:pt idx="62">
                  <c:v>8.4490593722739094E-2</c:v>
                </c:pt>
                <c:pt idx="63">
                  <c:v>8.8399795023359096E-2</c:v>
                </c:pt>
                <c:pt idx="64">
                  <c:v>9.2474143058736802E-2</c:v>
                </c:pt>
                <c:pt idx="65">
                  <c:v>9.6623798767740104E-2</c:v>
                </c:pt>
                <c:pt idx="66">
                  <c:v>0.10102066964668301</c:v>
                </c:pt>
                <c:pt idx="67">
                  <c:v>0.105496300108401</c:v>
                </c:pt>
                <c:pt idx="68">
                  <c:v>0.110151727439599</c:v>
                </c:pt>
                <c:pt idx="69">
                  <c:v>0.11496786911336</c:v>
                </c:pt>
                <c:pt idx="70">
                  <c:v>0.1198880719578</c:v>
                </c:pt>
                <c:pt idx="71">
                  <c:v>0.12505703580292299</c:v>
                </c:pt>
                <c:pt idx="72">
                  <c:v>0.13031106670817499</c:v>
                </c:pt>
                <c:pt idx="73">
                  <c:v>0.13578285574205001</c:v>
                </c:pt>
                <c:pt idx="74">
                  <c:v>0.14140538671855901</c:v>
                </c:pt>
                <c:pt idx="75">
                  <c:v>0.14716312905562401</c:v>
                </c:pt>
                <c:pt idx="76">
                  <c:v>0.153164418980197</c:v>
                </c:pt>
                <c:pt idx="77">
                  <c:v>0.15925607269287301</c:v>
                </c:pt>
                <c:pt idx="78">
                  <c:v>0.16560349530228799</c:v>
                </c:pt>
                <c:pt idx="79">
                  <c:v>0.17208625613495099</c:v>
                </c:pt>
                <c:pt idx="80">
                  <c:v>0.178736226681281</c:v>
                </c:pt>
                <c:pt idx="81">
                  <c:v>0.18561755044895001</c:v>
                </c:pt>
                <c:pt idx="82">
                  <c:v>0.19259319680644699</c:v>
                </c:pt>
                <c:pt idx="83">
                  <c:v>0.19986034075286399</c:v>
                </c:pt>
                <c:pt idx="84">
                  <c:v>0.20724256397960999</c:v>
                </c:pt>
                <c:pt idx="85">
                  <c:v>0.21482284831904699</c:v>
                </c:pt>
                <c:pt idx="86">
                  <c:v>0.22261558614017399</c:v>
                </c:pt>
                <c:pt idx="87">
                  <c:v>0.23051097829690601</c:v>
                </c:pt>
                <c:pt idx="88">
                  <c:v>0.238716565395486</c:v>
                </c:pt>
                <c:pt idx="89">
                  <c:v>0.247019206607792</c:v>
                </c:pt>
                <c:pt idx="90">
                  <c:v>0.25554725294993302</c:v>
                </c:pt>
                <c:pt idx="91">
                  <c:v>0.26426296148572098</c:v>
                </c:pt>
                <c:pt idx="92">
                  <c:v>0.27310672637142203</c:v>
                </c:pt>
                <c:pt idx="93">
                  <c:v>0.28223347774610402</c:v>
                </c:pt>
                <c:pt idx="94">
                  <c:v>0.29145599688936702</c:v>
                </c:pt>
                <c:pt idx="95">
                  <c:v>0.30092516634921301</c:v>
                </c:pt>
                <c:pt idx="96">
                  <c:v>0.31055265884465899</c:v>
                </c:pt>
                <c:pt idx="97">
                  <c:v>0.320329508860765</c:v>
                </c:pt>
                <c:pt idx="98">
                  <c:v>0.33035518078983001</c:v>
                </c:pt>
                <c:pt idx="99">
                  <c:v>0.34047304148688801</c:v>
                </c:pt>
                <c:pt idx="100">
                  <c:v>0.35085005802749702</c:v>
                </c:pt>
                <c:pt idx="101">
                  <c:v>0.36135332092241501</c:v>
                </c:pt>
                <c:pt idx="102">
                  <c:v>0.37202073125784701</c:v>
                </c:pt>
                <c:pt idx="103">
                  <c:v>0.38289763204312099</c:v>
                </c:pt>
                <c:pt idx="104">
                  <c:v>0.393860764327712</c:v>
                </c:pt>
                <c:pt idx="105">
                  <c:v>0.40508434451141401</c:v>
                </c:pt>
                <c:pt idx="106">
                  <c:v>0.41640151672617398</c:v>
                </c:pt>
                <c:pt idx="107">
                  <c:v>0.42788880008619901</c:v>
                </c:pt>
                <c:pt idx="108">
                  <c:v>0.439543319711583</c:v>
                </c:pt>
                <c:pt idx="109">
                  <c:v>0.45128336387651402</c:v>
                </c:pt>
                <c:pt idx="110">
                  <c:v>0.46325662138372797</c:v>
                </c:pt>
                <c:pt idx="111">
                  <c:v>0.47530020437563197</c:v>
                </c:pt>
                <c:pt idx="112">
                  <c:v>0.48750903173306498</c:v>
                </c:pt>
                <c:pt idx="113">
                  <c:v>0.49984245528034199</c:v>
                </c:pt>
                <c:pt idx="114">
                  <c:v>0.51226543504175504</c:v>
                </c:pt>
                <c:pt idx="115">
                  <c:v>0.524865661932849</c:v>
                </c:pt>
                <c:pt idx="116">
                  <c:v>0.53752404999815395</c:v>
                </c:pt>
                <c:pt idx="117">
                  <c:v>0.55033050289816599</c:v>
                </c:pt>
                <c:pt idx="118">
                  <c:v>0.563221154858632</c:v>
                </c:pt>
                <c:pt idx="119">
                  <c:v>0.57619534057228206</c:v>
                </c:pt>
                <c:pt idx="120">
                  <c:v>0.589291454926686</c:v>
                </c:pt>
                <c:pt idx="121">
                  <c:v>0.60243178216014104</c:v>
                </c:pt>
                <c:pt idx="122">
                  <c:v>0.61568990520467504</c:v>
                </c:pt>
                <c:pt idx="123">
                  <c:v>0.628996574664483</c:v>
                </c:pt>
                <c:pt idx="124">
                  <c:v>0.64236969419762902</c:v>
                </c:pt>
                <c:pt idx="125">
                  <c:v>0.65581302752854798</c:v>
                </c:pt>
                <c:pt idx="126">
                  <c:v>0.669285228553543</c:v>
                </c:pt>
                <c:pt idx="127">
                  <c:v>0.68283192862002995</c:v>
                </c:pt>
                <c:pt idx="128">
                  <c:v>0.69639842634804705</c:v>
                </c:pt>
                <c:pt idx="129">
                  <c:v>0.71000295884403497</c:v>
                </c:pt>
                <c:pt idx="130">
                  <c:v>0.72363226148632198</c:v>
                </c:pt>
                <c:pt idx="131">
                  <c:v>0.73727495755040195</c:v>
                </c:pt>
                <c:pt idx="132">
                  <c:v>0.75093517117587005</c:v>
                </c:pt>
                <c:pt idx="133">
                  <c:v>0.76459577861567396</c:v>
                </c:pt>
                <c:pt idx="134">
                  <c:v>0.77825521526734698</c:v>
                </c:pt>
                <c:pt idx="135">
                  <c:v>0.79190241575270803</c:v>
                </c:pt>
                <c:pt idx="136">
                  <c:v>0.805540356201907</c:v>
                </c:pt>
                <c:pt idx="137">
                  <c:v>0.81914211035532103</c:v>
                </c:pt>
                <c:pt idx="138">
                  <c:v>0.83272760673868995</c:v>
                </c:pt>
                <c:pt idx="139">
                  <c:v>0.84626329069573902</c:v>
                </c:pt>
                <c:pt idx="140">
                  <c:v>0.85975966882774202</c:v>
                </c:pt>
                <c:pt idx="141">
                  <c:v>0.873215037971105</c:v>
                </c:pt>
                <c:pt idx="142">
                  <c:v>0.88659132379700101</c:v>
                </c:pt>
                <c:pt idx="143">
                  <c:v>0.89993522883069699</c:v>
                </c:pt>
                <c:pt idx="144">
                  <c:v>0.91317333429794301</c:v>
                </c:pt>
                <c:pt idx="145">
                  <c:v>0.92635573275401395</c:v>
                </c:pt>
                <c:pt idx="146">
                  <c:v>0.93945782459776594</c:v>
                </c:pt>
                <c:pt idx="147">
                  <c:v>0.95244995167078605</c:v>
                </c:pt>
                <c:pt idx="148">
                  <c:v>0.96539460273809696</c:v>
                </c:pt>
                <c:pt idx="149">
                  <c:v>0.97817280066512502</c:v>
                </c:pt>
                <c:pt idx="150">
                  <c:v>0.990889496711581</c:v>
                </c:pt>
                <c:pt idx="151">
                  <c:v>1.0034811793382901</c:v>
                </c:pt>
                <c:pt idx="152">
                  <c:v>1.0159443718258201</c:v>
                </c:pt>
                <c:pt idx="153">
                  <c:v>1.0283341738116001</c:v>
                </c:pt>
                <c:pt idx="154">
                  <c:v>1.0405198543732599</c:v>
                </c:pt>
                <c:pt idx="155">
                  <c:v>1.05263574201122</c:v>
                </c:pt>
                <c:pt idx="156">
                  <c:v>1.0645790556388199</c:v>
                </c:pt>
                <c:pt idx="157">
                  <c:v>1.07638721388708</c:v>
                </c:pt>
                <c:pt idx="158">
                  <c:v>1.0880877210354201</c:v>
                </c:pt>
                <c:pt idx="159">
                  <c:v>1.0995684321433601</c:v>
                </c:pt>
                <c:pt idx="160">
                  <c:v>1.1109692225846901</c:v>
                </c:pt>
                <c:pt idx="161">
                  <c:v>1.12214978178299</c:v>
                </c:pt>
                <c:pt idx="162">
                  <c:v>1.1331991525298399</c:v>
                </c:pt>
                <c:pt idx="163">
                  <c:v>1.1441045743206399</c:v>
                </c:pt>
                <c:pt idx="164">
                  <c:v>1.15478756921002</c:v>
                </c:pt>
                <c:pt idx="165">
                  <c:v>1.1653827978456299</c:v>
                </c:pt>
                <c:pt idx="166">
                  <c:v>1.17571277193638</c:v>
                </c:pt>
                <c:pt idx="167">
                  <c:v>1.1859243585354999</c:v>
                </c:pt>
                <c:pt idx="168">
                  <c:v>1.19595611463695</c:v>
                </c:pt>
                <c:pt idx="169">
                  <c:v>1.20577407267654</c:v>
                </c:pt>
                <c:pt idx="170">
                  <c:v>1.2154987952276199</c:v>
                </c:pt>
                <c:pt idx="171">
                  <c:v>1.2249183596242701</c:v>
                </c:pt>
                <c:pt idx="172">
                  <c:v>1.23423900158552</c:v>
                </c:pt>
                <c:pt idx="173">
                  <c:v>1.2433466607896699</c:v>
                </c:pt>
                <c:pt idx="174">
                  <c:v>1.25225815604435</c:v>
                </c:pt>
                <c:pt idx="175">
                  <c:v>1.26105138927375</c:v>
                </c:pt>
                <c:pt idx="176">
                  <c:v>1.2695505881753499</c:v>
                </c:pt>
                <c:pt idx="177">
                  <c:v>1.2779527372359101</c:v>
                </c:pt>
                <c:pt idx="178">
                  <c:v>1.28611347141806</c:v>
                </c:pt>
                <c:pt idx="179">
                  <c:v>1.2941021812117901</c:v>
                </c:pt>
                <c:pt idx="180">
                  <c:v>1.3019467243101801</c:v>
                </c:pt>
                <c:pt idx="181">
                  <c:v>1.3095233099244901</c:v>
                </c:pt>
                <c:pt idx="182">
                  <c:v>1.3170036185671901</c:v>
                </c:pt>
                <c:pt idx="183">
                  <c:v>1.3242203298517301</c:v>
                </c:pt>
                <c:pt idx="184">
                  <c:v>1.33129313552965</c:v>
                </c:pt>
                <c:pt idx="185">
                  <c:v>1.3381998553298899</c:v>
                </c:pt>
                <c:pt idx="186">
                  <c:v>1.34487039352654</c:v>
                </c:pt>
                <c:pt idx="187">
                  <c:v>1.3514473037364401</c:v>
                </c:pt>
                <c:pt idx="188">
                  <c:v>1.35774566548385</c:v>
                </c:pt>
                <c:pt idx="189">
                  <c:v>1.3639298594546301</c:v>
                </c:pt>
                <c:pt idx="190">
                  <c:v>1.3699312161755799</c:v>
                </c:pt>
                <c:pt idx="191">
                  <c:v>1.37573117915522</c:v>
                </c:pt>
                <c:pt idx="192">
                  <c:v>1.3814411342748101</c:v>
                </c:pt>
                <c:pt idx="193">
                  <c:v>1.3868664544384</c:v>
                </c:pt>
                <c:pt idx="194">
                  <c:v>1.39220630579723</c:v>
                </c:pt>
                <c:pt idx="195">
                  <c:v>1.39735240754489</c:v>
                </c:pt>
                <c:pt idx="196">
                  <c:v>1.4023325318000099</c:v>
                </c:pt>
                <c:pt idx="197">
                  <c:v>1.40720711496644</c:v>
                </c:pt>
                <c:pt idx="198">
                  <c:v>1.41183929660158</c:v>
                </c:pt>
                <c:pt idx="199">
                  <c:v>1.4163922410238801</c:v>
                </c:pt>
                <c:pt idx="200">
                  <c:v>1.4207465262437899</c:v>
                </c:pt>
                <c:pt idx="201">
                  <c:v>1.4249689164444199</c:v>
                </c:pt>
                <c:pt idx="202">
                  <c:v>1.42907502945402</c:v>
                </c:pt>
                <c:pt idx="203">
                  <c:v>1.4329800851469501</c:v>
                </c:pt>
                <c:pt idx="204">
                  <c:v>1.4368127948009599</c:v>
                </c:pt>
                <c:pt idx="205">
                  <c:v>1.4404476410664599</c:v>
                </c:pt>
                <c:pt idx="206">
                  <c:v>1.4439818639017099</c:v>
                </c:pt>
                <c:pt idx="207">
                  <c:v>1.4473939135753</c:v>
                </c:pt>
                <c:pt idx="208">
                  <c:v>1.45064358239541</c:v>
                </c:pt>
                <c:pt idx="209">
                  <c:v>1.4538281420554</c:v>
                </c:pt>
                <c:pt idx="210">
                  <c:v>1.4568206584404899</c:v>
                </c:pt>
                <c:pt idx="211">
                  <c:v>1.4597400333483601</c:v>
                </c:pt>
                <c:pt idx="212">
                  <c:v>1.46253583264975</c:v>
                </c:pt>
                <c:pt idx="213">
                  <c:v>1.4652040171730301</c:v>
                </c:pt>
                <c:pt idx="214">
                  <c:v>1.4678117423922601</c:v>
                </c:pt>
                <c:pt idx="215">
                  <c:v>1.4702425915919</c:v>
                </c:pt>
                <c:pt idx="216">
                  <c:v>1.4726208366781299</c:v>
                </c:pt>
                <c:pt idx="217">
                  <c:v>1.4748779413526001</c:v>
                </c:pt>
                <c:pt idx="218">
                  <c:v>1.4770375556162201</c:v>
                </c:pt>
                <c:pt idx="219">
                  <c:v>1.47913182537099</c:v>
                </c:pt>
                <c:pt idx="220">
                  <c:v>1.4810859671129699</c:v>
                </c:pt>
                <c:pt idx="221">
                  <c:v>1.4829943045239999</c:v>
                </c:pt>
                <c:pt idx="222">
                  <c:v>1.4847868968498401</c:v>
                </c:pt>
                <c:pt idx="223">
                  <c:v>1.48650720392229</c:v>
                </c:pt>
                <c:pt idx="224">
                  <c:v>1.48816048593829</c:v>
                </c:pt>
                <c:pt idx="225">
                  <c:v>1.48970480654944</c:v>
                </c:pt>
                <c:pt idx="226">
                  <c:v>1.4912095779555601</c:v>
                </c:pt>
                <c:pt idx="227">
                  <c:v>1.4926059442766999</c:v>
                </c:pt>
                <c:pt idx="228">
                  <c:v>1.4939504105158199</c:v>
                </c:pt>
                <c:pt idx="229">
                  <c:v>1.4952285673692201</c:v>
                </c:pt>
                <c:pt idx="230">
                  <c:v>1.4964233389587001</c:v>
                </c:pt>
                <c:pt idx="231">
                  <c:v>1.49758413359719</c:v>
                </c:pt>
                <c:pt idx="232">
                  <c:v>1.4986447254694899</c:v>
                </c:pt>
                <c:pt idx="233">
                  <c:v>1.49966937430026</c:v>
                </c:pt>
                <c:pt idx="234">
                  <c:v>1.50062990877156</c:v>
                </c:pt>
                <c:pt idx="235">
                  <c:v>1.50152735844049</c:v>
                </c:pt>
                <c:pt idx="236">
                  <c:v>1.5023931636396901</c:v>
                </c:pt>
                <c:pt idx="237">
                  <c:v>1.5031716416543</c:v>
                </c:pt>
                <c:pt idx="238">
                  <c:v>1.50392385592317</c:v>
                </c:pt>
                <c:pt idx="239">
                  <c:v>1.5046146601561301</c:v>
                </c:pt>
                <c:pt idx="240">
                  <c:v>1.50525795603205</c:v>
                </c:pt>
                <c:pt idx="241">
                  <c:v>1.5058677046848601</c:v>
                </c:pt>
                <c:pt idx="242">
                  <c:v>1.5064084428908899</c:v>
                </c:pt>
                <c:pt idx="243">
                  <c:v>1.5069261432355801</c:v>
                </c:pt>
                <c:pt idx="244">
                  <c:v>1.5073846620657201</c:v>
                </c:pt>
                <c:pt idx="245">
                  <c:v>1.5078072377399501</c:v>
                </c:pt>
                <c:pt idx="246">
                  <c:v>1.5081947637934301</c:v>
                </c:pt>
                <c:pt idx="247">
                  <c:v>1.50852662791111</c:v>
                </c:pt>
                <c:pt idx="248">
                  <c:v>1.5088377454999999</c:v>
                </c:pt>
                <c:pt idx="249">
                  <c:v>1.5090904563781</c:v>
                </c:pt>
                <c:pt idx="250">
                  <c:v>1.50931559198287</c:v>
                </c:pt>
                <c:pt idx="251">
                  <c:v>1.5095036428336499</c:v>
                </c:pt>
                <c:pt idx="252">
                  <c:v>1.5096452168954499</c:v>
                </c:pt>
                <c:pt idx="253">
                  <c:v>1.5097673815816299</c:v>
                </c:pt>
                <c:pt idx="254">
                  <c:v>1.5098295001309101</c:v>
                </c:pt>
                <c:pt idx="255">
                  <c:v>1.5098700860346099</c:v>
                </c:pt>
                <c:pt idx="256">
                  <c:v>1.5098700860346099</c:v>
                </c:pt>
                <c:pt idx="257">
                  <c:v>1.5098295001309101</c:v>
                </c:pt>
                <c:pt idx="258">
                  <c:v>1.5097673815816299</c:v>
                </c:pt>
                <c:pt idx="259">
                  <c:v>1.5096452168954499</c:v>
                </c:pt>
                <c:pt idx="260">
                  <c:v>1.5095036428336499</c:v>
                </c:pt>
                <c:pt idx="261">
                  <c:v>1.50931559198287</c:v>
                </c:pt>
                <c:pt idx="262">
                  <c:v>1.5090904563781</c:v>
                </c:pt>
                <c:pt idx="263">
                  <c:v>1.5088377454999999</c:v>
                </c:pt>
                <c:pt idx="264">
                  <c:v>1.50852662791111</c:v>
                </c:pt>
                <c:pt idx="265">
                  <c:v>1.5081947637934301</c:v>
                </c:pt>
                <c:pt idx="266">
                  <c:v>1.5078072377399501</c:v>
                </c:pt>
                <c:pt idx="267">
                  <c:v>1.5073846620657201</c:v>
                </c:pt>
                <c:pt idx="268">
                  <c:v>1.5069261432355801</c:v>
                </c:pt>
                <c:pt idx="269">
                  <c:v>1.5064084428908899</c:v>
                </c:pt>
                <c:pt idx="270">
                  <c:v>1.5058677046848601</c:v>
                </c:pt>
                <c:pt idx="271">
                  <c:v>1.50525795603205</c:v>
                </c:pt>
                <c:pt idx="272">
                  <c:v>1.5046146601561301</c:v>
                </c:pt>
                <c:pt idx="273">
                  <c:v>1.50392385592317</c:v>
                </c:pt>
                <c:pt idx="274">
                  <c:v>1.5031716416543</c:v>
                </c:pt>
                <c:pt idx="275">
                  <c:v>1.5023931636396901</c:v>
                </c:pt>
                <c:pt idx="276">
                  <c:v>1.50152735844049</c:v>
                </c:pt>
                <c:pt idx="277">
                  <c:v>1.50062990877155</c:v>
                </c:pt>
                <c:pt idx="278">
                  <c:v>1.49966937430026</c:v>
                </c:pt>
                <c:pt idx="279">
                  <c:v>1.4986447254694799</c:v>
                </c:pt>
                <c:pt idx="280">
                  <c:v>1.49758413359719</c:v>
                </c:pt>
                <c:pt idx="281">
                  <c:v>1.4964233389587001</c:v>
                </c:pt>
                <c:pt idx="282">
                  <c:v>1.4952285673692201</c:v>
                </c:pt>
                <c:pt idx="283">
                  <c:v>1.4939504105158199</c:v>
                </c:pt>
                <c:pt idx="284">
                  <c:v>1.4926059442766999</c:v>
                </c:pt>
                <c:pt idx="285">
                  <c:v>1.4912095779555601</c:v>
                </c:pt>
                <c:pt idx="286">
                  <c:v>1.48970480654944</c:v>
                </c:pt>
                <c:pt idx="287">
                  <c:v>1.48816048593829</c:v>
                </c:pt>
                <c:pt idx="288">
                  <c:v>1.48650720392229</c:v>
                </c:pt>
                <c:pt idx="289">
                  <c:v>1.4847868968498401</c:v>
                </c:pt>
                <c:pt idx="290">
                  <c:v>1.4829943045239999</c:v>
                </c:pt>
                <c:pt idx="291">
                  <c:v>1.4810859671129699</c:v>
                </c:pt>
                <c:pt idx="292">
                  <c:v>1.47913182537099</c:v>
                </c:pt>
                <c:pt idx="293">
                  <c:v>1.4770375556162201</c:v>
                </c:pt>
                <c:pt idx="294">
                  <c:v>1.4748779413526001</c:v>
                </c:pt>
                <c:pt idx="295">
                  <c:v>1.4726208366781199</c:v>
                </c:pt>
                <c:pt idx="296">
                  <c:v>1.4702425915919</c:v>
                </c:pt>
                <c:pt idx="297">
                  <c:v>1.4678117423922501</c:v>
                </c:pt>
                <c:pt idx="298">
                  <c:v>1.4652040171730301</c:v>
                </c:pt>
                <c:pt idx="299">
                  <c:v>1.46253583264975</c:v>
                </c:pt>
                <c:pt idx="300">
                  <c:v>1.4597400333483601</c:v>
                </c:pt>
                <c:pt idx="301">
                  <c:v>1.4568206584404899</c:v>
                </c:pt>
                <c:pt idx="302">
                  <c:v>1.4538281420554</c:v>
                </c:pt>
                <c:pt idx="303">
                  <c:v>1.45064358239541</c:v>
                </c:pt>
                <c:pt idx="304">
                  <c:v>1.44739391357529</c:v>
                </c:pt>
                <c:pt idx="305">
                  <c:v>1.4439818639017099</c:v>
                </c:pt>
                <c:pt idx="306">
                  <c:v>1.4404476410664599</c:v>
                </c:pt>
                <c:pt idx="307">
                  <c:v>1.4368127948009599</c:v>
                </c:pt>
                <c:pt idx="308">
                  <c:v>1.4329800851469501</c:v>
                </c:pt>
                <c:pt idx="309">
                  <c:v>1.42907502945402</c:v>
                </c:pt>
                <c:pt idx="310">
                  <c:v>1.4249689164444199</c:v>
                </c:pt>
                <c:pt idx="311">
                  <c:v>1.4207465262437899</c:v>
                </c:pt>
                <c:pt idx="312">
                  <c:v>1.4163922410238801</c:v>
                </c:pt>
                <c:pt idx="313">
                  <c:v>1.41183929660158</c:v>
                </c:pt>
                <c:pt idx="314">
                  <c:v>1.40720711496644</c:v>
                </c:pt>
                <c:pt idx="315">
                  <c:v>1.4023325318000099</c:v>
                </c:pt>
                <c:pt idx="316">
                  <c:v>1.39735240754489</c:v>
                </c:pt>
                <c:pt idx="317">
                  <c:v>1.39220630579723</c:v>
                </c:pt>
                <c:pt idx="318">
                  <c:v>1.3868664544384</c:v>
                </c:pt>
                <c:pt idx="319">
                  <c:v>1.3814411342748101</c:v>
                </c:pt>
                <c:pt idx="320">
                  <c:v>1.37573117915522</c:v>
                </c:pt>
                <c:pt idx="321">
                  <c:v>1.3699312161755799</c:v>
                </c:pt>
                <c:pt idx="322">
                  <c:v>1.3639298594546301</c:v>
                </c:pt>
                <c:pt idx="323">
                  <c:v>1.35774566548385</c:v>
                </c:pt>
                <c:pt idx="324">
                  <c:v>1.3514473037364401</c:v>
                </c:pt>
                <c:pt idx="325">
                  <c:v>1.34487039352654</c:v>
                </c:pt>
                <c:pt idx="326">
                  <c:v>1.3381998553298899</c:v>
                </c:pt>
                <c:pt idx="327">
                  <c:v>1.33129313552965</c:v>
                </c:pt>
                <c:pt idx="328">
                  <c:v>1.3242203298517301</c:v>
                </c:pt>
                <c:pt idx="329">
                  <c:v>1.3170036185671901</c:v>
                </c:pt>
                <c:pt idx="330">
                  <c:v>1.3095233099244901</c:v>
                </c:pt>
                <c:pt idx="331">
                  <c:v>1.3019467243101801</c:v>
                </c:pt>
                <c:pt idx="332">
                  <c:v>1.2941021812117901</c:v>
                </c:pt>
                <c:pt idx="333">
                  <c:v>1.28611347141805</c:v>
                </c:pt>
                <c:pt idx="334">
                  <c:v>1.2779527372359001</c:v>
                </c:pt>
                <c:pt idx="335">
                  <c:v>1.2695505881753499</c:v>
                </c:pt>
                <c:pt idx="336">
                  <c:v>1.2610513892737401</c:v>
                </c:pt>
                <c:pt idx="337">
                  <c:v>1.25225815604435</c:v>
                </c:pt>
                <c:pt idx="338">
                  <c:v>1.2433466607896699</c:v>
                </c:pt>
                <c:pt idx="339">
                  <c:v>1.23423900158552</c:v>
                </c:pt>
                <c:pt idx="340">
                  <c:v>1.2249183596242701</c:v>
                </c:pt>
                <c:pt idx="341">
                  <c:v>1.2154987952276199</c:v>
                </c:pt>
                <c:pt idx="342">
                  <c:v>1.20577407267653</c:v>
                </c:pt>
                <c:pt idx="343">
                  <c:v>1.19595611463695</c:v>
                </c:pt>
                <c:pt idx="344">
                  <c:v>1.1859243585354999</c:v>
                </c:pt>
                <c:pt idx="345">
                  <c:v>1.17571277193638</c:v>
                </c:pt>
                <c:pt idx="346">
                  <c:v>1.1653827978456199</c:v>
                </c:pt>
                <c:pt idx="347">
                  <c:v>1.15478756921002</c:v>
                </c:pt>
                <c:pt idx="348">
                  <c:v>1.1441045743206399</c:v>
                </c:pt>
                <c:pt idx="349">
                  <c:v>1.1331991525298399</c:v>
                </c:pt>
                <c:pt idx="350">
                  <c:v>1.12214978178299</c:v>
                </c:pt>
                <c:pt idx="351">
                  <c:v>1.1109692225846901</c:v>
                </c:pt>
                <c:pt idx="352">
                  <c:v>1.0995684321433601</c:v>
                </c:pt>
                <c:pt idx="353">
                  <c:v>1.0880877210354201</c:v>
                </c:pt>
                <c:pt idx="354">
                  <c:v>1.07638721388708</c:v>
                </c:pt>
                <c:pt idx="355">
                  <c:v>1.0645790556388199</c:v>
                </c:pt>
                <c:pt idx="356">
                  <c:v>1.05263574201122</c:v>
                </c:pt>
                <c:pt idx="357">
                  <c:v>1.0405198543732599</c:v>
                </c:pt>
                <c:pt idx="358">
                  <c:v>1.0283341738116001</c:v>
                </c:pt>
                <c:pt idx="359">
                  <c:v>1.0159443718258201</c:v>
                </c:pt>
                <c:pt idx="360">
                  <c:v>1.0034811793382801</c:v>
                </c:pt>
                <c:pt idx="361">
                  <c:v>0.990889496711578</c:v>
                </c:pt>
                <c:pt idx="362">
                  <c:v>0.97817280066512202</c:v>
                </c:pt>
                <c:pt idx="363">
                  <c:v>0.96539460273809596</c:v>
                </c:pt>
                <c:pt idx="364">
                  <c:v>0.95244995167078395</c:v>
                </c:pt>
                <c:pt idx="365">
                  <c:v>0.93945782459776095</c:v>
                </c:pt>
                <c:pt idx="366">
                  <c:v>0.92635573275400795</c:v>
                </c:pt>
                <c:pt idx="367">
                  <c:v>0.91317333429794001</c:v>
                </c:pt>
                <c:pt idx="368">
                  <c:v>0.89993522883069299</c:v>
                </c:pt>
                <c:pt idx="369">
                  <c:v>0.88659132379699901</c:v>
                </c:pt>
                <c:pt idx="370">
                  <c:v>0.873215037971104</c:v>
                </c:pt>
                <c:pt idx="371">
                  <c:v>0.85975966882774002</c:v>
                </c:pt>
                <c:pt idx="372">
                  <c:v>0.84626329069573603</c:v>
                </c:pt>
                <c:pt idx="373">
                  <c:v>0.83272760673868595</c:v>
                </c:pt>
                <c:pt idx="374">
                  <c:v>0.81914211035531903</c:v>
                </c:pt>
                <c:pt idx="375">
                  <c:v>0.805540356201906</c:v>
                </c:pt>
                <c:pt idx="376">
                  <c:v>0.79190241575270703</c:v>
                </c:pt>
                <c:pt idx="377">
                  <c:v>0.77825521526734498</c:v>
                </c:pt>
                <c:pt idx="378">
                  <c:v>0.76459577861567096</c:v>
                </c:pt>
                <c:pt idx="379">
                  <c:v>0.75093517117586694</c:v>
                </c:pt>
                <c:pt idx="380">
                  <c:v>0.73727495755039896</c:v>
                </c:pt>
                <c:pt idx="381">
                  <c:v>0.72363226148631998</c:v>
                </c:pt>
                <c:pt idx="382">
                  <c:v>0.71000295884403297</c:v>
                </c:pt>
                <c:pt idx="383">
                  <c:v>0.69639842634804405</c:v>
                </c:pt>
                <c:pt idx="384">
                  <c:v>0.68283192862002395</c:v>
                </c:pt>
                <c:pt idx="385">
                  <c:v>0.669285228553538</c:v>
                </c:pt>
                <c:pt idx="386">
                  <c:v>0.65581302752854398</c:v>
                </c:pt>
                <c:pt idx="387">
                  <c:v>0.64236969419762802</c:v>
                </c:pt>
                <c:pt idx="388">
                  <c:v>0.628996574664482</c:v>
                </c:pt>
                <c:pt idx="389">
                  <c:v>0.61568990520467304</c:v>
                </c:pt>
                <c:pt idx="390">
                  <c:v>0.60243178216013704</c:v>
                </c:pt>
                <c:pt idx="391">
                  <c:v>0.589291454926683</c:v>
                </c:pt>
                <c:pt idx="392">
                  <c:v>0.57619534057227895</c:v>
                </c:pt>
                <c:pt idx="393">
                  <c:v>0.56322115485863</c:v>
                </c:pt>
                <c:pt idx="394">
                  <c:v>0.55033050289816499</c:v>
                </c:pt>
                <c:pt idx="395">
                  <c:v>0.53752404999815395</c:v>
                </c:pt>
                <c:pt idx="396">
                  <c:v>0.52486566193284701</c:v>
                </c:pt>
                <c:pt idx="397">
                  <c:v>0.51226543504175204</c:v>
                </c:pt>
                <c:pt idx="398">
                  <c:v>0.49984245528033899</c:v>
                </c:pt>
                <c:pt idx="399">
                  <c:v>0.48750903173306298</c:v>
                </c:pt>
                <c:pt idx="400">
                  <c:v>0.47530020437563097</c:v>
                </c:pt>
                <c:pt idx="401">
                  <c:v>0.46325662138372597</c:v>
                </c:pt>
                <c:pt idx="402">
                  <c:v>0.45128336387651102</c:v>
                </c:pt>
                <c:pt idx="403">
                  <c:v>0.43954331971157801</c:v>
                </c:pt>
                <c:pt idx="404">
                  <c:v>0.42788880008619501</c:v>
                </c:pt>
                <c:pt idx="405">
                  <c:v>0.41640151672617098</c:v>
                </c:pt>
                <c:pt idx="406">
                  <c:v>0.40508434451141301</c:v>
                </c:pt>
                <c:pt idx="407">
                  <c:v>0.393860764327711</c:v>
                </c:pt>
                <c:pt idx="408">
                  <c:v>0.382897632043119</c:v>
                </c:pt>
                <c:pt idx="409">
                  <c:v>0.37202073125784402</c:v>
                </c:pt>
                <c:pt idx="410">
                  <c:v>0.36135332092241301</c:v>
                </c:pt>
                <c:pt idx="411">
                  <c:v>0.35085005802749503</c:v>
                </c:pt>
                <c:pt idx="412">
                  <c:v>0.34047304148688801</c:v>
                </c:pt>
                <c:pt idx="413">
                  <c:v>0.33035518078983001</c:v>
                </c:pt>
                <c:pt idx="414">
                  <c:v>0.320329508860764</c:v>
                </c:pt>
                <c:pt idx="415">
                  <c:v>0.31055265884465799</c:v>
                </c:pt>
                <c:pt idx="416">
                  <c:v>0.30092516634921102</c:v>
                </c:pt>
                <c:pt idx="417">
                  <c:v>0.29145599688936502</c:v>
                </c:pt>
                <c:pt idx="418">
                  <c:v>0.28223347774610302</c:v>
                </c:pt>
                <c:pt idx="419">
                  <c:v>0.27310672637142103</c:v>
                </c:pt>
                <c:pt idx="420">
                  <c:v>0.26426296148571898</c:v>
                </c:pt>
                <c:pt idx="421">
                  <c:v>0.25554725294993103</c:v>
                </c:pt>
                <c:pt idx="422">
                  <c:v>0.247019206607789</c:v>
                </c:pt>
                <c:pt idx="423">
                  <c:v>0.238716565395484</c:v>
                </c:pt>
                <c:pt idx="424">
                  <c:v>0.23051097829690401</c:v>
                </c:pt>
                <c:pt idx="425">
                  <c:v>0.22261558614017399</c:v>
                </c:pt>
                <c:pt idx="426">
                  <c:v>0.21482284831904599</c:v>
                </c:pt>
                <c:pt idx="427">
                  <c:v>0.207242563979609</c:v>
                </c:pt>
                <c:pt idx="428">
                  <c:v>0.19986034075286299</c:v>
                </c:pt>
                <c:pt idx="429">
                  <c:v>0.19259319680644599</c:v>
                </c:pt>
                <c:pt idx="430">
                  <c:v>0.18561755044895001</c:v>
                </c:pt>
                <c:pt idx="431">
                  <c:v>0.178736226681281</c:v>
                </c:pt>
                <c:pt idx="432">
                  <c:v>0.17208625613494899</c:v>
                </c:pt>
                <c:pt idx="433">
                  <c:v>0.16560349530228699</c:v>
                </c:pt>
                <c:pt idx="434">
                  <c:v>0.15925607269287201</c:v>
                </c:pt>
                <c:pt idx="435">
                  <c:v>0.153164418980196</c:v>
                </c:pt>
                <c:pt idx="436">
                  <c:v>0.14716312905562301</c:v>
                </c:pt>
                <c:pt idx="437">
                  <c:v>0.14140538671855801</c:v>
                </c:pt>
                <c:pt idx="438">
                  <c:v>0.13578285574204901</c:v>
                </c:pt>
                <c:pt idx="439">
                  <c:v>0.13031106670817399</c:v>
                </c:pt>
                <c:pt idx="440">
                  <c:v>0.12505703580292299</c:v>
                </c:pt>
                <c:pt idx="441">
                  <c:v>0.11988807195779901</c:v>
                </c:pt>
                <c:pt idx="442">
                  <c:v>0.114967869113359</c:v>
                </c:pt>
                <c:pt idx="443">
                  <c:v>0.110151727439598</c:v>
                </c:pt>
                <c:pt idx="444">
                  <c:v>0.1054963001084</c:v>
                </c:pt>
                <c:pt idx="445">
                  <c:v>0.10102066964668199</c:v>
                </c:pt>
                <c:pt idx="446">
                  <c:v>9.6623798767738897E-2</c:v>
                </c:pt>
                <c:pt idx="447">
                  <c:v>9.2474143058735594E-2</c:v>
                </c:pt>
                <c:pt idx="448">
                  <c:v>8.8399795023357999E-2</c:v>
                </c:pt>
                <c:pt idx="449">
                  <c:v>8.4490593722738996E-2</c:v>
                </c:pt>
                <c:pt idx="450">
                  <c:v>8.0725143644439099E-2</c:v>
                </c:pt>
                <c:pt idx="451">
                  <c:v>7.7047831647154993E-2</c:v>
                </c:pt>
                <c:pt idx="452">
                  <c:v>7.3577323105592604E-2</c:v>
                </c:pt>
                <c:pt idx="453">
                  <c:v>7.0173211004971495E-2</c:v>
                </c:pt>
                <c:pt idx="454">
                  <c:v>6.6933436442605604E-2</c:v>
                </c:pt>
                <c:pt idx="455">
                  <c:v>6.3804642725535696E-2</c:v>
                </c:pt>
                <c:pt idx="456">
                  <c:v>6.0770355704038097E-2</c:v>
                </c:pt>
                <c:pt idx="457">
                  <c:v>5.7902548646026897E-2</c:v>
                </c:pt>
                <c:pt idx="458">
                  <c:v>5.5093680781691003E-2</c:v>
                </c:pt>
                <c:pt idx="459">
                  <c:v>5.24437177213226E-2</c:v>
                </c:pt>
                <c:pt idx="460">
                  <c:v>4.9876101915718798E-2</c:v>
                </c:pt>
                <c:pt idx="461">
                  <c:v>4.7405054311046697E-2</c:v>
                </c:pt>
                <c:pt idx="462">
                  <c:v>4.5064542888593503E-2</c:v>
                </c:pt>
                <c:pt idx="463">
                  <c:v>4.2775600425855903E-2</c:v>
                </c:pt>
                <c:pt idx="464">
                  <c:v>4.0636342647762197E-2</c:v>
                </c:pt>
                <c:pt idx="465">
                  <c:v>3.85553459924858E-2</c:v>
                </c:pt>
                <c:pt idx="466">
                  <c:v>3.6569233536817902E-2</c:v>
                </c:pt>
                <c:pt idx="467">
                  <c:v>3.4682669016436601E-2</c:v>
                </c:pt>
                <c:pt idx="468">
                  <c:v>3.28414263729623E-2</c:v>
                </c:pt>
                <c:pt idx="469">
                  <c:v>3.1136137358081201E-2</c:v>
                </c:pt>
                <c:pt idx="470">
                  <c:v>2.9470441916766701E-2</c:v>
                </c:pt>
                <c:pt idx="471">
                  <c:v>2.7894918630065799E-2</c:v>
                </c:pt>
                <c:pt idx="472">
                  <c:v>2.63930633897239E-2</c:v>
                </c:pt>
                <c:pt idx="473">
                  <c:v>2.4938838951430502E-2</c:v>
                </c:pt>
                <c:pt idx="474">
                  <c:v>2.3588740183857499E-2</c:v>
                </c:pt>
                <c:pt idx="475">
                  <c:v>2.2272009843225402E-2</c:v>
                </c:pt>
                <c:pt idx="476">
                  <c:v>2.10384958371699E-2</c:v>
                </c:pt>
                <c:pt idx="477">
                  <c:v>1.9857699773489099E-2</c:v>
                </c:pt>
                <c:pt idx="478">
                  <c:v>1.8724125139289699E-2</c:v>
                </c:pt>
                <c:pt idx="479">
                  <c:v>1.7668434262410201E-2</c:v>
                </c:pt>
                <c:pt idx="480">
                  <c:v>1.6640491743800199E-2</c:v>
                </c:pt>
                <c:pt idx="481">
                  <c:v>1.5687340960701401E-2</c:v>
                </c:pt>
                <c:pt idx="482">
                  <c:v>1.4770473614555199E-2</c:v>
                </c:pt>
                <c:pt idx="483">
                  <c:v>1.38983720520875E-2</c:v>
                </c:pt>
                <c:pt idx="484">
                  <c:v>1.3083091969126799E-2</c:v>
                </c:pt>
                <c:pt idx="485">
                  <c:v>1.2290581767484999E-2</c:v>
                </c:pt>
                <c:pt idx="486">
                  <c:v>1.15636772017446E-2</c:v>
                </c:pt>
                <c:pt idx="487">
                  <c:v>1.0860577696040499E-2</c:v>
                </c:pt>
                <c:pt idx="488">
                  <c:v>1.01983882218722E-2</c:v>
                </c:pt>
                <c:pt idx="489">
                  <c:v>9.5765601465499402E-3</c:v>
                </c:pt>
                <c:pt idx="490">
                  <c:v>8.9742036161231907E-3</c:v>
                </c:pt>
                <c:pt idx="491">
                  <c:v>8.4260393195191696E-3</c:v>
                </c:pt>
                <c:pt idx="492">
                  <c:v>7.8935643437930206E-3</c:v>
                </c:pt>
                <c:pt idx="493">
                  <c:v>7.3973198016859401E-3</c:v>
                </c:pt>
                <c:pt idx="494">
                  <c:v>6.9289150247698796E-3</c:v>
                </c:pt>
                <c:pt idx="495">
                  <c:v>6.4794804148876504E-3</c:v>
                </c:pt>
                <c:pt idx="496">
                  <c:v>6.0687977571673504E-3</c:v>
                </c:pt>
                <c:pt idx="497">
                  <c:v>5.6705560189599397E-3</c:v>
                </c:pt>
                <c:pt idx="498">
                  <c:v>5.3035210246769196E-3</c:v>
                </c:pt>
                <c:pt idx="499">
                  <c:v>4.9550606666301997E-3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7087872"/>
        <c:axId val="57090816"/>
      </c:scatterChart>
      <c:valAx>
        <c:axId val="57087872"/>
        <c:scaling>
          <c:logBase val="10"/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n-US"/>
          </a:p>
        </c:txPr>
        <c:crossAx val="57090816"/>
        <c:crosses val="autoZero"/>
        <c:crossBetween val="midCat"/>
      </c:valAx>
      <c:valAx>
        <c:axId val="5709081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one"/>
        <c:crossAx val="57087872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1259176602924634"/>
          <c:y val="3.7498558581816617E-2"/>
          <c:w val="0.37657104290535109"/>
          <c:h val="0.18325219347581553"/>
        </c:manualLayout>
      </c:layout>
      <c:overlay val="0"/>
      <c:txPr>
        <a:bodyPr/>
        <a:lstStyle/>
        <a:p>
          <a:pPr>
            <a:defRPr sz="1600" b="1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878786056506498"/>
          <c:y val="4.7409706513958469E-2"/>
          <c:w val="0.79684515257919297"/>
          <c:h val="0.71107424071990999"/>
        </c:manualLayout>
      </c:layout>
      <c:scatterChart>
        <c:scatterStyle val="smoothMarker"/>
        <c:varyColors val="0"/>
        <c:ser>
          <c:idx val="0"/>
          <c:order val="1"/>
          <c:tx>
            <c:strRef>
              <c:f>Distribution_shallow_OKOK!$I$41</c:f>
              <c:strCache>
                <c:ptCount val="1"/>
                <c:pt idx="0">
                  <c:v>Expansion</c:v>
                </c:pt>
              </c:strCache>
            </c:strRef>
          </c:tx>
          <c:spPr>
            <a:ln>
              <a:solidFill>
                <a:srgbClr val="00B050"/>
              </a:solidFill>
              <a:prstDash val="dash"/>
            </a:ln>
          </c:spPr>
          <c:marker>
            <c:symbol val="none"/>
          </c:marker>
          <c:xVal>
            <c:numRef>
              <c:f>Distribution_shallow_OKOK!$G$42:$G$541</c:f>
              <c:numCache>
                <c:formatCode>General</c:formatCode>
                <c:ptCount val="500"/>
                <c:pt idx="0">
                  <c:v>83.286819050978607</c:v>
                </c:pt>
                <c:pt idx="1">
                  <c:v>84.164399150331391</c:v>
                </c:pt>
                <c:pt idx="2">
                  <c:v>85.051226173021647</c:v>
                </c:pt>
                <c:pt idx="3">
                  <c:v>85.947397552424562</c:v>
                </c:pt>
                <c:pt idx="4">
                  <c:v>86.853011748555758</c:v>
                </c:pt>
                <c:pt idx="5">
                  <c:v>87.768168258888323</c:v>
                </c:pt>
                <c:pt idx="6">
                  <c:v>88.692967629284524</c:v>
                </c:pt>
                <c:pt idx="7">
                  <c:v>89.627511465042716</c:v>
                </c:pt>
                <c:pt idx="8">
                  <c:v>90.57190244206032</c:v>
                </c:pt>
                <c:pt idx="9">
                  <c:v>91.526244318114237</c:v>
                </c:pt>
                <c:pt idx="10">
                  <c:v>92.490641944261</c:v>
                </c:pt>
                <c:pt idx="11">
                  <c:v>93.465201276356183</c:v>
                </c:pt>
                <c:pt idx="12">
                  <c:v>94.45002938669532</c:v>
                </c:pt>
                <c:pt idx="13">
                  <c:v>95.445234475778165</c:v>
                </c:pt>
                <c:pt idx="14">
                  <c:v>96.450925884195897</c:v>
                </c:pt>
                <c:pt idx="15">
                  <c:v>97.467214104644214</c:v>
                </c:pt>
                <c:pt idx="16">
                  <c:v>98.494210794063193</c:v>
                </c:pt>
                <c:pt idx="17">
                  <c:v>99.532028785904487</c:v>
                </c:pt>
                <c:pt idx="18">
                  <c:v>100.58078210252779</c:v>
                </c:pt>
                <c:pt idx="19">
                  <c:v>101.6405859677288</c:v>
                </c:pt>
                <c:pt idx="20">
                  <c:v>102.71155681939788</c:v>
                </c:pt>
                <c:pt idx="21">
                  <c:v>103.79381232231334</c:v>
                </c:pt>
                <c:pt idx="22">
                  <c:v>104.88747138106869</c:v>
                </c:pt>
                <c:pt idx="23">
                  <c:v>105.99265415313657</c:v>
                </c:pt>
                <c:pt idx="24">
                  <c:v>107.10948206206945</c:v>
                </c:pt>
                <c:pt idx="25">
                  <c:v>108.23807781084119</c:v>
                </c:pt>
                <c:pt idx="26">
                  <c:v>109.37856539532753</c:v>
                </c:pt>
                <c:pt idx="27">
                  <c:v>110.53107011792888</c:v>
                </c:pt>
                <c:pt idx="28">
                  <c:v>111.69571860133773</c:v>
                </c:pt>
                <c:pt idx="29">
                  <c:v>112.87263880244696</c:v>
                </c:pt>
                <c:pt idx="30">
                  <c:v>114.06196002641917</c:v>
                </c:pt>
                <c:pt idx="31">
                  <c:v>115.26381294087732</c:v>
                </c:pt>
                <c:pt idx="32">
                  <c:v>116.4783295902709</c:v>
                </c:pt>
                <c:pt idx="33">
                  <c:v>117.70564341038103</c:v>
                </c:pt>
                <c:pt idx="34">
                  <c:v>118.94588924298077</c:v>
                </c:pt>
                <c:pt idx="35">
                  <c:v>120.19920335064981</c:v>
                </c:pt>
                <c:pt idx="36">
                  <c:v>121.46572343174491</c:v>
                </c:pt>
                <c:pt idx="37">
                  <c:v>122.74558863552875</c:v>
                </c:pt>
                <c:pt idx="38">
                  <c:v>124.03893957745809</c:v>
                </c:pt>
                <c:pt idx="39">
                  <c:v>125.34591835463269</c:v>
                </c:pt>
                <c:pt idx="40">
                  <c:v>126.66666856140664</c:v>
                </c:pt>
                <c:pt idx="41">
                  <c:v>128.00133530516553</c:v>
                </c:pt>
                <c:pt idx="42">
                  <c:v>129.35006522226863</c:v>
                </c:pt>
                <c:pt idx="43">
                  <c:v>130.71300649415915</c:v>
                </c:pt>
                <c:pt idx="44">
                  <c:v>132.09030886364491</c:v>
                </c:pt>
                <c:pt idx="45">
                  <c:v>133.48212365135035</c:v>
                </c:pt>
                <c:pt idx="46">
                  <c:v>134.88860377234141</c:v>
                </c:pt>
                <c:pt idx="47">
                  <c:v>136.30990375292581</c:v>
                </c:pt>
                <c:pt idx="48">
                  <c:v>137.74617974763095</c:v>
                </c:pt>
                <c:pt idx="49">
                  <c:v>139.1975895563595</c:v>
                </c:pt>
                <c:pt idx="50">
                  <c:v>140.66429264172743</c:v>
                </c:pt>
                <c:pt idx="51">
                  <c:v>142.14645014658251</c:v>
                </c:pt>
                <c:pt idx="52">
                  <c:v>143.64422491170987</c:v>
                </c:pt>
                <c:pt idx="53">
                  <c:v>145.15778149372213</c:v>
                </c:pt>
                <c:pt idx="54">
                  <c:v>146.68728618313929</c:v>
                </c:pt>
                <c:pt idx="55">
                  <c:v>148.23290702265768</c:v>
                </c:pt>
                <c:pt idx="56">
                  <c:v>149.79481382561377</c:v>
                </c:pt>
                <c:pt idx="57">
                  <c:v>151.37317819464033</c:v>
                </c:pt>
                <c:pt idx="58">
                  <c:v>152.96817354051959</c:v>
                </c:pt>
                <c:pt idx="59">
                  <c:v>154.5799751012365</c:v>
                </c:pt>
                <c:pt idx="60">
                  <c:v>156.2087599612305</c:v>
                </c:pt>
                <c:pt idx="61">
                  <c:v>157.85470707085244</c:v>
                </c:pt>
                <c:pt idx="62">
                  <c:v>159.51799726602428</c:v>
                </c:pt>
                <c:pt idx="63">
                  <c:v>161.19881328810803</c:v>
                </c:pt>
                <c:pt idx="64">
                  <c:v>162.89733980398253</c:v>
                </c:pt>
                <c:pt idx="65">
                  <c:v>164.61376342633275</c:v>
                </c:pt>
                <c:pt idx="66">
                  <c:v>166.34827273415124</c:v>
                </c:pt>
                <c:pt idx="67">
                  <c:v>168.10105829345861</c:v>
                </c:pt>
                <c:pt idx="68">
                  <c:v>169.87231267823947</c:v>
                </c:pt>
                <c:pt idx="69">
                  <c:v>171.66223049159967</c:v>
                </c:pt>
                <c:pt idx="70">
                  <c:v>173.47100838714795</c:v>
                </c:pt>
                <c:pt idx="71">
                  <c:v>175.29884509059698</c:v>
                </c:pt>
                <c:pt idx="72">
                  <c:v>177.14594142161275</c:v>
                </c:pt>
                <c:pt idx="73">
                  <c:v>179.01250031585482</c:v>
                </c:pt>
                <c:pt idx="74">
                  <c:v>180.89872684728752</c:v>
                </c:pt>
                <c:pt idx="75">
                  <c:v>182.80482825070726</c:v>
                </c:pt>
                <c:pt idx="76">
                  <c:v>184.73101394451109</c:v>
                </c:pt>
                <c:pt idx="77">
                  <c:v>186.67749555370486</c:v>
                </c:pt>
                <c:pt idx="78">
                  <c:v>188.64448693315322</c:v>
                </c:pt>
                <c:pt idx="79">
                  <c:v>190.63220419107654</c:v>
                </c:pt>
                <c:pt idx="80">
                  <c:v>192.64086571279279</c:v>
                </c:pt>
                <c:pt idx="81">
                  <c:v>194.67069218471238</c:v>
                </c:pt>
                <c:pt idx="82">
                  <c:v>196.72190661858298</c:v>
                </c:pt>
                <c:pt idx="83">
                  <c:v>198.79473437599242</c:v>
                </c:pt>
                <c:pt idx="84">
                  <c:v>200.88940319312795</c:v>
                </c:pt>
                <c:pt idx="85">
                  <c:v>203.00614320579751</c:v>
                </c:pt>
                <c:pt idx="86">
                  <c:v>205.14518697471277</c:v>
                </c:pt>
                <c:pt idx="87">
                  <c:v>207.30676951104209</c:v>
                </c:pt>
                <c:pt idx="88">
                  <c:v>209.49112830222927</c:v>
                </c:pt>
                <c:pt idx="89">
                  <c:v>211.6985033380854</c:v>
                </c:pt>
                <c:pt idx="90">
                  <c:v>213.9291371371572</c:v>
                </c:pt>
                <c:pt idx="91">
                  <c:v>216.1832747733703</c:v>
                </c:pt>
                <c:pt idx="92">
                  <c:v>218.46116390295654</c:v>
                </c:pt>
                <c:pt idx="93">
                  <c:v>220.76305479166169</c:v>
                </c:pt>
                <c:pt idx="94">
                  <c:v>223.08920034224283</c:v>
                </c:pt>
                <c:pt idx="95">
                  <c:v>225.43985612225342</c:v>
                </c:pt>
                <c:pt idx="96">
                  <c:v>227.81528039212239</c:v>
                </c:pt>
                <c:pt idx="97">
                  <c:v>230.21573413352689</c:v>
                </c:pt>
                <c:pt idx="98">
                  <c:v>232.64148107806818</c:v>
                </c:pt>
                <c:pt idx="99">
                  <c:v>235.09278773624567</c:v>
                </c:pt>
                <c:pt idx="100">
                  <c:v>237.56992342673729</c:v>
                </c:pt>
                <c:pt idx="101">
                  <c:v>240.07316030599017</c:v>
                </c:pt>
                <c:pt idx="102">
                  <c:v>242.60277339812097</c:v>
                </c:pt>
                <c:pt idx="103">
                  <c:v>245.15904062513187</c:v>
                </c:pt>
                <c:pt idx="104">
                  <c:v>247.7422428374453</c:v>
                </c:pt>
                <c:pt idx="105">
                  <c:v>250.35266384476091</c:v>
                </c:pt>
                <c:pt idx="106">
                  <c:v>252.99059044723617</c:v>
                </c:pt>
                <c:pt idx="107">
                  <c:v>255.65631246699715</c:v>
                </c:pt>
                <c:pt idx="108">
                  <c:v>258.35012277997873</c:v>
                </c:pt>
                <c:pt idx="109">
                  <c:v>261.0723173481046</c:v>
                </c:pt>
                <c:pt idx="110">
                  <c:v>263.82319525180259</c:v>
                </c:pt>
                <c:pt idx="111">
                  <c:v>266.60305872286318</c:v>
                </c:pt>
                <c:pt idx="112">
                  <c:v>269.41221317764024</c:v>
                </c:pt>
                <c:pt idx="113">
                  <c:v>272.25096725062951</c:v>
                </c:pt>
                <c:pt idx="114">
                  <c:v>275.11963282834188</c:v>
                </c:pt>
                <c:pt idx="115">
                  <c:v>278.01852508359315</c:v>
                </c:pt>
                <c:pt idx="116">
                  <c:v>280.94796251012616</c:v>
                </c:pt>
                <c:pt idx="117">
                  <c:v>283.90826695760046</c:v>
                </c:pt>
                <c:pt idx="118">
                  <c:v>286.8997636669564</c:v>
                </c:pt>
                <c:pt idx="119">
                  <c:v>289.9227813061467</c:v>
                </c:pt>
                <c:pt idx="120">
                  <c:v>292.97765200624576</c:v>
                </c:pt>
                <c:pt idx="121">
                  <c:v>296.06471139794172</c:v>
                </c:pt>
                <c:pt idx="122">
                  <c:v>299.18429864840965</c:v>
                </c:pt>
                <c:pt idx="123">
                  <c:v>302.33675649857651</c:v>
                </c:pt>
                <c:pt idx="124">
                  <c:v>305.52243130077562</c:v>
                </c:pt>
                <c:pt idx="125">
                  <c:v>308.74167305680101</c:v>
                </c:pt>
                <c:pt idx="126">
                  <c:v>311.99483545636019</c:v>
                </c:pt>
                <c:pt idx="127">
                  <c:v>315.28227591593406</c:v>
                </c:pt>
                <c:pt idx="128">
                  <c:v>318.60435561804303</c:v>
                </c:pt>
                <c:pt idx="129">
                  <c:v>321.96143955093248</c:v>
                </c:pt>
                <c:pt idx="130">
                  <c:v>325.35389654867129</c:v>
                </c:pt>
                <c:pt idx="131">
                  <c:v>328.78209933167386</c:v>
                </c:pt>
                <c:pt idx="132">
                  <c:v>332.24642454765194</c:v>
                </c:pt>
                <c:pt idx="133">
                  <c:v>335.74725281299482</c:v>
                </c:pt>
                <c:pt idx="134">
                  <c:v>339.28496875458609</c:v>
                </c:pt>
                <c:pt idx="135">
                  <c:v>342.85996105206249</c:v>
                </c:pt>
                <c:pt idx="136">
                  <c:v>346.47262248051726</c:v>
                </c:pt>
                <c:pt idx="137">
                  <c:v>350.12334995365273</c:v>
                </c:pt>
                <c:pt idx="138">
                  <c:v>353.81254456738912</c:v>
                </c:pt>
                <c:pt idx="139">
                  <c:v>357.54061164392931</c:v>
                </c:pt>
                <c:pt idx="140">
                  <c:v>361.30796077629418</c:v>
                </c:pt>
                <c:pt idx="141">
                  <c:v>365.11500587332159</c:v>
                </c:pt>
                <c:pt idx="142">
                  <c:v>368.96216520514071</c:v>
                </c:pt>
                <c:pt idx="143">
                  <c:v>372.84986144912813</c:v>
                </c:pt>
                <c:pt idx="144">
                  <c:v>376.77852173634534</c:v>
                </c:pt>
                <c:pt idx="145">
                  <c:v>380.74857769846602</c:v>
                </c:pt>
                <c:pt idx="146">
                  <c:v>384.76046551519886</c:v>
                </c:pt>
                <c:pt idx="147">
                  <c:v>388.81462596221002</c:v>
                </c:pt>
                <c:pt idx="148">
                  <c:v>392.91150445954918</c:v>
                </c:pt>
                <c:pt idx="149">
                  <c:v>397.0515511205877</c:v>
                </c:pt>
                <c:pt idx="150">
                  <c:v>401.23522080146847</c:v>
                </c:pt>
                <c:pt idx="151">
                  <c:v>405.4629731510841</c:v>
                </c:pt>
                <c:pt idx="152">
                  <c:v>409.73527266157498</c:v>
                </c:pt>
                <c:pt idx="153">
                  <c:v>414.0525887193607</c:v>
                </c:pt>
                <c:pt idx="154">
                  <c:v>418.41539565670371</c:v>
                </c:pt>
                <c:pt idx="155">
                  <c:v>422.82417280385818</c:v>
                </c:pt>
                <c:pt idx="156">
                  <c:v>427.27940454167793</c:v>
                </c:pt>
                <c:pt idx="157">
                  <c:v>431.78158035487075</c:v>
                </c:pt>
                <c:pt idx="158">
                  <c:v>436.33119488576864</c:v>
                </c:pt>
                <c:pt idx="159">
                  <c:v>440.92874798866956</c:v>
                </c:pt>
                <c:pt idx="160">
                  <c:v>445.57474478475979</c:v>
                </c:pt>
                <c:pt idx="161">
                  <c:v>450.26969571760782</c:v>
                </c:pt>
                <c:pt idx="162">
                  <c:v>455.01411660924424</c:v>
                </c:pt>
                <c:pt idx="163">
                  <c:v>459.80852871683697</c:v>
                </c:pt>
                <c:pt idx="164">
                  <c:v>464.65345878995686</c:v>
                </c:pt>
                <c:pt idx="165">
                  <c:v>469.54943912845374</c:v>
                </c:pt>
                <c:pt idx="166">
                  <c:v>474.49700764093558</c:v>
                </c:pt>
                <c:pt idx="167">
                  <c:v>479.49670790386978</c:v>
                </c:pt>
                <c:pt idx="168">
                  <c:v>484.54908922130306</c:v>
                </c:pt>
                <c:pt idx="169">
                  <c:v>489.65470668521328</c:v>
                </c:pt>
                <c:pt idx="170">
                  <c:v>494.81412123649238</c:v>
                </c:pt>
                <c:pt idx="171">
                  <c:v>500.02789972658081</c:v>
                </c:pt>
                <c:pt idx="172">
                  <c:v>505.29661497974308</c:v>
                </c:pt>
                <c:pt idx="173">
                  <c:v>510.62084585600127</c:v>
                </c:pt>
                <c:pt idx="174">
                  <c:v>516.00117731473586</c:v>
                </c:pt>
                <c:pt idx="175">
                  <c:v>521.43820047895213</c:v>
                </c:pt>
                <c:pt idx="176">
                  <c:v>526.93251270022449</c:v>
                </c:pt>
                <c:pt idx="177">
                  <c:v>532.484717624327</c:v>
                </c:pt>
                <c:pt idx="178">
                  <c:v>538.09542525755489</c:v>
                </c:pt>
                <c:pt idx="179">
                  <c:v>543.76525203374331</c:v>
                </c:pt>
                <c:pt idx="180">
                  <c:v>549.49482088199488</c:v>
                </c:pt>
                <c:pt idx="181">
                  <c:v>555.28476129511478</c:v>
                </c:pt>
                <c:pt idx="182">
                  <c:v>561.13570939877786</c:v>
                </c:pt>
                <c:pt idx="183">
                  <c:v>567.04830802141464</c:v>
                </c:pt>
                <c:pt idx="184">
                  <c:v>573.02320676483612</c:v>
                </c:pt>
                <c:pt idx="185">
                  <c:v>579.06106207560663</c:v>
                </c:pt>
                <c:pt idx="186">
                  <c:v>585.16253731716427</c:v>
                </c:pt>
                <c:pt idx="187">
                  <c:v>591.32830284270426</c:v>
                </c:pt>
                <c:pt idx="188">
                  <c:v>597.55903606882475</c:v>
                </c:pt>
                <c:pt idx="189">
                  <c:v>603.85542154995892</c:v>
                </c:pt>
                <c:pt idx="190">
                  <c:v>610.21815105358144</c:v>
                </c:pt>
                <c:pt idx="191">
                  <c:v>616.64792363621234</c:v>
                </c:pt>
                <c:pt idx="192">
                  <c:v>623.14544572021907</c:v>
                </c:pt>
                <c:pt idx="193">
                  <c:v>629.71143117141571</c:v>
                </c:pt>
                <c:pt idx="194">
                  <c:v>636.3466013775535</c:v>
                </c:pt>
                <c:pt idx="195">
                  <c:v>643.05168532748689</c:v>
                </c:pt>
                <c:pt idx="196">
                  <c:v>649.8274196913278</c:v>
                </c:pt>
                <c:pt idx="197">
                  <c:v>656.6745489013631</c:v>
                </c:pt>
                <c:pt idx="198">
                  <c:v>663.59382523384704</c:v>
                </c:pt>
                <c:pt idx="199">
                  <c:v>670.58600889164961</c:v>
                </c:pt>
                <c:pt idx="200">
                  <c:v>677.65186808778014</c:v>
                </c:pt>
                <c:pt idx="201">
                  <c:v>684.79217912978402</c:v>
                </c:pt>
                <c:pt idx="202">
                  <c:v>692.00772650504018</c:v>
                </c:pt>
                <c:pt idx="203">
                  <c:v>699.29930296694738</c:v>
                </c:pt>
                <c:pt idx="204">
                  <c:v>706.66770962202008</c:v>
                </c:pt>
                <c:pt idx="205">
                  <c:v>714.11375601790792</c:v>
                </c:pt>
                <c:pt idx="206">
                  <c:v>721.63826023233651</c:v>
                </c:pt>
                <c:pt idx="207">
                  <c:v>729.24204896298647</c:v>
                </c:pt>
                <c:pt idx="208">
                  <c:v>736.92595761832195</c:v>
                </c:pt>
                <c:pt idx="209">
                  <c:v>744.69083040937528</c:v>
                </c:pt>
                <c:pt idx="210">
                  <c:v>752.53752044249757</c:v>
                </c:pt>
                <c:pt idx="211">
                  <c:v>760.46688981308796</c:v>
                </c:pt>
                <c:pt idx="212">
                  <c:v>768.47980970030551</c:v>
                </c:pt>
                <c:pt idx="213">
                  <c:v>776.57716046279063</c:v>
                </c:pt>
                <c:pt idx="214">
                  <c:v>784.75983173538373</c:v>
                </c:pt>
                <c:pt idx="215">
                  <c:v>793.02872252686507</c:v>
                </c:pt>
                <c:pt idx="216">
                  <c:v>801.38474131873124</c:v>
                </c:pt>
                <c:pt idx="217">
                  <c:v>809.82880616500461</c:v>
                </c:pt>
                <c:pt idx="218">
                  <c:v>818.36184479309964</c:v>
                </c:pt>
                <c:pt idx="219">
                  <c:v>826.98479470574387</c:v>
                </c:pt>
                <c:pt idx="220">
                  <c:v>835.69860328398829</c:v>
                </c:pt>
                <c:pt idx="221">
                  <c:v>844.5042278912872</c:v>
                </c:pt>
                <c:pt idx="222">
                  <c:v>853.40263597868352</c:v>
                </c:pt>
                <c:pt idx="223">
                  <c:v>862.39480519109827</c:v>
                </c:pt>
                <c:pt idx="224">
                  <c:v>871.48172347474281</c:v>
                </c:pt>
                <c:pt idx="225">
                  <c:v>880.66438918566462</c:v>
                </c:pt>
                <c:pt idx="226">
                  <c:v>889.94381119942841</c:v>
                </c:pt>
                <c:pt idx="227">
                  <c:v>899.32100902196441</c:v>
                </c:pt>
                <c:pt idx="228">
                  <c:v>908.79701290157561</c:v>
                </c:pt>
                <c:pt idx="229">
                  <c:v>918.37286394213038</c:v>
                </c:pt>
                <c:pt idx="230">
                  <c:v>928.04961421744019</c:v>
                </c:pt>
                <c:pt idx="231">
                  <c:v>937.82832688685733</c:v>
                </c:pt>
                <c:pt idx="232">
                  <c:v>947.7100763120751</c:v>
                </c:pt>
                <c:pt idx="233">
                  <c:v>957.69594817516781</c:v>
                </c:pt>
                <c:pt idx="234">
                  <c:v>967.78703959786901</c:v>
                </c:pt>
                <c:pt idx="235">
                  <c:v>977.98445926208865</c:v>
                </c:pt>
                <c:pt idx="236">
                  <c:v>988.289327531813</c:v>
                </c:pt>
                <c:pt idx="237">
                  <c:v>998.70277657605948</c:v>
                </c:pt>
                <c:pt idx="238">
                  <c:v>1009.2259504933529</c:v>
                </c:pt>
                <c:pt idx="239">
                  <c:v>1019.8600054374042</c:v>
                </c:pt>
                <c:pt idx="240">
                  <c:v>1030.6061097441357</c:v>
                </c:pt>
                <c:pt idx="241">
                  <c:v>1041.4654440600405</c:v>
                </c:pt>
                <c:pt idx="242">
                  <c:v>1052.4392014718999</c:v>
                </c:pt>
                <c:pt idx="243">
                  <c:v>1063.5285876378566</c:v>
                </c:pt>
                <c:pt idx="244">
                  <c:v>1074.7348209198899</c:v>
                </c:pt>
                <c:pt idx="245">
                  <c:v>1086.0591325176658</c:v>
                </c:pt>
                <c:pt idx="246">
                  <c:v>1097.5027666038045</c:v>
                </c:pt>
                <c:pt idx="247">
                  <c:v>1109.0669804605807</c:v>
                </c:pt>
                <c:pt idx="248">
                  <c:v>1120.7530446180535</c:v>
                </c:pt>
                <c:pt idx="249">
                  <c:v>1132.5622429936561</c:v>
                </c:pt>
                <c:pt idx="250">
                  <c:v>1144.4958730332573</c:v>
                </c:pt>
                <c:pt idx="251">
                  <c:v>1156.5552458537106</c:v>
                </c:pt>
                <c:pt idx="252">
                  <c:v>1168.7416863869005</c:v>
                </c:pt>
                <c:pt idx="253">
                  <c:v>1181.0565335253107</c:v>
                </c:pt>
                <c:pt idx="254">
                  <c:v>1193.5011402691232</c:v>
                </c:pt>
                <c:pt idx="255">
                  <c:v>1206.0768738748686</c:v>
                </c:pt>
                <c:pt idx="256">
                  <c:v>1218.7851160056487</c:v>
                </c:pt>
                <c:pt idx="257">
                  <c:v>1231.6272628829265</c:v>
                </c:pt>
                <c:pt idx="258">
                  <c:v>1244.6047254399348</c:v>
                </c:pt>
                <c:pt idx="259">
                  <c:v>1257.7189294766861</c:v>
                </c:pt>
                <c:pt idx="260">
                  <c:v>1270.9713158166257</c:v>
                </c:pt>
                <c:pt idx="261">
                  <c:v>1284.363340464922</c:v>
                </c:pt>
                <c:pt idx="262">
                  <c:v>1297.8964747684472</c:v>
                </c:pt>
                <c:pt idx="263">
                  <c:v>1311.5722055774213</c:v>
                </c:pt>
                <c:pt idx="264">
                  <c:v>1325.3920354087727</c:v>
                </c:pt>
                <c:pt idx="265">
                  <c:v>1339.3574826112115</c:v>
                </c:pt>
                <c:pt idx="266">
                  <c:v>1353.4700815320493</c:v>
                </c:pt>
                <c:pt idx="267">
                  <c:v>1367.7313826857769</c:v>
                </c:pt>
                <c:pt idx="268">
                  <c:v>1382.1429529244076</c:v>
                </c:pt>
                <c:pt idx="269">
                  <c:v>1396.7063756096313</c:v>
                </c:pt>
                <c:pt idx="270">
                  <c:v>1411.4232507867698</c:v>
                </c:pt>
                <c:pt idx="271">
                  <c:v>1426.2951953605725</c:v>
                </c:pt>
                <c:pt idx="272">
                  <c:v>1441.3238432728526</c:v>
                </c:pt>
                <c:pt idx="273">
                  <c:v>1456.510845682018</c:v>
                </c:pt>
                <c:pt idx="274">
                  <c:v>1471.8578711444704</c:v>
                </c:pt>
                <c:pt idx="275">
                  <c:v>1487.366605797929</c:v>
                </c:pt>
                <c:pt idx="276">
                  <c:v>1503.0387535466768</c:v>
                </c:pt>
                <c:pt idx="277">
                  <c:v>1518.876036248738</c:v>
                </c:pt>
                <c:pt idx="278">
                  <c:v>1534.8801939051839</c:v>
                </c:pt>
                <c:pt idx="279">
                  <c:v>1551.0529848511028</c:v>
                </c:pt>
                <c:pt idx="280">
                  <c:v>1567.3961859489143</c:v>
                </c:pt>
                <c:pt idx="281">
                  <c:v>1583.9115927835574</c:v>
                </c:pt>
                <c:pt idx="282">
                  <c:v>1600.6010198597701</c:v>
                </c:pt>
                <c:pt idx="283">
                  <c:v>1617.466300801439</c:v>
                </c:pt>
                <c:pt idx="284">
                  <c:v>1634.5092885530592</c:v>
                </c:pt>
                <c:pt idx="285">
                  <c:v>1651.7318555833067</c:v>
                </c:pt>
                <c:pt idx="286">
                  <c:v>1669.1358940907651</c:v>
                </c:pt>
                <c:pt idx="287">
                  <c:v>1686.7233162118214</c:v>
                </c:pt>
                <c:pt idx="288">
                  <c:v>1704.4960542307365</c:v>
                </c:pt>
                <c:pt idx="289">
                  <c:v>1722.4560607919509</c:v>
                </c:pt>
                <c:pt idx="290">
                  <c:v>1740.6053091146102</c:v>
                </c:pt>
                <c:pt idx="291">
                  <c:v>1758.9457932093633</c:v>
                </c:pt>
                <c:pt idx="292">
                  <c:v>1777.4795280974254</c:v>
                </c:pt>
                <c:pt idx="293">
                  <c:v>1796.2085500319827</c:v>
                </c:pt>
                <c:pt idx="294">
                  <c:v>1815.1349167218973</c:v>
                </c:pt>
                <c:pt idx="295">
                  <c:v>1834.2607075577873</c:v>
                </c:pt>
                <c:pt idx="296">
                  <c:v>1853.5880238404795</c:v>
                </c:pt>
                <c:pt idx="297">
                  <c:v>1873.118989011876</c:v>
                </c:pt>
                <c:pt idx="298">
                  <c:v>1892.855748888257</c:v>
                </c:pt>
                <c:pt idx="299">
                  <c:v>1912.8004718960249</c:v>
                </c:pt>
                <c:pt idx="300">
                  <c:v>1932.955349309954</c:v>
                </c:pt>
                <c:pt idx="301">
                  <c:v>1953.3225954939346</c:v>
                </c:pt>
                <c:pt idx="302">
                  <c:v>1973.9044481442643</c:v>
                </c:pt>
                <c:pt idx="303">
                  <c:v>1994.703168535483</c:v>
                </c:pt>
                <c:pt idx="304">
                  <c:v>2015.7210417688361</c:v>
                </c:pt>
                <c:pt idx="305">
                  <c:v>2036.9603770233168</c:v>
                </c:pt>
                <c:pt idx="306">
                  <c:v>2058.4235078093757</c:v>
                </c:pt>
                <c:pt idx="307">
                  <c:v>2080.1127922252899</c:v>
                </c:pt>
                <c:pt idx="308">
                  <c:v>2102.0306132162546</c:v>
                </c:pt>
                <c:pt idx="309">
                  <c:v>2124.1793788361779</c:v>
                </c:pt>
                <c:pt idx="310">
                  <c:v>2146.5615225122519</c:v>
                </c:pt>
                <c:pt idx="311">
                  <c:v>2169.1795033123126</c:v>
                </c:pt>
                <c:pt idx="312">
                  <c:v>2192.0358062150044</c:v>
                </c:pt>
                <c:pt idx="313">
                  <c:v>2215.1329423828042</c:v>
                </c:pt>
                <c:pt idx="314">
                  <c:v>2238.4734494379009</c:v>
                </c:pt>
                <c:pt idx="315">
                  <c:v>2262.0598917410207</c:v>
                </c:pt>
                <c:pt idx="316">
                  <c:v>2285.894860673151</c:v>
                </c:pt>
                <c:pt idx="317">
                  <c:v>2309.980974920255</c:v>
                </c:pt>
                <c:pt idx="318">
                  <c:v>2334.3208807609167</c:v>
                </c:pt>
                <c:pt idx="319">
                  <c:v>2358.9172523573125</c:v>
                </c:pt>
                <c:pt idx="320">
                  <c:v>2383.7727920486723</c:v>
                </c:pt>
                <c:pt idx="321">
                  <c:v>2408.8902306484115</c:v>
                </c:pt>
                <c:pt idx="322">
                  <c:v>2434.2723277440973</c:v>
                </c:pt>
                <c:pt idx="323">
                  <c:v>2459.9218720006238</c:v>
                </c:pt>
                <c:pt idx="324">
                  <c:v>2485.8416814666216</c:v>
                </c:pt>
                <c:pt idx="325">
                  <c:v>2512.0346038840512</c:v>
                </c:pt>
                <c:pt idx="326">
                  <c:v>2538.5035170010842</c:v>
                </c:pt>
                <c:pt idx="327">
                  <c:v>2565.2513288882669</c:v>
                </c:pt>
                <c:pt idx="328">
                  <c:v>2592.2809782580271</c:v>
                </c:pt>
                <c:pt idx="329">
                  <c:v>2619.5954347875504</c:v>
                </c:pt>
                <c:pt idx="330">
                  <c:v>2647.1976994450324</c:v>
                </c:pt>
                <c:pt idx="331">
                  <c:v>2675.0908048194074</c:v>
                </c:pt>
                <c:pt idx="332">
                  <c:v>2703.2778154535176</c:v>
                </c:pt>
                <c:pt idx="333">
                  <c:v>2731.7618281808163</c:v>
                </c:pt>
                <c:pt idx="334">
                  <c:v>2760.545972465588</c:v>
                </c:pt>
                <c:pt idx="335">
                  <c:v>2789.6334107468056</c:v>
                </c:pt>
                <c:pt idx="336">
                  <c:v>2819.0273387855577</c:v>
                </c:pt>
                <c:pt idx="337">
                  <c:v>2848.7309860161672</c:v>
                </c:pt>
                <c:pt idx="338">
                  <c:v>2878.7476159009898</c:v>
                </c:pt>
                <c:pt idx="339">
                  <c:v>2909.0805262889812</c:v>
                </c:pt>
                <c:pt idx="340">
                  <c:v>2939.7330497780049</c:v>
                </c:pt>
                <c:pt idx="341">
                  <c:v>2970.7085540809817</c:v>
                </c:pt>
                <c:pt idx="342">
                  <c:v>3002.0104423959001</c:v>
                </c:pt>
                <c:pt idx="343">
                  <c:v>3033.6421537797069</c:v>
                </c:pt>
                <c:pt idx="344">
                  <c:v>3065.6071635261555</c:v>
                </c:pt>
                <c:pt idx="345">
                  <c:v>3097.908983547607</c:v>
                </c:pt>
                <c:pt idx="346">
                  <c:v>3130.5511627609053</c:v>
                </c:pt>
                <c:pt idx="347">
                  <c:v>3163.5372874772679</c:v>
                </c:pt>
                <c:pt idx="348">
                  <c:v>3196.870981796314</c:v>
                </c:pt>
                <c:pt idx="349">
                  <c:v>3230.5559080042126</c:v>
                </c:pt>
                <c:pt idx="350">
                  <c:v>3264.5957669760837</c:v>
                </c:pt>
                <c:pt idx="351">
                  <c:v>3298.9942985825792</c:v>
                </c:pt>
                <c:pt idx="352">
                  <c:v>3333.7552821007794</c:v>
                </c:pt>
                <c:pt idx="353">
                  <c:v>3368.8825366294177</c:v>
                </c:pt>
                <c:pt idx="354">
                  <c:v>3404.3799215084523</c:v>
                </c:pt>
                <c:pt idx="355">
                  <c:v>3440.251336743117</c:v>
                </c:pt>
                <c:pt idx="356">
                  <c:v>3476.5007234323798</c:v>
                </c:pt>
                <c:pt idx="357">
                  <c:v>3513.1320642019487</c:v>
                </c:pt>
                <c:pt idx="358">
                  <c:v>3550.1493836418313</c:v>
                </c:pt>
                <c:pt idx="359">
                  <c:v>3587.5567487485141</c:v>
                </c:pt>
                <c:pt idx="360">
                  <c:v>3625.3582693717644</c:v>
                </c:pt>
                <c:pt idx="361">
                  <c:v>3663.5580986661312</c:v>
                </c:pt>
                <c:pt idx="362">
                  <c:v>3702.1604335475272</c:v>
                </c:pt>
                <c:pt idx="363">
                  <c:v>3741.1695151538734</c:v>
                </c:pt>
                <c:pt idx="364">
                  <c:v>3780.5896293113701</c:v>
                </c:pt>
                <c:pt idx="365">
                  <c:v>3820.4251070052946</c:v>
                </c:pt>
                <c:pt idx="366">
                  <c:v>3860.6803248558335</c:v>
                </c:pt>
                <c:pt idx="367">
                  <c:v>3901.3597055989394</c:v>
                </c:pt>
                <c:pt idx="368">
                  <c:v>3942.4677185722148</c:v>
                </c:pt>
                <c:pt idx="369">
                  <c:v>3984.0088802059909</c:v>
                </c:pt>
                <c:pt idx="370">
                  <c:v>4025.9877545195063</c:v>
                </c:pt>
                <c:pt idx="371">
                  <c:v>4068.4089536223601</c:v>
                </c:pt>
                <c:pt idx="372">
                  <c:v>4111.2771382212022</c:v>
                </c:pt>
                <c:pt idx="373">
                  <c:v>4154.5970181318344</c:v>
                </c:pt>
                <c:pt idx="374">
                  <c:v>4198.3733527966424</c:v>
                </c:pt>
                <c:pt idx="375">
                  <c:v>4242.6109518075118</c:v>
                </c:pt>
                <c:pt idx="376">
                  <c:v>4287.3146754342179</c:v>
                </c:pt>
                <c:pt idx="377">
                  <c:v>4332.489435158458</c:v>
                </c:pt>
                <c:pt idx="378">
                  <c:v>4378.1401942134298</c:v>
                </c:pt>
                <c:pt idx="379">
                  <c:v>4424.2719681291455</c:v>
                </c:pt>
                <c:pt idx="380">
                  <c:v>4470.8898252834451</c:v>
                </c:pt>
                <c:pt idx="381">
                  <c:v>4517.9988874588907</c:v>
                </c:pt>
                <c:pt idx="382">
                  <c:v>4565.6043304054519</c:v>
                </c:pt>
                <c:pt idx="383">
                  <c:v>4613.7113844091627</c:v>
                </c:pt>
                <c:pt idx="384">
                  <c:v>4662.3253348667649</c:v>
                </c:pt>
                <c:pt idx="385">
                  <c:v>4711.4515228663695</c:v>
                </c:pt>
                <c:pt idx="386">
                  <c:v>4761.0953457743144</c:v>
                </c:pt>
                <c:pt idx="387">
                  <c:v>4811.2622578281325</c:v>
                </c:pt>
                <c:pt idx="388">
                  <c:v>4861.9577707357967</c:v>
                </c:pt>
                <c:pt idx="389">
                  <c:v>4913.1874542812775</c:v>
                </c:pt>
                <c:pt idx="390">
                  <c:v>4964.9569369364935</c:v>
                </c:pt>
                <c:pt idx="391">
                  <c:v>5017.2719064796584</c:v>
                </c:pt>
                <c:pt idx="392">
                  <c:v>5070.1381106202352</c:v>
                </c:pt>
                <c:pt idx="393">
                  <c:v>5123.5613576303986</c:v>
                </c:pt>
                <c:pt idx="394">
                  <c:v>5177.5475169831443</c:v>
                </c:pt>
                <c:pt idx="395">
                  <c:v>5232.1025199972064</c:v>
                </c:pt>
                <c:pt idx="396">
                  <c:v>5287.232360488686</c:v>
                </c:pt>
                <c:pt idx="397">
                  <c:v>5342.9430954295849</c:v>
                </c:pt>
                <c:pt idx="398">
                  <c:v>5399.2408456132416</c:v>
                </c:pt>
                <c:pt idx="399">
                  <c:v>5456.1317963268548</c:v>
                </c:pt>
                <c:pt idx="400">
                  <c:v>5513.6221980308874</c:v>
                </c:pt>
                <c:pt idx="401">
                  <c:v>5571.7183670462991</c:v>
                </c:pt>
                <c:pt idx="402">
                  <c:v>5630.4266862477489</c:v>
                </c:pt>
                <c:pt idx="403">
                  <c:v>5689.753605765377</c:v>
                </c:pt>
                <c:pt idx="404">
                  <c:v>5749.7056436933017</c:v>
                </c:pt>
                <c:pt idx="405">
                  <c:v>5810.2893868057999</c:v>
                </c:pt>
                <c:pt idx="406">
                  <c:v>5871.5114912809549</c:v>
                </c:pt>
                <c:pt idx="407">
                  <c:v>5933.378683431918</c:v>
                </c:pt>
                <c:pt idx="408">
                  <c:v>5995.8977604459742</c:v>
                </c:pt>
                <c:pt idx="409">
                  <c:v>6059.0755911312908</c:v>
                </c:pt>
                <c:pt idx="410">
                  <c:v>6122.9191166715964</c:v>
                </c:pt>
                <c:pt idx="411">
                  <c:v>6187.4353513887463</c:v>
                </c:pt>
                <c:pt idx="412">
                  <c:v>6252.6313835134342</c:v>
                </c:pt>
                <c:pt idx="413">
                  <c:v>6318.5143759639132</c:v>
                </c:pt>
                <c:pt idx="414">
                  <c:v>6385.0915671329794</c:v>
                </c:pt>
                <c:pt idx="415">
                  <c:v>6452.370271683244</c:v>
                </c:pt>
                <c:pt idx="416">
                  <c:v>6520.3578813507329</c:v>
                </c:pt>
                <c:pt idx="417">
                  <c:v>6589.0618657570658</c:v>
                </c:pt>
                <c:pt idx="418">
                  <c:v>6658.4897732300769</c:v>
                </c:pt>
                <c:pt idx="419">
                  <c:v>6728.6492316331423</c:v>
                </c:pt>
                <c:pt idx="420">
                  <c:v>6799.5479492032337</c:v>
                </c:pt>
                <c:pt idx="421">
                  <c:v>6871.1937153978151</c:v>
                </c:pt>
                <c:pt idx="422">
                  <c:v>6943.5944017505999</c:v>
                </c:pt>
                <c:pt idx="423">
                  <c:v>7016.7579627364503</c:v>
                </c:pt>
                <c:pt idx="424">
                  <c:v>7090.6924366452768</c:v>
                </c:pt>
                <c:pt idx="425">
                  <c:v>7165.4059464651491</c:v>
                </c:pt>
                <c:pt idx="426">
                  <c:v>7240.9067007748199</c:v>
                </c:pt>
                <c:pt idx="427">
                  <c:v>7317.2029946455305</c:v>
                </c:pt>
                <c:pt idx="428">
                  <c:v>7394.303210552398</c:v>
                </c:pt>
                <c:pt idx="429">
                  <c:v>7472.2158192953166</c:v>
                </c:pt>
                <c:pt idx="430">
                  <c:v>7550.9493809297082</c:v>
                </c:pt>
                <c:pt idx="431">
                  <c:v>7630.5125457069362</c:v>
                </c:pt>
                <c:pt idx="432">
                  <c:v>7710.9140550247139</c:v>
                </c:pt>
                <c:pt idx="433">
                  <c:v>7792.1627423874452</c:v>
                </c:pt>
                <c:pt idx="434">
                  <c:v>7874.2675343768224</c:v>
                </c:pt>
                <c:pt idx="435">
                  <c:v>7957.2374516325062</c:v>
                </c:pt>
                <c:pt idx="436">
                  <c:v>8041.0816098432197</c:v>
                </c:pt>
                <c:pt idx="437">
                  <c:v>8125.8092207482632</c:v>
                </c:pt>
                <c:pt idx="438">
                  <c:v>8211.4295931495963</c:v>
                </c:pt>
                <c:pt idx="439">
                  <c:v>8297.9521339345174</c:v>
                </c:pt>
                <c:pt idx="440">
                  <c:v>8385.3863491092579</c:v>
                </c:pt>
                <c:pt idx="441">
                  <c:v>8473.7418448433255</c:v>
                </c:pt>
                <c:pt idx="442">
                  <c:v>8563.0283285247424</c:v>
                </c:pt>
                <c:pt idx="443">
                  <c:v>8653.2556098272944</c:v>
                </c:pt>
                <c:pt idx="444">
                  <c:v>8744.433601787212</c:v>
                </c:pt>
                <c:pt idx="445">
                  <c:v>8836.5723218930088</c:v>
                </c:pt>
                <c:pt idx="446">
                  <c:v>8929.6818931859125</c:v>
                </c:pt>
                <c:pt idx="447">
                  <c:v>9023.7725453719959</c:v>
                </c:pt>
                <c:pt idx="448">
                  <c:v>9118.8546159461803</c:v>
                </c:pt>
                <c:pt idx="449">
                  <c:v>9214.9385513279303</c:v>
                </c:pt>
                <c:pt idx="450">
                  <c:v>9312.0349080089836</c:v>
                </c:pt>
                <c:pt idx="451">
                  <c:v>9410.1543537131729</c:v>
                </c:pt>
                <c:pt idx="452">
                  <c:v>9509.3076685684719</c:v>
                </c:pt>
                <c:pt idx="453">
                  <c:v>9609.5057462913173</c:v>
                </c:pt>
                <c:pt idx="454">
                  <c:v>9710.7595953835698</c:v>
                </c:pt>
                <c:pt idx="455">
                  <c:v>9813.0803403419413</c:v>
                </c:pt>
                <c:pt idx="456">
                  <c:v>9916.4792228801616</c:v>
                </c:pt>
                <c:pt idx="457">
                  <c:v>10020.967603164181</c:v>
                </c:pt>
                <c:pt idx="458">
                  <c:v>10126.556961060214</c:v>
                </c:pt>
                <c:pt idx="459">
                  <c:v>10233.258897396014</c:v>
                </c:pt>
                <c:pt idx="460">
                  <c:v>10341.085135235435</c:v>
                </c:pt>
                <c:pt idx="461">
                  <c:v>10450.047521166422</c:v>
                </c:pt>
                <c:pt idx="462">
                  <c:v>10560.158026602521</c:v>
                </c:pt>
                <c:pt idx="463">
                  <c:v>10671.428749098171</c:v>
                </c:pt>
                <c:pt idx="464">
                  <c:v>10783.871913677882</c:v>
                </c:pt>
                <c:pt idx="465">
                  <c:v>10897.499874179297</c:v>
                </c:pt>
                <c:pt idx="466">
                  <c:v>11012.325114610507</c:v>
                </c:pt>
                <c:pt idx="467">
                  <c:v>11128.360250521626</c:v>
                </c:pt>
                <c:pt idx="468">
                  <c:v>11245.618030390855</c:v>
                </c:pt>
                <c:pt idx="469">
                  <c:v>11364.111337025046</c:v>
                </c:pt>
                <c:pt idx="470">
                  <c:v>11483.853188975212</c:v>
                </c:pt>
                <c:pt idx="471">
                  <c:v>11604.856741966772</c:v>
                </c:pt>
                <c:pt idx="472">
                  <c:v>11727.135290344955</c:v>
                </c:pt>
                <c:pt idx="473">
                  <c:v>11850.702268535408</c:v>
                </c:pt>
                <c:pt idx="474">
                  <c:v>11975.571252520209</c:v>
                </c:pt>
                <c:pt idx="475">
                  <c:v>12101.75596132944</c:v>
                </c:pt>
                <c:pt idx="476">
                  <c:v>12229.270258548402</c:v>
                </c:pt>
                <c:pt idx="477">
                  <c:v>12358.128153840813</c:v>
                </c:pt>
                <c:pt idx="478">
                  <c:v>12488.343804488053</c:v>
                </c:pt>
                <c:pt idx="479">
                  <c:v>12619.931516944524</c:v>
                </c:pt>
                <c:pt idx="480">
                  <c:v>12752.90574840949</c:v>
                </c:pt>
                <c:pt idx="481">
                  <c:v>12887.281108415442</c:v>
                </c:pt>
                <c:pt idx="482">
                  <c:v>13023.07236043322</c:v>
                </c:pt>
                <c:pt idx="483">
                  <c:v>13160.294423494051</c:v>
                </c:pt>
                <c:pt idx="484">
                  <c:v>13298.962373828272</c:v>
                </c:pt>
                <c:pt idx="485">
                  <c:v>13439.091446523094</c:v>
                </c:pt>
                <c:pt idx="486">
                  <c:v>13580.697037194435</c:v>
                </c:pt>
                <c:pt idx="487">
                  <c:v>13723.794703679769</c:v>
                </c:pt>
                <c:pt idx="488">
                  <c:v>13868.400167747026</c:v>
                </c:pt>
                <c:pt idx="489">
                  <c:v>14014.529316821938</c:v>
                </c:pt>
                <c:pt idx="490">
                  <c:v>14162.198205733534</c:v>
                </c:pt>
                <c:pt idx="491">
                  <c:v>14311.423058478049</c:v>
                </c:pt>
                <c:pt idx="492">
                  <c:v>14462.220270001444</c:v>
                </c:pt>
                <c:pt idx="493">
                  <c:v>14614.606408000584</c:v>
                </c:pt>
                <c:pt idx="494">
                  <c:v>14768.598214743555</c:v>
                </c:pt>
                <c:pt idx="495">
                  <c:v>14924.212608909131</c:v>
                </c:pt>
                <c:pt idx="496">
                  <c:v>15081.46668744552</c:v>
                </c:pt>
                <c:pt idx="497">
                  <c:v>15240.377727448777</c:v>
                </c:pt>
                <c:pt idx="498">
                  <c:v>15400.963188061003</c:v>
                </c:pt>
                <c:pt idx="499">
                  <c:v>15563.240712388553</c:v>
                </c:pt>
              </c:numCache>
            </c:numRef>
          </c:xVal>
          <c:yVal>
            <c:numRef>
              <c:f>Distribution_shallow_OKOK!$I$42:$I$541</c:f>
              <c:numCache>
                <c:formatCode>General</c:formatCode>
                <c:ptCount val="500"/>
                <c:pt idx="0">
                  <c:v>1.05255415223388E-3</c:v>
                </c:pt>
                <c:pt idx="1">
                  <c:v>1.1378017921712001E-3</c:v>
                </c:pt>
                <c:pt idx="2">
                  <c:v>1.2311150190071299E-3</c:v>
                </c:pt>
                <c:pt idx="3">
                  <c:v>1.33098813759089E-3</c:v>
                </c:pt>
                <c:pt idx="4">
                  <c:v>1.43548512078768E-3</c:v>
                </c:pt>
                <c:pt idx="5">
                  <c:v>1.5519292350526499E-3</c:v>
                </c:pt>
                <c:pt idx="6">
                  <c:v>1.67352501986422E-3</c:v>
                </c:pt>
                <c:pt idx="7">
                  <c:v>1.8039014906900399E-3</c:v>
                </c:pt>
                <c:pt idx="8">
                  <c:v>1.94521541247397E-3</c:v>
                </c:pt>
                <c:pt idx="9">
                  <c:v>2.0923934796204901E-3</c:v>
                </c:pt>
                <c:pt idx="10">
                  <c:v>2.2539517812970901E-3</c:v>
                </c:pt>
                <c:pt idx="11">
                  <c:v>2.4244357078080899E-3</c:v>
                </c:pt>
                <c:pt idx="12">
                  <c:v>2.6038194878640099E-3</c:v>
                </c:pt>
                <c:pt idx="13">
                  <c:v>2.8003911401757202E-3</c:v>
                </c:pt>
                <c:pt idx="14">
                  <c:v>3.0048721161430899E-3</c:v>
                </c:pt>
                <c:pt idx="15">
                  <c:v>3.2248964656625199E-3</c:v>
                </c:pt>
                <c:pt idx="16">
                  <c:v>3.4598731426469902E-3</c:v>
                </c:pt>
                <c:pt idx="17">
                  <c:v>3.7037295487077002E-3</c:v>
                </c:pt>
                <c:pt idx="18">
                  <c:v>3.9717705312139803E-3</c:v>
                </c:pt>
                <c:pt idx="19">
                  <c:v>4.25103511759239E-3</c:v>
                </c:pt>
                <c:pt idx="20">
                  <c:v>4.5461280704455504E-3</c:v>
                </c:pt>
                <c:pt idx="21">
                  <c:v>4.8645392013960398E-3</c:v>
                </c:pt>
                <c:pt idx="22">
                  <c:v>5.1945545816904897E-3</c:v>
                </c:pt>
                <c:pt idx="23">
                  <c:v>5.5504004695440404E-3</c:v>
                </c:pt>
                <c:pt idx="24">
                  <c:v>5.9253590790759002E-3</c:v>
                </c:pt>
                <c:pt idx="25">
                  <c:v>6.3151294038945099E-3</c:v>
                </c:pt>
                <c:pt idx="26">
                  <c:v>6.7393765357018796E-3</c:v>
                </c:pt>
                <c:pt idx="27">
                  <c:v>7.1784342388074296E-3</c:v>
                </c:pt>
                <c:pt idx="28">
                  <c:v>7.6436952488816096E-3</c:v>
                </c:pt>
                <c:pt idx="29">
                  <c:v>8.1386960002468103E-3</c:v>
                </c:pt>
                <c:pt idx="30">
                  <c:v>8.6499569293170004E-3</c:v>
                </c:pt>
                <c:pt idx="31">
                  <c:v>9.2015885156031194E-3</c:v>
                </c:pt>
                <c:pt idx="32">
                  <c:v>9.7759072062894806E-3</c:v>
                </c:pt>
                <c:pt idx="33">
                  <c:v>1.0375045229103E-2</c:v>
                </c:pt>
                <c:pt idx="34">
                  <c:v>1.1017635927538001E-2</c:v>
                </c:pt>
                <c:pt idx="35">
                  <c:v>1.16803087414128E-2</c:v>
                </c:pt>
                <c:pt idx="36">
                  <c:v>1.23835277296519E-2</c:v>
                </c:pt>
                <c:pt idx="37">
                  <c:v>1.31222568675862E-2</c:v>
                </c:pt>
                <c:pt idx="38">
                  <c:v>1.38827288308972E-2</c:v>
                </c:pt>
                <c:pt idx="39">
                  <c:v>1.4702588522369201E-2</c:v>
                </c:pt>
                <c:pt idx="40">
                  <c:v>1.55471925974059E-2</c:v>
                </c:pt>
                <c:pt idx="41">
                  <c:v>1.6430219853007001E-2</c:v>
                </c:pt>
                <c:pt idx="42">
                  <c:v>1.7364715483184801E-2</c:v>
                </c:pt>
                <c:pt idx="43">
                  <c:v>1.8325169470449602E-2</c:v>
                </c:pt>
                <c:pt idx="44">
                  <c:v>1.9344395268193901E-2</c:v>
                </c:pt>
                <c:pt idx="45">
                  <c:v>2.04030884934631E-2</c:v>
                </c:pt>
                <c:pt idx="46">
                  <c:v>2.14953714579432E-2</c:v>
                </c:pt>
                <c:pt idx="47">
                  <c:v>2.26581342402912E-2</c:v>
                </c:pt>
                <c:pt idx="48">
                  <c:v>2.3851128675706299E-2</c:v>
                </c:pt>
                <c:pt idx="49">
                  <c:v>2.5099391701815799E-2</c:v>
                </c:pt>
                <c:pt idx="50">
                  <c:v>2.6404717764227401E-2</c:v>
                </c:pt>
                <c:pt idx="51">
                  <c:v>2.7741989225717599E-2</c:v>
                </c:pt>
                <c:pt idx="52">
                  <c:v>2.9159123685817599E-2</c:v>
                </c:pt>
                <c:pt idx="53">
                  <c:v>3.06167464310209E-2</c:v>
                </c:pt>
                <c:pt idx="54">
                  <c:v>3.2122984768710998E-2</c:v>
                </c:pt>
                <c:pt idx="55">
                  <c:v>3.3706323233279697E-2</c:v>
                </c:pt>
                <c:pt idx="56">
                  <c:v>3.5325547689170997E-2</c:v>
                </c:pt>
                <c:pt idx="57">
                  <c:v>3.7018832689670697E-2</c:v>
                </c:pt>
                <c:pt idx="58">
                  <c:v>3.8771011767847703E-2</c:v>
                </c:pt>
                <c:pt idx="59">
                  <c:v>4.0561982274844997E-2</c:v>
                </c:pt>
                <c:pt idx="60">
                  <c:v>4.2451778037891803E-2</c:v>
                </c:pt>
                <c:pt idx="61">
                  <c:v>4.4380837178137698E-2</c:v>
                </c:pt>
                <c:pt idx="62">
                  <c:v>4.6374712909664099E-2</c:v>
                </c:pt>
                <c:pt idx="63">
                  <c:v>4.8447369066597197E-2</c:v>
                </c:pt>
                <c:pt idx="64">
                  <c:v>5.0560429515216901E-2</c:v>
                </c:pt>
                <c:pt idx="65">
                  <c:v>5.2765977332966597E-2</c:v>
                </c:pt>
                <c:pt idx="66">
                  <c:v>5.5027664841639297E-2</c:v>
                </c:pt>
                <c:pt idx="67">
                  <c:v>5.7341786986184501E-2</c:v>
                </c:pt>
                <c:pt idx="68">
                  <c:v>5.9754962165462701E-2</c:v>
                </c:pt>
                <c:pt idx="69">
                  <c:v>6.2210624464427301E-2</c:v>
                </c:pt>
                <c:pt idx="70">
                  <c:v>6.4746120792865194E-2</c:v>
                </c:pt>
                <c:pt idx="71">
                  <c:v>6.7356327863523496E-2</c:v>
                </c:pt>
                <c:pt idx="72">
                  <c:v>7.0009540429999906E-2</c:v>
                </c:pt>
                <c:pt idx="73">
                  <c:v>7.2770195265657103E-2</c:v>
                </c:pt>
                <c:pt idx="74">
                  <c:v>7.5579688690424501E-2</c:v>
                </c:pt>
                <c:pt idx="75">
                  <c:v>7.8453597717542206E-2</c:v>
                </c:pt>
                <c:pt idx="76">
                  <c:v>8.1419727598781799E-2</c:v>
                </c:pt>
                <c:pt idx="77">
                  <c:v>8.4429168470600502E-2</c:v>
                </c:pt>
                <c:pt idx="78">
                  <c:v>8.75293513624609E-2</c:v>
                </c:pt>
                <c:pt idx="79">
                  <c:v>9.0694673610751494E-2</c:v>
                </c:pt>
                <c:pt idx="80">
                  <c:v>9.3907217967142201E-2</c:v>
                </c:pt>
                <c:pt idx="81">
                  <c:v>9.7226988677255002E-2</c:v>
                </c:pt>
                <c:pt idx="82">
                  <c:v>0.10058895517179101</c:v>
                </c:pt>
                <c:pt idx="83">
                  <c:v>0.10402298824537901</c:v>
                </c:pt>
                <c:pt idx="84">
                  <c:v>0.10753599616757099</c:v>
                </c:pt>
                <c:pt idx="85">
                  <c:v>0.111090301206884</c:v>
                </c:pt>
                <c:pt idx="86">
                  <c:v>0.114739246417369</c:v>
                </c:pt>
                <c:pt idx="87">
                  <c:v>0.11843962972866599</c:v>
                </c:pt>
                <c:pt idx="88">
                  <c:v>0.122192722162086</c:v>
                </c:pt>
                <c:pt idx="89">
                  <c:v>0.126034804122649</c:v>
                </c:pt>
                <c:pt idx="90">
                  <c:v>0.12991497439279501</c:v>
                </c:pt>
                <c:pt idx="91">
                  <c:v>0.13386810382064501</c:v>
                </c:pt>
                <c:pt idx="92">
                  <c:v>0.13788242794685401</c:v>
                </c:pt>
                <c:pt idx="93">
                  <c:v>0.141933130520668</c:v>
                </c:pt>
                <c:pt idx="94">
                  <c:v>0.14607320597864201</c:v>
                </c:pt>
                <c:pt idx="95">
                  <c:v>0.15024912164048199</c:v>
                </c:pt>
                <c:pt idx="96">
                  <c:v>0.154477026630891</c:v>
                </c:pt>
                <c:pt idx="97">
                  <c:v>0.15877113412275901</c:v>
                </c:pt>
                <c:pt idx="98">
                  <c:v>0.163096526956377</c:v>
                </c:pt>
                <c:pt idx="99">
                  <c:v>0.16748746884142501</c:v>
                </c:pt>
                <c:pt idx="100">
                  <c:v>0.17192000131997501</c:v>
                </c:pt>
                <c:pt idx="101">
                  <c:v>0.17638567035185099</c:v>
                </c:pt>
                <c:pt idx="102">
                  <c:v>0.18091701545037001</c:v>
                </c:pt>
                <c:pt idx="103">
                  <c:v>0.18547351352710101</c:v>
                </c:pt>
                <c:pt idx="104">
                  <c:v>0.190074005627555</c:v>
                </c:pt>
                <c:pt idx="105">
                  <c:v>0.19471661997218501</c:v>
                </c:pt>
                <c:pt idx="106">
                  <c:v>0.199381638896725</c:v>
                </c:pt>
                <c:pt idx="107">
                  <c:v>0.20409630549852301</c:v>
                </c:pt>
                <c:pt idx="108">
                  <c:v>0.20883404023220201</c:v>
                </c:pt>
                <c:pt idx="109">
                  <c:v>0.2135977114747</c:v>
                </c:pt>
                <c:pt idx="110">
                  <c:v>0.21839849919012699</c:v>
                </c:pt>
                <c:pt idx="111">
                  <c:v>0.22321461281777299</c:v>
                </c:pt>
                <c:pt idx="112">
                  <c:v>0.228059663139493</c:v>
                </c:pt>
                <c:pt idx="113">
                  <c:v>0.23292469190223999</c:v>
                </c:pt>
                <c:pt idx="114">
                  <c:v>0.23780206039502999</c:v>
                </c:pt>
                <c:pt idx="115">
                  <c:v>0.24270598674832999</c:v>
                </c:pt>
                <c:pt idx="116">
                  <c:v>0.24761798408000901</c:v>
                </c:pt>
                <c:pt idx="117">
                  <c:v>0.252542879395665</c:v>
                </c:pt>
                <c:pt idx="118">
                  <c:v>0.25747956369760999</c:v>
                </c:pt>
                <c:pt idx="119">
                  <c:v>0.26242128956286798</c:v>
                </c:pt>
                <c:pt idx="120">
                  <c:v>0.26737133666676999</c:v>
                </c:pt>
                <c:pt idx="121">
                  <c:v>0.27232368482965202</c:v>
                </c:pt>
                <c:pt idx="122">
                  <c:v>0.27727804586599902</c:v>
                </c:pt>
                <c:pt idx="123">
                  <c:v>0.28223142715240901</c:v>
                </c:pt>
                <c:pt idx="124">
                  <c:v>0.28718282504478398</c:v>
                </c:pt>
                <c:pt idx="125">
                  <c:v>0.29212978436085002</c:v>
                </c:pt>
                <c:pt idx="126">
                  <c:v>0.29706893234732401</c:v>
                </c:pt>
                <c:pt idx="127">
                  <c:v>0.30200337357928703</c:v>
                </c:pt>
                <c:pt idx="128">
                  <c:v>0.30692245894887399</c:v>
                </c:pt>
                <c:pt idx="129">
                  <c:v>0.31183205353191401</c:v>
                </c:pt>
                <c:pt idx="130">
                  <c:v>0.31672993372283398</c:v>
                </c:pt>
                <c:pt idx="131">
                  <c:v>0.32160639127722901</c:v>
                </c:pt>
                <c:pt idx="132">
                  <c:v>0.32647203779575801</c:v>
                </c:pt>
                <c:pt idx="133">
                  <c:v>0.33131393862457897</c:v>
                </c:pt>
                <c:pt idx="134">
                  <c:v>0.33613536933017901</c:v>
                </c:pt>
                <c:pt idx="135">
                  <c:v>0.34094292833756501</c:v>
                </c:pt>
                <c:pt idx="136">
                  <c:v>0.34571302856793901</c:v>
                </c:pt>
                <c:pt idx="137">
                  <c:v>0.35046714932309098</c:v>
                </c:pt>
                <c:pt idx="138">
                  <c:v>0.35519449965303901</c:v>
                </c:pt>
                <c:pt idx="139">
                  <c:v>0.35988807541884799</c:v>
                </c:pt>
                <c:pt idx="140">
                  <c:v>0.36456388391327699</c:v>
                </c:pt>
                <c:pt idx="141">
                  <c:v>0.36919736051937102</c:v>
                </c:pt>
                <c:pt idx="142">
                  <c:v>0.373804616505861</c:v>
                </c:pt>
                <c:pt idx="143">
                  <c:v>0.37838670405131403</c:v>
                </c:pt>
                <c:pt idx="144">
                  <c:v>0.38292058010662999</c:v>
                </c:pt>
                <c:pt idx="145">
                  <c:v>0.387433152560619</c:v>
                </c:pt>
                <c:pt idx="146">
                  <c:v>0.39190496439461497</c:v>
                </c:pt>
                <c:pt idx="147">
                  <c:v>0.39633836639804798</c:v>
                </c:pt>
                <c:pt idx="148">
                  <c:v>0.40074937448201198</c:v>
                </c:pt>
                <c:pt idx="149">
                  <c:v>0.40510284799694801</c:v>
                </c:pt>
                <c:pt idx="150">
                  <c:v>0.409430239546272</c:v>
                </c:pt>
                <c:pt idx="151">
                  <c:v>0.41372225768424098</c:v>
                </c:pt>
                <c:pt idx="152">
                  <c:v>0.41796375638222999</c:v>
                </c:pt>
                <c:pt idx="153">
                  <c:v>0.42218113840401</c:v>
                </c:pt>
                <c:pt idx="154">
                  <c:v>0.42634716029652803</c:v>
                </c:pt>
                <c:pt idx="155">
                  <c:v>0.43047654660334</c:v>
                </c:pt>
                <c:pt idx="156">
                  <c:v>0.43457862149738602</c:v>
                </c:pt>
                <c:pt idx="157">
                  <c:v>0.43861935071820102</c:v>
                </c:pt>
                <c:pt idx="158">
                  <c:v>0.44263552450170601</c:v>
                </c:pt>
                <c:pt idx="159">
                  <c:v>0.44660927738959899</c:v>
                </c:pt>
                <c:pt idx="160">
                  <c:v>0.45053700639768401</c:v>
                </c:pt>
                <c:pt idx="161">
                  <c:v>0.45444037613996502</c:v>
                </c:pt>
                <c:pt idx="162">
                  <c:v>0.45828715327727698</c:v>
                </c:pt>
                <c:pt idx="163">
                  <c:v>0.46210359348018898</c:v>
                </c:pt>
                <c:pt idx="164">
                  <c:v>0.465888086458984</c:v>
                </c:pt>
                <c:pt idx="165">
                  <c:v>0.46961940855356699</c:v>
                </c:pt>
                <c:pt idx="166">
                  <c:v>0.47332768996256802</c:v>
                </c:pt>
                <c:pt idx="167">
                  <c:v>0.476991358582043</c:v>
                </c:pt>
                <c:pt idx="168">
                  <c:v>0.480618143851677</c:v>
                </c:pt>
                <c:pt idx="169">
                  <c:v>0.48422274782459601</c:v>
                </c:pt>
                <c:pt idx="170">
                  <c:v>0.487772262486867</c:v>
                </c:pt>
                <c:pt idx="171">
                  <c:v>0.49130011589039801</c:v>
                </c:pt>
                <c:pt idx="172">
                  <c:v>0.49479564484267102</c:v>
                </c:pt>
                <c:pt idx="173">
                  <c:v>0.49825068870802203</c:v>
                </c:pt>
                <c:pt idx="174">
                  <c:v>0.501686391301296</c:v>
                </c:pt>
                <c:pt idx="175">
                  <c:v>0.50508120436142301</c:v>
                </c:pt>
                <c:pt idx="176">
                  <c:v>0.50845054108262699</c:v>
                </c:pt>
                <c:pt idx="177">
                  <c:v>0.51179901171511499</c:v>
                </c:pt>
                <c:pt idx="178">
                  <c:v>0.51510697857879295</c:v>
                </c:pt>
                <c:pt idx="179">
                  <c:v>0.518399284801489</c:v>
                </c:pt>
                <c:pt idx="180">
                  <c:v>0.52166395582680103</c:v>
                </c:pt>
                <c:pt idx="181">
                  <c:v>0.52490267644889199</c:v>
                </c:pt>
                <c:pt idx="182">
                  <c:v>0.52812743819256103</c:v>
                </c:pt>
                <c:pt idx="183">
                  <c:v>0.53132109969747399</c:v>
                </c:pt>
                <c:pt idx="184">
                  <c:v>0.53450064788076102</c:v>
                </c:pt>
                <c:pt idx="185">
                  <c:v>0.53766388675807097</c:v>
                </c:pt>
                <c:pt idx="186">
                  <c:v>0.54080433115286097</c:v>
                </c:pt>
                <c:pt idx="187">
                  <c:v>0.54393528763364696</c:v>
                </c:pt>
                <c:pt idx="188">
                  <c:v>0.54704824937776098</c:v>
                </c:pt>
                <c:pt idx="189">
                  <c:v>0.55014911409757905</c:v>
                </c:pt>
                <c:pt idx="190">
                  <c:v>0.55324232267083595</c:v>
                </c:pt>
                <c:pt idx="191">
                  <c:v>0.55631947824050498</c:v>
                </c:pt>
                <c:pt idx="192">
                  <c:v>0.55939182825410005</c:v>
                </c:pt>
                <c:pt idx="193">
                  <c:v>0.56245639950056203</c:v>
                </c:pt>
                <c:pt idx="194">
                  <c:v>0.56551419272151104</c:v>
                </c:pt>
                <c:pt idx="195">
                  <c:v>0.56856908695464403</c:v>
                </c:pt>
                <c:pt idx="196">
                  <c:v>0.57161939905048698</c:v>
                </c:pt>
                <c:pt idx="197">
                  <c:v>0.57466873216783798</c:v>
                </c:pt>
                <c:pt idx="198">
                  <c:v>0.57771718512652603</c:v>
                </c:pt>
                <c:pt idx="199">
                  <c:v>0.58076704616235897</c:v>
                </c:pt>
                <c:pt idx="200">
                  <c:v>0.583818465132244</c:v>
                </c:pt>
                <c:pt idx="201">
                  <c:v>0.58687331741655602</c:v>
                </c:pt>
                <c:pt idx="202">
                  <c:v>0.58993359008711699</c:v>
                </c:pt>
                <c:pt idx="203">
                  <c:v>0.59299711240373298</c:v>
                </c:pt>
                <c:pt idx="204">
                  <c:v>0.59607105839744701</c:v>
                </c:pt>
                <c:pt idx="205">
                  <c:v>0.59915114768449995</c:v>
                </c:pt>
                <c:pt idx="206">
                  <c:v>0.60223903212845198</c:v>
                </c:pt>
                <c:pt idx="207">
                  <c:v>0.60534061624062996</c:v>
                </c:pt>
                <c:pt idx="208">
                  <c:v>0.60844908493078997</c:v>
                </c:pt>
                <c:pt idx="209">
                  <c:v>0.61157273983026805</c:v>
                </c:pt>
                <c:pt idx="210">
                  <c:v>0.61470902168244101</c:v>
                </c:pt>
                <c:pt idx="211">
                  <c:v>0.61785410562227305</c:v>
                </c:pt>
                <c:pt idx="212">
                  <c:v>0.621022032985311</c:v>
                </c:pt>
                <c:pt idx="213">
                  <c:v>0.62419960837906996</c:v>
                </c:pt>
                <c:pt idx="214">
                  <c:v>0.62739352742797805</c:v>
                </c:pt>
                <c:pt idx="215">
                  <c:v>0.63060731116700097</c:v>
                </c:pt>
                <c:pt idx="216">
                  <c:v>0.63383156426932896</c:v>
                </c:pt>
                <c:pt idx="217">
                  <c:v>0.63708067185412998</c:v>
                </c:pt>
                <c:pt idx="218">
                  <c:v>0.64034454762258497</c:v>
                </c:pt>
                <c:pt idx="219">
                  <c:v>0.64362299135783696</c:v>
                </c:pt>
                <c:pt idx="220">
                  <c:v>0.646928147912741</c:v>
                </c:pt>
                <c:pt idx="221">
                  <c:v>0.65024498691910004</c:v>
                </c:pt>
                <c:pt idx="222">
                  <c:v>0.65358424614226196</c:v>
                </c:pt>
                <c:pt idx="223">
                  <c:v>0.65694366931654402</c:v>
                </c:pt>
                <c:pt idx="224">
                  <c:v>0.66031493297628896</c:v>
                </c:pt>
                <c:pt idx="225">
                  <c:v>0.66371603232174603</c:v>
                </c:pt>
                <c:pt idx="226">
                  <c:v>0.66712991463666504</c:v>
                </c:pt>
                <c:pt idx="227">
                  <c:v>0.67056162600570202</c:v>
                </c:pt>
                <c:pt idx="228">
                  <c:v>0.67401738127294697</c:v>
                </c:pt>
                <c:pt idx="229">
                  <c:v>0.67748448191065902</c:v>
                </c:pt>
                <c:pt idx="230">
                  <c:v>0.68097542776789199</c:v>
                </c:pt>
                <c:pt idx="231">
                  <c:v>0.68448227169016695</c:v>
                </c:pt>
                <c:pt idx="232">
                  <c:v>0.68800130200429299</c:v>
                </c:pt>
                <c:pt idx="233">
                  <c:v>0.69154568145068596</c:v>
                </c:pt>
                <c:pt idx="234">
                  <c:v>0.69509974957068799</c:v>
                </c:pt>
                <c:pt idx="235">
                  <c:v>0.69867058500143997</c:v>
                </c:pt>
                <c:pt idx="236">
                  <c:v>0.70225801745652605</c:v>
                </c:pt>
                <c:pt idx="237">
                  <c:v>0.70585413743317005</c:v>
                </c:pt>
                <c:pt idx="238">
                  <c:v>0.70946932853871103</c:v>
                </c:pt>
                <c:pt idx="239">
                  <c:v>0.71309355454992696</c:v>
                </c:pt>
                <c:pt idx="240">
                  <c:v>0.71672755865086102</c:v>
                </c:pt>
                <c:pt idx="241">
                  <c:v>0.72037562249000697</c:v>
                </c:pt>
                <c:pt idx="242">
                  <c:v>0.72402925513915894</c:v>
                </c:pt>
                <c:pt idx="243">
                  <c:v>0.72769312476542602</c:v>
                </c:pt>
                <c:pt idx="244">
                  <c:v>0.73136371200195005</c:v>
                </c:pt>
                <c:pt idx="245">
                  <c:v>0.73503835412749896</c:v>
                </c:pt>
                <c:pt idx="246">
                  <c:v>0.738720540657263</c:v>
                </c:pt>
                <c:pt idx="247">
                  <c:v>0.74240447793659103</c:v>
                </c:pt>
                <c:pt idx="248">
                  <c:v>0.74609110331005302</c:v>
                </c:pt>
                <c:pt idx="249">
                  <c:v>0.74977859944550895</c:v>
                </c:pt>
                <c:pt idx="250">
                  <c:v>0.75346597629975798</c:v>
                </c:pt>
                <c:pt idx="251">
                  <c:v>0.75715141797845098</c:v>
                </c:pt>
                <c:pt idx="252">
                  <c:v>0.76083370271164497</c:v>
                </c:pt>
                <c:pt idx="253">
                  <c:v>0.76451332959721197</c:v>
                </c:pt>
                <c:pt idx="254">
                  <c:v>0.76818426155669095</c:v>
                </c:pt>
                <c:pt idx="255">
                  <c:v>0.77185047944928598</c:v>
                </c:pt>
                <c:pt idx="256">
                  <c:v>0.77550769748936499</c:v>
                </c:pt>
                <c:pt idx="257">
                  <c:v>0.77915339144426798</c:v>
                </c:pt>
                <c:pt idx="258">
                  <c:v>0.78279243302347401</c:v>
                </c:pt>
                <c:pt idx="259">
                  <c:v>0.78641265906339297</c:v>
                </c:pt>
                <c:pt idx="260">
                  <c:v>0.79002192946288397</c:v>
                </c:pt>
                <c:pt idx="261">
                  <c:v>0.79361818694192598</c:v>
                </c:pt>
                <c:pt idx="262">
                  <c:v>0.79719127982865501</c:v>
                </c:pt>
                <c:pt idx="263">
                  <c:v>0.80075302147392702</c:v>
                </c:pt>
                <c:pt idx="264">
                  <c:v>0.80429056040774005</c:v>
                </c:pt>
                <c:pt idx="265">
                  <c:v>0.80780712887735995</c:v>
                </c:pt>
                <c:pt idx="266">
                  <c:v>0.81131003933158496</c:v>
                </c:pt>
                <c:pt idx="267">
                  <c:v>0.81477535903526599</c:v>
                </c:pt>
                <c:pt idx="268">
                  <c:v>0.81822489389684006</c:v>
                </c:pt>
                <c:pt idx="269">
                  <c:v>0.82164844166203899</c:v>
                </c:pt>
                <c:pt idx="270">
                  <c:v>0.825038421417988</c:v>
                </c:pt>
                <c:pt idx="271">
                  <c:v>0.82841094120818304</c:v>
                </c:pt>
                <c:pt idx="272">
                  <c:v>0.83174240501324104</c:v>
                </c:pt>
                <c:pt idx="273">
                  <c:v>0.83504762995375303</c:v>
                </c:pt>
                <c:pt idx="274">
                  <c:v>0.83832861031552197</c:v>
                </c:pt>
                <c:pt idx="275">
                  <c:v>0.84156152823419295</c:v>
                </c:pt>
                <c:pt idx="276">
                  <c:v>0.84477331473926598</c:v>
                </c:pt>
                <c:pt idx="277">
                  <c:v>0.84794518321601897</c:v>
                </c:pt>
                <c:pt idx="278">
                  <c:v>0.85107808090720305</c:v>
                </c:pt>
                <c:pt idx="279">
                  <c:v>0.85418853532483296</c:v>
                </c:pt>
                <c:pt idx="280">
                  <c:v>0.85724147089701297</c:v>
                </c:pt>
                <c:pt idx="281">
                  <c:v>0.86026717417892096</c:v>
                </c:pt>
                <c:pt idx="282">
                  <c:v>0.86325735088928202</c:v>
                </c:pt>
                <c:pt idx="283">
                  <c:v>0.86619463979724998</c:v>
                </c:pt>
                <c:pt idx="284">
                  <c:v>0.86910676843807499</c:v>
                </c:pt>
                <c:pt idx="285">
                  <c:v>0.87196558200503005</c:v>
                </c:pt>
                <c:pt idx="286">
                  <c:v>0.874784593753685</c:v>
                </c:pt>
                <c:pt idx="287">
                  <c:v>0.87757506863075696</c:v>
                </c:pt>
                <c:pt idx="288">
                  <c:v>0.88029801645166506</c:v>
                </c:pt>
                <c:pt idx="289">
                  <c:v>0.88299364991015095</c:v>
                </c:pt>
                <c:pt idx="290">
                  <c:v>0.88564268029675997</c:v>
                </c:pt>
                <c:pt idx="291">
                  <c:v>0.88823839129525906</c:v>
                </c:pt>
                <c:pt idx="292">
                  <c:v>0.89080601360886302</c:v>
                </c:pt>
                <c:pt idx="293">
                  <c:v>0.89330772647492396</c:v>
                </c:pt>
                <c:pt idx="294">
                  <c:v>0.89577180830730596</c:v>
                </c:pt>
                <c:pt idx="295">
                  <c:v>0.89819774191871604</c:v>
                </c:pt>
                <c:pt idx="296">
                  <c:v>0.90055577464026204</c:v>
                </c:pt>
                <c:pt idx="297">
                  <c:v>0.90288385806627902</c:v>
                </c:pt>
                <c:pt idx="298">
                  <c:v>0.90515388134187502</c:v>
                </c:pt>
                <c:pt idx="299">
                  <c:v>0.90737211538678697</c:v>
                </c:pt>
                <c:pt idx="300">
                  <c:v>0.90955956669441795</c:v>
                </c:pt>
                <c:pt idx="301">
                  <c:v>0.91166730828279496</c:v>
                </c:pt>
                <c:pt idx="302">
                  <c:v>0.91374059128728402</c:v>
                </c:pt>
                <c:pt idx="303">
                  <c:v>0.915764442051893</c:v>
                </c:pt>
                <c:pt idx="304">
                  <c:v>0.91772004515624195</c:v>
                </c:pt>
                <c:pt idx="305">
                  <c:v>0.91964230756069898</c:v>
                </c:pt>
                <c:pt idx="306">
                  <c:v>0.92149179436940298</c:v>
                </c:pt>
                <c:pt idx="307">
                  <c:v>0.92329037123341295</c:v>
                </c:pt>
                <c:pt idx="308">
                  <c:v>0.92504882642594699</c:v>
                </c:pt>
                <c:pt idx="309">
                  <c:v>0.92671868869042695</c:v>
                </c:pt>
                <c:pt idx="310">
                  <c:v>0.928351449286966</c:v>
                </c:pt>
                <c:pt idx="311">
                  <c:v>0.929918440035577</c:v>
                </c:pt>
                <c:pt idx="312">
                  <c:v>0.93141378554603704</c:v>
                </c:pt>
                <c:pt idx="313">
                  <c:v>0.93286999207539401</c:v>
                </c:pt>
                <c:pt idx="314">
                  <c:v>0.93423027281875204</c:v>
                </c:pt>
                <c:pt idx="315">
                  <c:v>0.93553837620846203</c:v>
                </c:pt>
                <c:pt idx="316">
                  <c:v>0.93678844403125605</c:v>
                </c:pt>
                <c:pt idx="317">
                  <c:v>0.93793965839600302</c:v>
                </c:pt>
                <c:pt idx="318">
                  <c:v>0.93904529836557005</c:v>
                </c:pt>
                <c:pt idx="319">
                  <c:v>0.94005871056803403</c:v>
                </c:pt>
                <c:pt idx="320">
                  <c:v>0.94099282563470799</c:v>
                </c:pt>
                <c:pt idx="321">
                  <c:v>0.94187809574632397</c:v>
                </c:pt>
                <c:pt idx="322">
                  <c:v>0.94262966234921097</c:v>
                </c:pt>
                <c:pt idx="323">
                  <c:v>0.94332629730422701</c:v>
                </c:pt>
                <c:pt idx="324">
                  <c:v>0.94393613801181397</c:v>
                </c:pt>
                <c:pt idx="325">
                  <c:v>0.944430688561684</c:v>
                </c:pt>
                <c:pt idx="326">
                  <c:v>0.944866656620034</c:v>
                </c:pt>
                <c:pt idx="327">
                  <c:v>0.94516876815533302</c:v>
                </c:pt>
                <c:pt idx="328">
                  <c:v>0.94538134219231196</c:v>
                </c:pt>
                <c:pt idx="329">
                  <c:v>0.94551643460542301</c:v>
                </c:pt>
                <c:pt idx="330">
                  <c:v>0.94548941281171595</c:v>
                </c:pt>
                <c:pt idx="331">
                  <c:v>0.94539188928933304</c:v>
                </c:pt>
                <c:pt idx="332">
                  <c:v>0.94516432710001597</c:v>
                </c:pt>
                <c:pt idx="333">
                  <c:v>0.94480229088572298</c:v>
                </c:pt>
                <c:pt idx="334">
                  <c:v>0.94436434650711998</c:v>
                </c:pt>
                <c:pt idx="335">
                  <c:v>0.94373341930584598</c:v>
                </c:pt>
                <c:pt idx="336">
                  <c:v>0.94300447565950896</c:v>
                </c:pt>
                <c:pt idx="337">
                  <c:v>0.94215585936112201</c:v>
                </c:pt>
                <c:pt idx="338">
                  <c:v>0.94111678467362303</c:v>
                </c:pt>
                <c:pt idx="339">
                  <c:v>0.93998780868922405</c:v>
                </c:pt>
                <c:pt idx="340">
                  <c:v>0.93867094068824797</c:v>
                </c:pt>
                <c:pt idx="341">
                  <c:v>0.93720398799115101</c:v>
                </c:pt>
                <c:pt idx="342">
                  <c:v>0.93563646054927596</c:v>
                </c:pt>
                <c:pt idx="343">
                  <c:v>0.93381215388358596</c:v>
                </c:pt>
                <c:pt idx="344">
                  <c:v>0.93188378337121902</c:v>
                </c:pt>
                <c:pt idx="345">
                  <c:v>0.92978231942057499</c:v>
                </c:pt>
                <c:pt idx="346">
                  <c:v>0.92746953020339395</c:v>
                </c:pt>
                <c:pt idx="347">
                  <c:v>0.92504716640035201</c:v>
                </c:pt>
                <c:pt idx="348">
                  <c:v>0.92237003858510402</c:v>
                </c:pt>
                <c:pt idx="349">
                  <c:v>0.91953778852375301</c:v>
                </c:pt>
                <c:pt idx="350">
                  <c:v>0.91655823510400403</c:v>
                </c:pt>
                <c:pt idx="351">
                  <c:v>0.91329976094630505</c:v>
                </c:pt>
                <c:pt idx="352">
                  <c:v>0.90991978563669795</c:v>
                </c:pt>
                <c:pt idx="353">
                  <c:v>0.90630923719560796</c:v>
                </c:pt>
                <c:pt idx="354">
                  <c:v>0.90248237965022404</c:v>
                </c:pt>
                <c:pt idx="355">
                  <c:v>0.89853003512295604</c:v>
                </c:pt>
                <c:pt idx="356">
                  <c:v>0.89425892345503899</c:v>
                </c:pt>
                <c:pt idx="357">
                  <c:v>0.88984302393132597</c:v>
                </c:pt>
                <c:pt idx="358">
                  <c:v>0.88523290567766899</c:v>
                </c:pt>
                <c:pt idx="359">
                  <c:v>0.88034467944010097</c:v>
                </c:pt>
                <c:pt idx="360">
                  <c:v>0.87532438667324997</c:v>
                </c:pt>
                <c:pt idx="361">
                  <c:v>0.87002434834504805</c:v>
                </c:pt>
                <c:pt idx="362">
                  <c:v>0.86452374498388496</c:v>
                </c:pt>
                <c:pt idx="363">
                  <c:v>0.85887525850677604</c:v>
                </c:pt>
                <c:pt idx="364">
                  <c:v>0.85289226939634899</c:v>
                </c:pt>
                <c:pt idx="365">
                  <c:v>0.84677595107877002</c:v>
                </c:pt>
                <c:pt idx="366">
                  <c:v>0.84043027403748605</c:v>
                </c:pt>
                <c:pt idx="367">
                  <c:v>0.83383412956182501</c:v>
                </c:pt>
                <c:pt idx="368">
                  <c:v>0.82710596283598503</c:v>
                </c:pt>
                <c:pt idx="369">
                  <c:v>0.82007223133779195</c:v>
                </c:pt>
                <c:pt idx="370">
                  <c:v>0.81287350067893505</c:v>
                </c:pt>
                <c:pt idx="371">
                  <c:v>0.80550287299157897</c:v>
                </c:pt>
                <c:pt idx="372">
                  <c:v>0.79784417542601505</c:v>
                </c:pt>
                <c:pt idx="373">
                  <c:v>0.79006120725907703</c:v>
                </c:pt>
                <c:pt idx="374">
                  <c:v>0.78203859687103905</c:v>
                </c:pt>
                <c:pt idx="375">
                  <c:v>0.77381679665104397</c:v>
                </c:pt>
                <c:pt idx="376">
                  <c:v>0.76547575846884996</c:v>
                </c:pt>
                <c:pt idx="377">
                  <c:v>0.75684022566135201</c:v>
                </c:pt>
                <c:pt idx="378">
                  <c:v>0.74808829053771897</c:v>
                </c:pt>
                <c:pt idx="379">
                  <c:v>0.73916458338463198</c:v>
                </c:pt>
                <c:pt idx="380">
                  <c:v>0.73002519864753901</c:v>
                </c:pt>
                <c:pt idx="381">
                  <c:v>0.720783470403211</c:v>
                </c:pt>
                <c:pt idx="382">
                  <c:v>0.71132684994935003</c:v>
                </c:pt>
                <c:pt idx="383">
                  <c:v>0.70173643387895102</c:v>
                </c:pt>
                <c:pt idx="384">
                  <c:v>0.69203761904362204</c:v>
                </c:pt>
                <c:pt idx="385">
                  <c:v>0.68212887482040896</c:v>
                </c:pt>
                <c:pt idx="386">
                  <c:v>0.67214017575152096</c:v>
                </c:pt>
                <c:pt idx="387">
                  <c:v>0.66201122750142205</c:v>
                </c:pt>
                <c:pt idx="388">
                  <c:v>0.65175194850028895</c:v>
                </c:pt>
                <c:pt idx="389">
                  <c:v>0.64142320863283497</c:v>
                </c:pt>
                <c:pt idx="390">
                  <c:v>0.63094295074887397</c:v>
                </c:pt>
                <c:pt idx="391">
                  <c:v>0.62039546322801897</c:v>
                </c:pt>
                <c:pt idx="392">
                  <c:v>0.60977112072241502</c:v>
                </c:pt>
                <c:pt idx="393">
                  <c:v>0.59904297191654798</c:v>
                </c:pt>
                <c:pt idx="394">
                  <c:v>0.58827322753404199</c:v>
                </c:pt>
                <c:pt idx="395">
                  <c:v>0.57742681349006897</c:v>
                </c:pt>
                <c:pt idx="396">
                  <c:v>0.56653292014394996</c:v>
                </c:pt>
                <c:pt idx="397">
                  <c:v>0.55560931638559596</c:v>
                </c:pt>
                <c:pt idx="398">
                  <c:v>0.54463151088369199</c:v>
                </c:pt>
                <c:pt idx="399">
                  <c:v>0.53364164824500104</c:v>
                </c:pt>
                <c:pt idx="400">
                  <c:v>0.52263235989123003</c:v>
                </c:pt>
                <c:pt idx="401">
                  <c:v>0.51161658783057695</c:v>
                </c:pt>
                <c:pt idx="402">
                  <c:v>0.50060088712836004</c:v>
                </c:pt>
                <c:pt idx="403">
                  <c:v>0.48959730291077302</c:v>
                </c:pt>
                <c:pt idx="404">
                  <c:v>0.47861306951076399</c:v>
                </c:pt>
                <c:pt idx="405">
                  <c:v>0.46764604687782801</c:v>
                </c:pt>
                <c:pt idx="406">
                  <c:v>0.45673237001123401</c:v>
                </c:pt>
                <c:pt idx="407">
                  <c:v>0.44584738589304101</c:v>
                </c:pt>
                <c:pt idx="408">
                  <c:v>0.43501870450670599</c:v>
                </c:pt>
                <c:pt idx="409">
                  <c:v>0.424258176026162</c:v>
                </c:pt>
                <c:pt idx="410">
                  <c:v>0.41353735123047802</c:v>
                </c:pt>
                <c:pt idx="411">
                  <c:v>0.40292971106275499</c:v>
                </c:pt>
                <c:pt idx="412">
                  <c:v>0.39238395357594702</c:v>
                </c:pt>
                <c:pt idx="413">
                  <c:v>0.38191586673283601</c:v>
                </c:pt>
                <c:pt idx="414">
                  <c:v>0.37157805827687901</c:v>
                </c:pt>
                <c:pt idx="415">
                  <c:v>0.36130418542652198</c:v>
                </c:pt>
                <c:pt idx="416">
                  <c:v>0.35116853214302302</c:v>
                </c:pt>
                <c:pt idx="417">
                  <c:v>0.34114579708086301</c:v>
                </c:pt>
                <c:pt idx="418">
                  <c:v>0.33120090514890999</c:v>
                </c:pt>
                <c:pt idx="419">
                  <c:v>0.32145643553134201</c:v>
                </c:pt>
                <c:pt idx="420">
                  <c:v>0.31179556246491102</c:v>
                </c:pt>
                <c:pt idx="421">
                  <c:v>0.302275543282848</c:v>
                </c:pt>
                <c:pt idx="422">
                  <c:v>0.29292706897763399</c:v>
                </c:pt>
                <c:pt idx="423">
                  <c:v>0.28366866550647801</c:v>
                </c:pt>
                <c:pt idx="424">
                  <c:v>0.27462316733763797</c:v>
                </c:pt>
                <c:pt idx="425">
                  <c:v>0.265705572074658</c:v>
                </c:pt>
                <c:pt idx="426">
                  <c:v>0.25691279548253898</c:v>
                </c:pt>
                <c:pt idx="427">
                  <c:v>0.24835231508799599</c:v>
                </c:pt>
                <c:pt idx="428">
                  <c:v>0.239893864940352</c:v>
                </c:pt>
                <c:pt idx="429">
                  <c:v>0.231631043800649</c:v>
                </c:pt>
                <c:pt idx="430">
                  <c:v>0.22354803035246901</c:v>
                </c:pt>
                <c:pt idx="431">
                  <c:v>0.21557035400337299</c:v>
                </c:pt>
                <c:pt idx="432">
                  <c:v>0.20786169318480799</c:v>
                </c:pt>
                <c:pt idx="433">
                  <c:v>0.200271990203746</c:v>
                </c:pt>
                <c:pt idx="434">
                  <c:v>0.19284638063758999</c:v>
                </c:pt>
                <c:pt idx="435">
                  <c:v>0.185650006147278</c:v>
                </c:pt>
                <c:pt idx="436">
                  <c:v>0.17856313681000199</c:v>
                </c:pt>
                <c:pt idx="437">
                  <c:v>0.171709639877836</c:v>
                </c:pt>
                <c:pt idx="438">
                  <c:v>0.16501927574845399</c:v>
                </c:pt>
                <c:pt idx="439">
                  <c:v>0.15845259556573699</c:v>
                </c:pt>
                <c:pt idx="440">
                  <c:v>0.15215799014950099</c:v>
                </c:pt>
                <c:pt idx="441">
                  <c:v>0.14597220821840901</c:v>
                </c:pt>
                <c:pt idx="442">
                  <c:v>0.139975458552272</c:v>
                </c:pt>
                <c:pt idx="443">
                  <c:v>0.13418040420508701</c:v>
                </c:pt>
                <c:pt idx="444">
                  <c:v>0.1284926332978</c:v>
                </c:pt>
                <c:pt idx="445">
                  <c:v>0.12305459707871499</c:v>
                </c:pt>
                <c:pt idx="446">
                  <c:v>0.117748420042151</c:v>
                </c:pt>
                <c:pt idx="447">
                  <c:v>0.112583419417493</c:v>
                </c:pt>
                <c:pt idx="448">
                  <c:v>0.107650296585313</c:v>
                </c:pt>
                <c:pt idx="449">
                  <c:v>0.102818248882592</c:v>
                </c:pt>
                <c:pt idx="450">
                  <c:v>9.8183037909745405E-2</c:v>
                </c:pt>
                <c:pt idx="451">
                  <c:v>9.3709163186736E-2</c:v>
                </c:pt>
                <c:pt idx="452">
                  <c:v>8.9333005164001306E-2</c:v>
                </c:pt>
                <c:pt idx="453">
                  <c:v>8.5201830581798393E-2</c:v>
                </c:pt>
                <c:pt idx="454">
                  <c:v>8.1166399417997304E-2</c:v>
                </c:pt>
                <c:pt idx="455">
                  <c:v>7.7276328208495199E-2</c:v>
                </c:pt>
                <c:pt idx="456">
                  <c:v>7.3568210504428203E-2</c:v>
                </c:pt>
                <c:pt idx="457">
                  <c:v>6.9948081421840003E-2</c:v>
                </c:pt>
                <c:pt idx="458">
                  <c:v>6.6516463980891699E-2</c:v>
                </c:pt>
                <c:pt idx="459">
                  <c:v>6.3203120545538005E-2</c:v>
                </c:pt>
                <c:pt idx="460">
                  <c:v>5.9988278669332103E-2</c:v>
                </c:pt>
                <c:pt idx="461">
                  <c:v>5.6966732325597097E-2</c:v>
                </c:pt>
                <c:pt idx="462">
                  <c:v>5.4022175559777702E-2</c:v>
                </c:pt>
                <c:pt idx="463">
                  <c:v>5.1215002475550803E-2</c:v>
                </c:pt>
                <c:pt idx="464">
                  <c:v>4.8540176105837801E-2</c:v>
                </c:pt>
                <c:pt idx="465">
                  <c:v>4.5937665643282402E-2</c:v>
                </c:pt>
                <c:pt idx="466">
                  <c:v>4.3503001765600902E-2</c:v>
                </c:pt>
                <c:pt idx="467">
                  <c:v>4.1147886589559701E-2</c:v>
                </c:pt>
                <c:pt idx="468">
                  <c:v>3.88862399158185E-2</c:v>
                </c:pt>
                <c:pt idx="469">
                  <c:v>3.6762996614537198E-2</c:v>
                </c:pt>
                <c:pt idx="470">
                  <c:v>3.4700683273030997E-2</c:v>
                </c:pt>
                <c:pt idx="471">
                  <c:v>3.2758886750623599E-2</c:v>
                </c:pt>
                <c:pt idx="472">
                  <c:v>3.09065471814047E-2</c:v>
                </c:pt>
                <c:pt idx="473">
                  <c:v>2.91118175531031E-2</c:v>
                </c:pt>
                <c:pt idx="474">
                  <c:v>2.7454561773110901E-2</c:v>
                </c:pt>
                <c:pt idx="475">
                  <c:v>2.58473551839731E-2</c:v>
                </c:pt>
                <c:pt idx="476">
                  <c:v>2.4321876817015298E-2</c:v>
                </c:pt>
                <c:pt idx="477">
                  <c:v>2.2889180370787899E-2</c:v>
                </c:pt>
                <c:pt idx="478">
                  <c:v>2.1502345108573399E-2</c:v>
                </c:pt>
                <c:pt idx="479">
                  <c:v>2.0214370956059699E-2</c:v>
                </c:pt>
                <c:pt idx="480">
                  <c:v>1.8982540311652599E-2</c:v>
                </c:pt>
                <c:pt idx="481">
                  <c:v>1.78020298890515E-2</c:v>
                </c:pt>
                <c:pt idx="482">
                  <c:v>1.6712319066196801E-2</c:v>
                </c:pt>
                <c:pt idx="483">
                  <c:v>1.5659025632845502E-2</c:v>
                </c:pt>
                <c:pt idx="484">
                  <c:v>1.46722403668215E-2</c:v>
                </c:pt>
                <c:pt idx="485">
                  <c:v>1.3743722709359399E-2</c:v>
                </c:pt>
                <c:pt idx="486">
                  <c:v>1.2848114414515201E-2</c:v>
                </c:pt>
                <c:pt idx="487">
                  <c:v>1.20287398878619E-2</c:v>
                </c:pt>
                <c:pt idx="488">
                  <c:v>1.1241933508704701E-2</c:v>
                </c:pt>
                <c:pt idx="489">
                  <c:v>1.0497152372850999E-2</c:v>
                </c:pt>
                <c:pt idx="490">
                  <c:v>9.8088529683630406E-3</c:v>
                </c:pt>
                <c:pt idx="491">
                  <c:v>9.1458567681175704E-3</c:v>
                </c:pt>
                <c:pt idx="492">
                  <c:v>8.5335688351833097E-3</c:v>
                </c:pt>
                <c:pt idx="493">
                  <c:v>7.9555145069832005E-3</c:v>
                </c:pt>
                <c:pt idx="494">
                  <c:v>7.4017345989677999E-3</c:v>
                </c:pt>
                <c:pt idx="495">
                  <c:v>6.89997968846704E-3</c:v>
                </c:pt>
                <c:pt idx="496">
                  <c:v>6.4172340617587196E-3</c:v>
                </c:pt>
                <c:pt idx="497">
                  <c:v>5.9664821985814702E-3</c:v>
                </c:pt>
                <c:pt idx="498">
                  <c:v>5.5488138588904801E-3</c:v>
                </c:pt>
                <c:pt idx="499">
                  <c:v>5.1479551885125598E-3</c:v>
                </c:pt>
              </c:numCache>
            </c:numRef>
          </c:yVal>
          <c:smooth val="1"/>
        </c:ser>
        <c:ser>
          <c:idx val="1"/>
          <c:order val="0"/>
          <c:tx>
            <c:strRef>
              <c:f>Distribution_shallow_OKOK!$X$40</c:f>
              <c:strCache>
                <c:ptCount val="1"/>
                <c:pt idx="0">
                  <c:v>Depth &lt; 0.05</c:v>
                </c:pt>
              </c:strCache>
            </c:strRef>
          </c:tx>
          <c:spPr>
            <a:ln>
              <a:solidFill>
                <a:schemeClr val="tx1"/>
              </a:solidFill>
              <a:prstDash val="dash"/>
            </a:ln>
          </c:spPr>
          <c:marker>
            <c:symbol val="none"/>
          </c:marker>
          <c:xVal>
            <c:numRef>
              <c:f>Distribution_shallow_OKOK!$V$42:$V$541</c:f>
              <c:numCache>
                <c:formatCode>General</c:formatCode>
                <c:ptCount val="500"/>
                <c:pt idx="0">
                  <c:v>125.91453006712131</c:v>
                </c:pt>
                <c:pt idx="1">
                  <c:v>127.28666127113999</c:v>
                </c:pt>
                <c:pt idx="2">
                  <c:v>128.67374503099487</c:v>
                </c:pt>
                <c:pt idx="3">
                  <c:v>130.07594428949866</c:v>
                </c:pt>
                <c:pt idx="4">
                  <c:v>131.49342376511325</c:v>
                </c:pt>
                <c:pt idx="5">
                  <c:v>132.92634997128806</c:v>
                </c:pt>
                <c:pt idx="6">
                  <c:v>134.3748912360258</c:v>
                </c:pt>
                <c:pt idx="7">
                  <c:v>135.8392177216449</c:v>
                </c:pt>
                <c:pt idx="8">
                  <c:v>137.31950144478617</c:v>
                </c:pt>
                <c:pt idx="9">
                  <c:v>138.81591629661168</c:v>
                </c:pt>
                <c:pt idx="10">
                  <c:v>140.32863806322197</c:v>
                </c:pt>
                <c:pt idx="11">
                  <c:v>141.85784444632444</c:v>
                </c:pt>
                <c:pt idx="12">
                  <c:v>143.40371508409967</c:v>
                </c:pt>
                <c:pt idx="13">
                  <c:v>144.96643157229363</c:v>
                </c:pt>
                <c:pt idx="14">
                  <c:v>146.54617748556947</c:v>
                </c:pt>
                <c:pt idx="15">
                  <c:v>148.14313839906239</c:v>
                </c:pt>
                <c:pt idx="16">
                  <c:v>149.75750191016991</c:v>
                </c:pt>
                <c:pt idx="17">
                  <c:v>151.38945766060854</c:v>
                </c:pt>
                <c:pt idx="18">
                  <c:v>153.03919735868243</c:v>
                </c:pt>
                <c:pt idx="19">
                  <c:v>154.70691480179136</c:v>
                </c:pt>
                <c:pt idx="20">
                  <c:v>156.39280589921944</c:v>
                </c:pt>
                <c:pt idx="21">
                  <c:v>158.09706869513667</c:v>
                </c:pt>
                <c:pt idx="22">
                  <c:v>159.81990339185376</c:v>
                </c:pt>
                <c:pt idx="23">
                  <c:v>161.56151237336141</c:v>
                </c:pt>
                <c:pt idx="24">
                  <c:v>163.32210022909373</c:v>
                </c:pt>
                <c:pt idx="25">
                  <c:v>165.1018737779506</c:v>
                </c:pt>
                <c:pt idx="26">
                  <c:v>166.90104209261531</c:v>
                </c:pt>
                <c:pt idx="27">
                  <c:v>168.71981652410406</c:v>
                </c:pt>
                <c:pt idx="28">
                  <c:v>170.55841072658095</c:v>
                </c:pt>
                <c:pt idx="29">
                  <c:v>172.41704068248058</c:v>
                </c:pt>
                <c:pt idx="30">
                  <c:v>174.29592472786729</c:v>
                </c:pt>
                <c:pt idx="31">
                  <c:v>176.19528357807218</c:v>
                </c:pt>
                <c:pt idx="32">
                  <c:v>178.1153403536446</c:v>
                </c:pt>
                <c:pt idx="33">
                  <c:v>180.05632060655017</c:v>
                </c:pt>
                <c:pt idx="34">
                  <c:v>182.01845234665464</c:v>
                </c:pt>
                <c:pt idx="35">
                  <c:v>184.00196606853311</c:v>
                </c:pt>
                <c:pt idx="36">
                  <c:v>186.00709477853482</c:v>
                </c:pt>
                <c:pt idx="37">
                  <c:v>188.03407402214091</c:v>
                </c:pt>
                <c:pt idx="38">
                  <c:v>190.0831419116609</c:v>
                </c:pt>
                <c:pt idx="39">
                  <c:v>192.15453915419062</c:v>
                </c:pt>
                <c:pt idx="40">
                  <c:v>194.2485090798753</c:v>
                </c:pt>
                <c:pt idx="41">
                  <c:v>196.36529767052104</c:v>
                </c:pt>
                <c:pt idx="42">
                  <c:v>198.50515358847636</c:v>
                </c:pt>
                <c:pt idx="43">
                  <c:v>200.66832820583051</c:v>
                </c:pt>
                <c:pt idx="44">
                  <c:v>202.85507563396831</c:v>
                </c:pt>
                <c:pt idx="45">
                  <c:v>205.06565275340449</c:v>
                </c:pt>
                <c:pt idx="46">
                  <c:v>207.30031924396769</c:v>
                </c:pt>
                <c:pt idx="47">
                  <c:v>209.55933761528715</c:v>
                </c:pt>
                <c:pt idx="48">
                  <c:v>211.84297323765827</c:v>
                </c:pt>
                <c:pt idx="49">
                  <c:v>214.15149437320281</c:v>
                </c:pt>
                <c:pt idx="50">
                  <c:v>216.48517220736571</c:v>
                </c:pt>
                <c:pt idx="51">
                  <c:v>218.84428088080264</c:v>
                </c:pt>
                <c:pt idx="52">
                  <c:v>221.22909752156781</c:v>
                </c:pt>
                <c:pt idx="53">
                  <c:v>223.6399022776543</c:v>
                </c:pt>
                <c:pt idx="54">
                  <c:v>226.07697834993348</c:v>
                </c:pt>
                <c:pt idx="55">
                  <c:v>228.54061202540763</c:v>
                </c:pt>
                <c:pt idx="56">
                  <c:v>231.03109271082516</c:v>
                </c:pt>
                <c:pt idx="57">
                  <c:v>233.54871296670859</c:v>
                </c:pt>
                <c:pt idx="58">
                  <c:v>236.09376854170762</c:v>
                </c:pt>
                <c:pt idx="59">
                  <c:v>238.66655840732301</c:v>
                </c:pt>
                <c:pt idx="60">
                  <c:v>241.26738479306152</c:v>
                </c:pt>
                <c:pt idx="61">
                  <c:v>243.89655322192181</c:v>
                </c:pt>
                <c:pt idx="62">
                  <c:v>246.55437254626807</c:v>
                </c:pt>
                <c:pt idx="63">
                  <c:v>249.24115498414588</c:v>
                </c:pt>
                <c:pt idx="64">
                  <c:v>251.95721615594078</c:v>
                </c:pt>
                <c:pt idx="65">
                  <c:v>254.70287512143867</c:v>
                </c:pt>
                <c:pt idx="66">
                  <c:v>257.47845441733938</c:v>
                </c:pt>
                <c:pt idx="67">
                  <c:v>260.28428009513038</c:v>
                </c:pt>
                <c:pt idx="68">
                  <c:v>263.1206817593677</c:v>
                </c:pt>
                <c:pt idx="69">
                  <c:v>265.98799260643386</c:v>
                </c:pt>
                <c:pt idx="70">
                  <c:v>268.88654946365898</c:v>
                </c:pt>
                <c:pt idx="71">
                  <c:v>271.81669282887123</c:v>
                </c:pt>
                <c:pt idx="72">
                  <c:v>274.77876691043122</c:v>
                </c:pt>
                <c:pt idx="73">
                  <c:v>277.77311966764972</c:v>
                </c:pt>
                <c:pt idx="74">
                  <c:v>280.80010285164303</c:v>
                </c:pt>
                <c:pt idx="75">
                  <c:v>283.86007204669124</c:v>
                </c:pt>
                <c:pt idx="76">
                  <c:v>286.95338671199232</c:v>
                </c:pt>
                <c:pt idx="77">
                  <c:v>290.08041022386539</c:v>
                </c:pt>
                <c:pt idx="78">
                  <c:v>293.24150991847989</c:v>
                </c:pt>
                <c:pt idx="79">
                  <c:v>296.43705713498491</c:v>
                </c:pt>
                <c:pt idx="80">
                  <c:v>299.6674272591124</c:v>
                </c:pt>
                <c:pt idx="81">
                  <c:v>302.93299976731305</c:v>
                </c:pt>
                <c:pt idx="82">
                  <c:v>306.23415827131589</c:v>
                </c:pt>
                <c:pt idx="83">
                  <c:v>309.57129056316876</c:v>
                </c:pt>
                <c:pt idx="84">
                  <c:v>312.9447886608354</c:v>
                </c:pt>
                <c:pt idx="85">
                  <c:v>316.35504885422677</c:v>
                </c:pt>
                <c:pt idx="86">
                  <c:v>319.80247175172963</c:v>
                </c:pt>
                <c:pt idx="87">
                  <c:v>323.28746232731237</c:v>
                </c:pt>
                <c:pt idx="88">
                  <c:v>326.8104299680669</c:v>
                </c:pt>
                <c:pt idx="89">
                  <c:v>330.37178852231716</c:v>
                </c:pt>
                <c:pt idx="90">
                  <c:v>333.97195634820042</c:v>
                </c:pt>
                <c:pt idx="91">
                  <c:v>337.61135636286343</c:v>
                </c:pt>
                <c:pt idx="92">
                  <c:v>341.29041609211441</c:v>
                </c:pt>
                <c:pt idx="93">
                  <c:v>345.00956772062682</c:v>
                </c:pt>
                <c:pt idx="94">
                  <c:v>348.76924814275185</c:v>
                </c:pt>
                <c:pt idx="95">
                  <c:v>352.56989901382042</c:v>
                </c:pt>
                <c:pt idx="96">
                  <c:v>356.41196680199937</c:v>
                </c:pt>
                <c:pt idx="97">
                  <c:v>360.2959028407866</c:v>
                </c:pt>
                <c:pt idx="98">
                  <c:v>364.22216338200843</c:v>
                </c:pt>
                <c:pt idx="99">
                  <c:v>368.19120964938674</c:v>
                </c:pt>
                <c:pt idx="100">
                  <c:v>372.2035078927745</c:v>
                </c:pt>
                <c:pt idx="101">
                  <c:v>376.25952944289821</c:v>
                </c:pt>
                <c:pt idx="102">
                  <c:v>380.35975076670235</c:v>
                </c:pt>
                <c:pt idx="103">
                  <c:v>384.50465352336994</c:v>
                </c:pt>
                <c:pt idx="104">
                  <c:v>388.69472462088106</c:v>
                </c:pt>
                <c:pt idx="105">
                  <c:v>392.93045627318082</c:v>
                </c:pt>
                <c:pt idx="106">
                  <c:v>397.2123460580554</c:v>
                </c:pt>
                <c:pt idx="107">
                  <c:v>401.54089697555753</c:v>
                </c:pt>
                <c:pt idx="108">
                  <c:v>405.91661750706464</c:v>
                </c:pt>
                <c:pt idx="109">
                  <c:v>410.34002167506856</c:v>
                </c:pt>
                <c:pt idx="110">
                  <c:v>414.81162910352879</c:v>
                </c:pt>
                <c:pt idx="111">
                  <c:v>419.33196507888772</c:v>
                </c:pt>
                <c:pt idx="112">
                  <c:v>423.90156061182904</c:v>
                </c:pt>
                <c:pt idx="113">
                  <c:v>428.52095249963492</c:v>
                </c:pt>
                <c:pt idx="114">
                  <c:v>433.19068338920835</c:v>
                </c:pt>
                <c:pt idx="115">
                  <c:v>437.9113018408807</c:v>
                </c:pt>
                <c:pt idx="116">
                  <c:v>442.68336239282218</c:v>
                </c:pt>
                <c:pt idx="117">
                  <c:v>447.50742562615397</c:v>
                </c:pt>
                <c:pt idx="118">
                  <c:v>452.38405823086117</c:v>
                </c:pt>
                <c:pt idx="119">
                  <c:v>457.31383307233187</c:v>
                </c:pt>
                <c:pt idx="120">
                  <c:v>462.2973292586214</c:v>
                </c:pt>
                <c:pt idx="121">
                  <c:v>467.33513220854354</c:v>
                </c:pt>
                <c:pt idx="122">
                  <c:v>472.4278337204106</c:v>
                </c:pt>
                <c:pt idx="123">
                  <c:v>477.57603204151911</c:v>
                </c:pt>
                <c:pt idx="124">
                  <c:v>482.78033193849109</c:v>
                </c:pt>
                <c:pt idx="125">
                  <c:v>488.04134476828597</c:v>
                </c:pt>
                <c:pt idx="126">
                  <c:v>493.35968854998276</c:v>
                </c:pt>
                <c:pt idx="127">
                  <c:v>498.73598803744864</c:v>
                </c:pt>
                <c:pt idx="128">
                  <c:v>504.1708747926935</c:v>
                </c:pt>
                <c:pt idx="129">
                  <c:v>509.66498726002891</c:v>
                </c:pt>
                <c:pt idx="130">
                  <c:v>515.21897084113289</c:v>
                </c:pt>
                <c:pt idx="131">
                  <c:v>520.83347797082365</c:v>
                </c:pt>
                <c:pt idx="132">
                  <c:v>526.50916819372208</c:v>
                </c:pt>
                <c:pt idx="133">
                  <c:v>532.24670824168493</c:v>
                </c:pt>
                <c:pt idx="134">
                  <c:v>538.04677211219507</c:v>
                </c:pt>
                <c:pt idx="135">
                  <c:v>543.91004114750581</c:v>
                </c:pt>
                <c:pt idx="136">
                  <c:v>549.83720411463707</c:v>
                </c:pt>
                <c:pt idx="137">
                  <c:v>555.82895728636322</c:v>
                </c:pt>
                <c:pt idx="138">
                  <c:v>561.88600452296726</c:v>
                </c:pt>
                <c:pt idx="139">
                  <c:v>568.00905735488664</c:v>
                </c:pt>
                <c:pt idx="140">
                  <c:v>574.19883506637404</c:v>
                </c:pt>
                <c:pt idx="141">
                  <c:v>580.45606477995386</c:v>
                </c:pt>
                <c:pt idx="142">
                  <c:v>586.78148154179939</c:v>
                </c:pt>
                <c:pt idx="143">
                  <c:v>593.17582840815828</c:v>
                </c:pt>
                <c:pt idx="144">
                  <c:v>599.63985653260318</c:v>
                </c:pt>
                <c:pt idx="145">
                  <c:v>606.17432525422782</c:v>
                </c:pt>
                <c:pt idx="146">
                  <c:v>612.7800021869291</c:v>
                </c:pt>
                <c:pt idx="147">
                  <c:v>619.45766330954064</c:v>
                </c:pt>
                <c:pt idx="148">
                  <c:v>626.20809305694377</c:v>
                </c:pt>
                <c:pt idx="149">
                  <c:v>633.03208441230595</c:v>
                </c:pt>
                <c:pt idx="150">
                  <c:v>639.93043900018301</c:v>
                </c:pt>
                <c:pt idx="151">
                  <c:v>646.90396718065153</c:v>
                </c:pt>
                <c:pt idx="152">
                  <c:v>653.95348814458475</c:v>
                </c:pt>
                <c:pt idx="153">
                  <c:v>661.07983000984495</c:v>
                </c:pt>
                <c:pt idx="154">
                  <c:v>668.28382991851583</c:v>
                </c:pt>
                <c:pt idx="155">
                  <c:v>675.56633413533257</c:v>
                </c:pt>
                <c:pt idx="156">
                  <c:v>682.92819814705103</c:v>
                </c:pt>
                <c:pt idx="157">
                  <c:v>690.37028676289401</c:v>
                </c:pt>
                <c:pt idx="158">
                  <c:v>697.89347421623825</c:v>
                </c:pt>
                <c:pt idx="159">
                  <c:v>705.49864426726106</c:v>
                </c:pt>
                <c:pt idx="160">
                  <c:v>713.18669030671299</c:v>
                </c:pt>
                <c:pt idx="161">
                  <c:v>720.95851546095776</c:v>
                </c:pt>
                <c:pt idx="162">
                  <c:v>728.81503269802124</c:v>
                </c:pt>
                <c:pt idx="163">
                  <c:v>736.75716493478342</c:v>
                </c:pt>
                <c:pt idx="164">
                  <c:v>744.78584514549823</c:v>
                </c:pt>
                <c:pt idx="165">
                  <c:v>752.90201647134052</c:v>
                </c:pt>
                <c:pt idx="166">
                  <c:v>761.10663233114735</c:v>
                </c:pt>
                <c:pt idx="167">
                  <c:v>769.40065653352042</c:v>
                </c:pt>
                <c:pt idx="168">
                  <c:v>777.78506338999284</c:v>
                </c:pt>
                <c:pt idx="169">
                  <c:v>786.26083782943329</c:v>
                </c:pt>
                <c:pt idx="170">
                  <c:v>794.8289755138486</c:v>
                </c:pt>
                <c:pt idx="171">
                  <c:v>803.4904829552803</c:v>
                </c:pt>
                <c:pt idx="172">
                  <c:v>812.2463776340727</c:v>
                </c:pt>
                <c:pt idx="173">
                  <c:v>821.09768811832532</c:v>
                </c:pt>
                <c:pt idx="174">
                  <c:v>830.04545418483144</c:v>
                </c:pt>
                <c:pt idx="175">
                  <c:v>839.09072694116924</c:v>
                </c:pt>
                <c:pt idx="176">
                  <c:v>848.23456894911669</c:v>
                </c:pt>
                <c:pt idx="177">
                  <c:v>857.47805434958616</c:v>
                </c:pt>
                <c:pt idx="178">
                  <c:v>866.82226898875149</c:v>
                </c:pt>
                <c:pt idx="179">
                  <c:v>876.268310545541</c:v>
                </c:pt>
                <c:pt idx="180">
                  <c:v>885.81728866070625</c:v>
                </c:pt>
                <c:pt idx="181">
                  <c:v>895.47032506710957</c:v>
                </c:pt>
                <c:pt idx="182">
                  <c:v>905.2285537214384</c:v>
                </c:pt>
                <c:pt idx="183">
                  <c:v>915.09312093753067</c:v>
                </c:pt>
                <c:pt idx="184">
                  <c:v>925.06518552097839</c:v>
                </c:pt>
                <c:pt idx="185">
                  <c:v>935.14591890518864</c:v>
                </c:pt>
                <c:pt idx="186">
                  <c:v>945.33650528911528</c:v>
                </c:pt>
                <c:pt idx="187">
                  <c:v>955.6381417763132</c:v>
                </c:pt>
                <c:pt idx="188">
                  <c:v>966.05203851549504</c:v>
                </c:pt>
                <c:pt idx="189">
                  <c:v>976.5794188428199</c:v>
                </c:pt>
                <c:pt idx="190">
                  <c:v>987.22151942553342</c:v>
                </c:pt>
                <c:pt idx="191">
                  <c:v>997.97959040717808</c:v>
                </c:pt>
                <c:pt idx="192">
                  <c:v>1008.8548955545775</c:v>
                </c:pt>
                <c:pt idx="193">
                  <c:v>1019.8487124062348</c:v>
                </c:pt>
                <c:pt idx="194">
                  <c:v>1030.9623324223273</c:v>
                </c:pt>
                <c:pt idx="195">
                  <c:v>1042.197061136563</c:v>
                </c:pt>
                <c:pt idx="196">
                  <c:v>1053.5542183094697</c:v>
                </c:pt>
                <c:pt idx="197">
                  <c:v>1065.0351380833608</c:v>
                </c:pt>
                <c:pt idx="198">
                  <c:v>1076.6411691392009</c:v>
                </c:pt>
                <c:pt idx="199">
                  <c:v>1088.3736748549647</c:v>
                </c:pt>
                <c:pt idx="200">
                  <c:v>1100.2340334657215</c:v>
                </c:pt>
                <c:pt idx="201">
                  <c:v>1112.2236382256865</c:v>
                </c:pt>
                <c:pt idx="202">
                  <c:v>1124.3438975718182</c:v>
                </c:pt>
                <c:pt idx="203">
                  <c:v>1136.5962352891879</c:v>
                </c:pt>
                <c:pt idx="204">
                  <c:v>1148.982090678388</c:v>
                </c:pt>
                <c:pt idx="205">
                  <c:v>1161.5029187245348</c:v>
                </c:pt>
                <c:pt idx="206">
                  <c:v>1174.1601902681039</c:v>
                </c:pt>
                <c:pt idx="207">
                  <c:v>1186.9553921778809</c:v>
                </c:pt>
                <c:pt idx="208">
                  <c:v>1199.8900275255305</c:v>
                </c:pt>
                <c:pt idx="209">
                  <c:v>1212.9656157620982</c:v>
                </c:pt>
                <c:pt idx="210">
                  <c:v>1226.1836928966557</c:v>
                </c:pt>
                <c:pt idx="211">
                  <c:v>1239.5458116766642</c:v>
                </c:pt>
                <c:pt idx="212">
                  <c:v>1253.0535417702886</c:v>
                </c:pt>
                <c:pt idx="213">
                  <c:v>1266.7084699509569</c:v>
                </c:pt>
                <c:pt idx="214">
                  <c:v>1280.5122002836499</c:v>
                </c:pt>
                <c:pt idx="215">
                  <c:v>1294.466354313395</c:v>
                </c:pt>
                <c:pt idx="216">
                  <c:v>1308.5725712556248</c:v>
                </c:pt>
                <c:pt idx="217">
                  <c:v>1322.8325081889211</c:v>
                </c:pt>
                <c:pt idx="218">
                  <c:v>1337.2478402495854</c:v>
                </c:pt>
                <c:pt idx="219">
                  <c:v>1351.8202608283286</c:v>
                </c:pt>
                <c:pt idx="220">
                  <c:v>1366.5514817693784</c:v>
                </c:pt>
                <c:pt idx="221">
                  <c:v>1381.4432335714794</c:v>
                </c:pt>
                <c:pt idx="222">
                  <c:v>1396.4972655910838</c:v>
                </c:pt>
                <c:pt idx="223">
                  <c:v>1411.7153462480394</c:v>
                </c:pt>
                <c:pt idx="224">
                  <c:v>1427.0992632332386</c:v>
                </c:pt>
                <c:pt idx="225">
                  <c:v>1442.6508237185183</c:v>
                </c:pt>
                <c:pt idx="226">
                  <c:v>1458.3718545691454</c:v>
                </c:pt>
                <c:pt idx="227">
                  <c:v>1474.2642025583277</c:v>
                </c:pt>
                <c:pt idx="228">
                  <c:v>1490.3297345840558</c:v>
                </c:pt>
                <c:pt idx="229">
                  <c:v>1506.5703378886114</c:v>
                </c:pt>
                <c:pt idx="230">
                  <c:v>1522.9879202801621</c:v>
                </c:pt>
                <c:pt idx="231">
                  <c:v>1539.5844103567715</c:v>
                </c:pt>
                <c:pt idx="232">
                  <c:v>1556.361757733162</c:v>
                </c:pt>
                <c:pt idx="233">
                  <c:v>1573.3219332696394</c:v>
                </c:pt>
                <c:pt idx="234">
                  <c:v>1590.4669293035004</c:v>
                </c:pt>
                <c:pt idx="235">
                  <c:v>1607.7987598832894</c:v>
                </c:pt>
                <c:pt idx="236">
                  <c:v>1625.3194610052897</c:v>
                </c:pt>
                <c:pt idx="237">
                  <c:v>1643.0310908525771</c:v>
                </c:pt>
                <c:pt idx="238">
                  <c:v>1660.9357300370293</c:v>
                </c:pt>
                <c:pt idx="239">
                  <c:v>1679.0354818436174</c:v>
                </c:pt>
                <c:pt idx="240">
                  <c:v>1697.3324724773754</c:v>
                </c:pt>
                <c:pt idx="241">
                  <c:v>1715.8288513133898</c:v>
                </c:pt>
                <c:pt idx="242">
                  <c:v>1734.5267911491851</c:v>
                </c:pt>
                <c:pt idx="243">
                  <c:v>1753.4284884598424</c:v>
                </c:pt>
                <c:pt idx="244">
                  <c:v>1772.5361636562516</c:v>
                </c:pt>
                <c:pt idx="245">
                  <c:v>1791.8520613458415</c:v>
                </c:pt>
                <c:pt idx="246">
                  <c:v>1811.3784505961289</c:v>
                </c:pt>
                <c:pt idx="247">
                  <c:v>1831.1176252015143</c:v>
                </c:pt>
                <c:pt idx="248">
                  <c:v>1851.0719039526116</c:v>
                </c:pt>
                <c:pt idx="249">
                  <c:v>1871.2436309085213</c:v>
                </c:pt>
                <c:pt idx="250">
                  <c:v>1891.6351756724328</c:v>
                </c:pt>
                <c:pt idx="251">
                  <c:v>1912.2489336698732</c:v>
                </c:pt>
                <c:pt idx="252">
                  <c:v>1933.0873264299555</c:v>
                </c:pt>
                <c:pt idx="253">
                  <c:v>1954.1528018701106</c:v>
                </c:pt>
                <c:pt idx="254">
                  <c:v>1975.447834583513</c:v>
                </c:pt>
                <c:pt idx="255">
                  <c:v>1996.9749261296436</c:v>
                </c:pt>
                <c:pt idx="256">
                  <c:v>2018.73660532842</c:v>
                </c:pt>
                <c:pt idx="257">
                  <c:v>2040.7354285570759</c:v>
                </c:pt>
                <c:pt idx="258">
                  <c:v>2062.9739800505604</c:v>
                </c:pt>
                <c:pt idx="259">
                  <c:v>2085.4548722049194</c:v>
                </c:pt>
                <c:pt idx="260">
                  <c:v>2108.1807458844683</c:v>
                </c:pt>
                <c:pt idx="261">
                  <c:v>2131.1542707318663</c:v>
                </c:pt>
                <c:pt idx="262">
                  <c:v>2154.3781454815876</c:v>
                </c:pt>
                <c:pt idx="263">
                  <c:v>2177.8550982772272</c:v>
                </c:pt>
                <c:pt idx="264">
                  <c:v>2201.5878869918461</c:v>
                </c:pt>
                <c:pt idx="265">
                  <c:v>2225.5792995517863</c:v>
                </c:pt>
                <c:pt idx="266">
                  <c:v>2249.8321542644644</c:v>
                </c:pt>
                <c:pt idx="267">
                  <c:v>2274.3493001493084</c:v>
                </c:pt>
                <c:pt idx="268">
                  <c:v>2299.1336172722736</c:v>
                </c:pt>
                <c:pt idx="269">
                  <c:v>2324.1880170844793</c:v>
                </c:pt>
                <c:pt idx="270">
                  <c:v>2349.5154427640609</c:v>
                </c:pt>
                <c:pt idx="271">
                  <c:v>2375.1188695617611</c:v>
                </c:pt>
                <c:pt idx="272">
                  <c:v>2401.0013051507412</c:v>
                </c:pt>
                <c:pt idx="273">
                  <c:v>2427.1657899797583</c:v>
                </c:pt>
                <c:pt idx="274">
                  <c:v>2453.6153976301425</c:v>
                </c:pt>
                <c:pt idx="275">
                  <c:v>2480.3532351772019</c:v>
                </c:pt>
                <c:pt idx="276">
                  <c:v>2507.3824435550446</c:v>
                </c:pt>
                <c:pt idx="277">
                  <c:v>2534.7061979253795</c:v>
                </c:pt>
                <c:pt idx="278">
                  <c:v>2562.327708050851</c:v>
                </c:pt>
                <c:pt idx="279">
                  <c:v>2590.2502186719175</c:v>
                </c:pt>
                <c:pt idx="280">
                  <c:v>2618.4770098878425</c:v>
                </c:pt>
                <c:pt idx="281">
                  <c:v>2647.0113975423656</c:v>
                </c:pt>
                <c:pt idx="282">
                  <c:v>2675.8567336130527</c:v>
                </c:pt>
                <c:pt idx="283">
                  <c:v>2705.0164066048546</c:v>
                </c:pt>
                <c:pt idx="284">
                  <c:v>2734.493841948547</c:v>
                </c:pt>
                <c:pt idx="285">
                  <c:v>2764.2925024029214</c:v>
                </c:pt>
                <c:pt idx="286">
                  <c:v>2794.415888461383</c:v>
                </c:pt>
                <c:pt idx="287">
                  <c:v>2824.8675387635321</c:v>
                </c:pt>
                <c:pt idx="288">
                  <c:v>2855.651030510664</c:v>
                </c:pt>
                <c:pt idx="289">
                  <c:v>2886.7699798857921</c:v>
                </c:pt>
                <c:pt idx="290">
                  <c:v>2918.2280424788369</c:v>
                </c:pt>
                <c:pt idx="291">
                  <c:v>2950.0289137158707</c:v>
                </c:pt>
                <c:pt idx="292">
                  <c:v>2982.1763292929991</c:v>
                </c:pt>
                <c:pt idx="293">
                  <c:v>3014.6740656156262</c:v>
                </c:pt>
                <c:pt idx="294">
                  <c:v>3047.5259402418574</c:v>
                </c:pt>
                <c:pt idx="295">
                  <c:v>3080.7358123307454</c:v>
                </c:pt>
                <c:pt idx="296">
                  <c:v>3114.3075830960693</c:v>
                </c:pt>
                <c:pt idx="297">
                  <c:v>3148.2451962643772</c:v>
                </c:pt>
                <c:pt idx="298">
                  <c:v>3182.5526385380649</c:v>
                </c:pt>
                <c:pt idx="299">
                  <c:v>3217.2339400641254</c:v>
                </c:pt>
                <c:pt idx="300">
                  <c:v>3252.2931749072904</c:v>
                </c:pt>
                <c:pt idx="301">
                  <c:v>3287.734461528757</c:v>
                </c:pt>
                <c:pt idx="302">
                  <c:v>3323.5619632697108</c:v>
                </c:pt>
                <c:pt idx="303">
                  <c:v>3359.7798888408179</c:v>
                </c:pt>
                <c:pt idx="304">
                  <c:v>3396.3924928164238</c:v>
                </c:pt>
                <c:pt idx="305">
                  <c:v>3433.404076134123</c:v>
                </c:pt>
                <c:pt idx="306">
                  <c:v>3470.8189866004373</c:v>
                </c:pt>
                <c:pt idx="307">
                  <c:v>3508.6416194013191</c:v>
                </c:pt>
                <c:pt idx="308">
                  <c:v>3546.8764176182749</c:v>
                </c:pt>
                <c:pt idx="309">
                  <c:v>3585.5278727507184</c:v>
                </c:pt>
                <c:pt idx="310">
                  <c:v>3624.6005252433824</c:v>
                </c:pt>
                <c:pt idx="311">
                  <c:v>3664.098965019457</c:v>
                </c:pt>
                <c:pt idx="312">
                  <c:v>3704.0278320202365</c:v>
                </c:pt>
                <c:pt idx="313">
                  <c:v>3744.3918167499596</c:v>
                </c:pt>
                <c:pt idx="314">
                  <c:v>3785.1956608265409</c:v>
                </c:pt>
                <c:pt idx="315">
                  <c:v>3826.4441575390929</c:v>
                </c:pt>
                <c:pt idx="316">
                  <c:v>3868.1421524107404</c:v>
                </c:pt>
                <c:pt idx="317">
                  <c:v>3910.2945437675876</c:v>
                </c:pt>
                <c:pt idx="318">
                  <c:v>3952.9062833146227</c:v>
                </c:pt>
                <c:pt idx="319">
                  <c:v>3995.9823767171697</c:v>
                </c:pt>
                <c:pt idx="320">
                  <c:v>4039.5278841886229</c:v>
                </c:pt>
                <c:pt idx="321">
                  <c:v>4083.5479210854223</c:v>
                </c:pt>
                <c:pt idx="322">
                  <c:v>4128.0476585077204</c:v>
                </c:pt>
                <c:pt idx="323">
                  <c:v>4173.0323239065056</c:v>
                </c:pt>
                <c:pt idx="324">
                  <c:v>4218.5072016982767</c:v>
                </c:pt>
                <c:pt idx="325">
                  <c:v>4264.4776338855199</c:v>
                </c:pt>
                <c:pt idx="326">
                  <c:v>4310.9490206839682</c:v>
                </c:pt>
                <c:pt idx="327">
                  <c:v>4357.92682115752</c:v>
                </c:pt>
                <c:pt idx="328">
                  <c:v>4405.4165538592615</c:v>
                </c:pt>
                <c:pt idx="329">
                  <c:v>4453.423797479426</c:v>
                </c:pt>
                <c:pt idx="330">
                  <c:v>4501.954191501326</c:v>
                </c:pt>
                <c:pt idx="331">
                  <c:v>4551.0134368635727</c:v>
                </c:pt>
                <c:pt idx="332">
                  <c:v>4600.6072966294005</c:v>
                </c:pt>
                <c:pt idx="333">
                  <c:v>4650.7415966643221</c:v>
                </c:pt>
                <c:pt idx="334">
                  <c:v>4701.42222632019</c:v>
                </c:pt>
                <c:pt idx="335">
                  <c:v>4752.6551391266948</c:v>
                </c:pt>
                <c:pt idx="336">
                  <c:v>4804.4463534913766</c:v>
                </c:pt>
                <c:pt idx="337">
                  <c:v>4856.8019534063287</c:v>
                </c:pt>
                <c:pt idx="338">
                  <c:v>4909.728089162506</c:v>
                </c:pt>
                <c:pt idx="339">
                  <c:v>4963.2309780729011</c:v>
                </c:pt>
                <c:pt idx="340">
                  <c:v>5017.3169052024832</c:v>
                </c:pt>
                <c:pt idx="341">
                  <c:v>5071.9922241066924</c:v>
                </c:pt>
                <c:pt idx="342">
                  <c:v>5127.2633575773652</c:v>
                </c:pt>
                <c:pt idx="343">
                  <c:v>5183.1367983979135</c:v>
                </c:pt>
                <c:pt idx="344">
                  <c:v>5239.6191101057402</c:v>
                </c:pt>
                <c:pt idx="345">
                  <c:v>5296.7169277628045</c:v>
                </c:pt>
                <c:pt idx="346">
                  <c:v>5354.4369587359024</c:v>
                </c:pt>
                <c:pt idx="347">
                  <c:v>5412.785983484132</c:v>
                </c:pt>
                <c:pt idx="348">
                  <c:v>5471.7708563550641</c:v>
                </c:pt>
                <c:pt idx="349">
                  <c:v>5531.3985063907076</c:v>
                </c:pt>
                <c:pt idx="350">
                  <c:v>5591.6759381410493</c:v>
                </c:pt>
                <c:pt idx="351">
                  <c:v>5652.6102324865369</c:v>
                </c:pt>
                <c:pt idx="352">
                  <c:v>5714.2085474706419</c:v>
                </c:pt>
                <c:pt idx="353">
                  <c:v>5776.4781191403445</c:v>
                </c:pt>
                <c:pt idx="354">
                  <c:v>5839.4262623957511</c:v>
                </c:pt>
                <c:pt idx="355">
                  <c:v>5903.0603718502207</c:v>
                </c:pt>
                <c:pt idx="356">
                  <c:v>5967.3879226985737</c:v>
                </c:pt>
                <c:pt idx="357">
                  <c:v>6032.41647159483</c:v>
                </c:pt>
                <c:pt idx="358">
                  <c:v>6098.1536575407181</c:v>
                </c:pt>
                <c:pt idx="359">
                  <c:v>6164.6072027826249</c:v>
                </c:pt>
                <c:pt idx="360">
                  <c:v>6231.7849137183466</c:v>
                </c:pt>
                <c:pt idx="361">
                  <c:v>6299.694681814909</c:v>
                </c:pt>
                <c:pt idx="362">
                  <c:v>6368.3444845352096</c:v>
                </c:pt>
                <c:pt idx="363">
                  <c:v>6437.74238627468</c:v>
                </c:pt>
                <c:pt idx="364">
                  <c:v>6507.8965393095505</c:v>
                </c:pt>
                <c:pt idx="365">
                  <c:v>6578.8151847539584</c:v>
                </c:pt>
                <c:pt idx="366">
                  <c:v>6650.5066535277438</c:v>
                </c:pt>
                <c:pt idx="367">
                  <c:v>6722.9793673358708</c:v>
                </c:pt>
                <c:pt idx="368">
                  <c:v>6796.2418396573421</c:v>
                </c:pt>
                <c:pt idx="369">
                  <c:v>6870.30267674485</c:v>
                </c:pt>
                <c:pt idx="370">
                  <c:v>6945.1705786366283</c:v>
                </c:pt>
                <c:pt idx="371">
                  <c:v>7020.8543401780507</c:v>
                </c:pt>
                <c:pt idx="372">
                  <c:v>7097.3628520542643</c:v>
                </c:pt>
                <c:pt idx="373">
                  <c:v>7174.7051018355678</c:v>
                </c:pt>
                <c:pt idx="374">
                  <c:v>7252.8901750326977</c:v>
                </c:pt>
                <c:pt idx="375">
                  <c:v>7331.9272561636662</c:v>
                </c:pt>
                <c:pt idx="376">
                  <c:v>7411.8256298336019</c:v>
                </c:pt>
                <c:pt idx="377">
                  <c:v>7492.5946818248121</c:v>
                </c:pt>
                <c:pt idx="378">
                  <c:v>7574.2439001996718</c:v>
                </c:pt>
                <c:pt idx="379">
                  <c:v>7656.7828764145061</c:v>
                </c:pt>
                <c:pt idx="380">
                  <c:v>7740.2213064475181</c:v>
                </c:pt>
                <c:pt idx="381">
                  <c:v>7824.5689919364395</c:v>
                </c:pt>
                <c:pt idx="382">
                  <c:v>7909.8358413311016</c:v>
                </c:pt>
                <c:pt idx="383">
                  <c:v>7996.031871056729</c:v>
                </c:pt>
                <c:pt idx="384">
                  <c:v>8083.1672066910005</c:v>
                </c:pt>
                <c:pt idx="385">
                  <c:v>8171.2520841526166</c:v>
                </c:pt>
                <c:pt idx="386">
                  <c:v>8260.2968509050461</c:v>
                </c:pt>
                <c:pt idx="387">
                  <c:v>8350.3119671713448</c:v>
                </c:pt>
                <c:pt idx="388">
                  <c:v>8441.3080071624299</c:v>
                </c:pt>
                <c:pt idx="389">
                  <c:v>8533.295660320362</c:v>
                </c:pt>
                <c:pt idx="390">
                  <c:v>8626.2857325735495</c:v>
                </c:pt>
                <c:pt idx="391">
                  <c:v>8720.2891476054428</c:v>
                </c:pt>
                <c:pt idx="392">
                  <c:v>8815.3169481389832</c:v>
                </c:pt>
                <c:pt idx="393">
                  <c:v>8911.380297233296</c:v>
                </c:pt>
                <c:pt idx="394">
                  <c:v>9008.4904795942257</c:v>
                </c:pt>
                <c:pt idx="395">
                  <c:v>9106.6589029014267</c:v>
                </c:pt>
                <c:pt idx="396">
                  <c:v>9205.8970991476544</c:v>
                </c:pt>
                <c:pt idx="397">
                  <c:v>9306.2167259928792</c:v>
                </c:pt>
                <c:pt idx="398">
                  <c:v>9407.6295681349766</c:v>
                </c:pt>
                <c:pt idx="399">
                  <c:v>9510.1475386935235</c:v>
                </c:pt>
                <c:pt idx="400">
                  <c:v>9613.7826806084922</c:v>
                </c:pt>
                <c:pt idx="401">
                  <c:v>9718.5471680563296</c:v>
                </c:pt>
                <c:pt idx="402">
                  <c:v>9824.4533078794102</c:v>
                </c:pt>
                <c:pt idx="403">
                  <c:v>9931.5135410310395</c:v>
                </c:pt>
                <c:pt idx="404">
                  <c:v>10039.740444038329</c:v>
                </c:pt>
                <c:pt idx="405">
                  <c:v>10149.146730478798</c:v>
                </c:pt>
                <c:pt idx="406">
                  <c:v>10259.745252473285</c:v>
                </c:pt>
                <c:pt idx="407">
                  <c:v>10371.549002196982</c:v>
                </c:pt>
                <c:pt idx="408">
                  <c:v>10484.571113405018</c:v>
                </c:pt>
                <c:pt idx="409">
                  <c:v>10598.824862974563</c:v>
                </c:pt>
                <c:pt idx="410">
                  <c:v>10714.323672465922</c:v>
                </c:pt>
                <c:pt idx="411">
                  <c:v>10831.081109698473</c:v>
                </c:pt>
                <c:pt idx="412">
                  <c:v>10949.110890343742</c:v>
                </c:pt>
                <c:pt idx="413">
                  <c:v>11068.426879538081</c:v>
                </c:pt>
                <c:pt idx="414">
                  <c:v>11189.043093510785</c:v>
                </c:pt>
                <c:pt idx="415">
                  <c:v>11310.973701229601</c:v>
                </c:pt>
                <c:pt idx="416">
                  <c:v>11434.233026067001</c:v>
                </c:pt>
                <c:pt idx="417">
                  <c:v>11558.835547481765</c:v>
                </c:pt>
                <c:pt idx="418">
                  <c:v>11684.795902719286</c:v>
                </c:pt>
                <c:pt idx="419">
                  <c:v>11812.128888532472</c:v>
                </c:pt>
                <c:pt idx="420">
                  <c:v>11940.849462919246</c:v>
                </c:pt>
                <c:pt idx="421">
                  <c:v>12070.972746878828</c:v>
                </c:pt>
                <c:pt idx="422">
                  <c:v>12202.514026189639</c:v>
                </c:pt>
                <c:pt idx="423">
                  <c:v>12335.488753204256</c:v>
                </c:pt>
                <c:pt idx="424">
                  <c:v>12469.912548663506</c:v>
                </c:pt>
                <c:pt idx="425">
                  <c:v>12605.801203533474</c:v>
                </c:pt>
                <c:pt idx="426">
                  <c:v>12743.170680859117</c:v>
                </c:pt>
                <c:pt idx="427">
                  <c:v>12882.037117640135</c:v>
                </c:pt>
                <c:pt idx="428">
                  <c:v>13022.416826725483</c:v>
                </c:pt>
                <c:pt idx="429">
                  <c:v>13164.326298731317</c:v>
                </c:pt>
                <c:pt idx="430">
                  <c:v>13307.782203977382</c:v>
                </c:pt>
                <c:pt idx="431">
                  <c:v>13452.801394444321</c:v>
                </c:pt>
                <c:pt idx="432">
                  <c:v>13599.400905755232</c:v>
                </c:pt>
                <c:pt idx="433">
                  <c:v>13747.59795917583</c:v>
                </c:pt>
                <c:pt idx="434">
                  <c:v>13897.409963636579</c:v>
                </c:pt>
                <c:pt idx="435">
                  <c:v>14048.85451777962</c:v>
                </c:pt>
                <c:pt idx="436">
                  <c:v>14201.949412025182</c:v>
                </c:pt>
                <c:pt idx="437">
                  <c:v>14356.712630660448</c:v>
                </c:pt>
                <c:pt idx="438">
                  <c:v>14513.162353954154</c:v>
                </c:pt>
                <c:pt idx="439">
                  <c:v>14671.316960291275</c:v>
                </c:pt>
                <c:pt idx="440">
                  <c:v>14831.195028330998</c:v>
                </c:pt>
                <c:pt idx="441">
                  <c:v>14992.815339191162</c:v>
                </c:pt>
                <c:pt idx="442">
                  <c:v>15156.19687865346</c:v>
                </c:pt>
                <c:pt idx="443">
                  <c:v>15321.358839392742</c:v>
                </c:pt>
                <c:pt idx="444">
                  <c:v>15488.320623233665</c:v>
                </c:pt>
                <c:pt idx="445">
                  <c:v>15657.101843428838</c:v>
                </c:pt>
                <c:pt idx="446">
                  <c:v>15827.722326961715</c:v>
                </c:pt>
                <c:pt idx="447">
                  <c:v>16000.202116877861</c:v>
                </c:pt>
                <c:pt idx="448">
                  <c:v>16174.561474638353</c:v>
                </c:pt>
                <c:pt idx="449">
                  <c:v>16350.820882498869</c:v>
                </c:pt>
                <c:pt idx="450">
                  <c:v>16529.001045917954</c:v>
                </c:pt>
                <c:pt idx="451">
                  <c:v>16709.122895988156</c:v>
                </c:pt>
                <c:pt idx="452">
                  <c:v>16891.207591893755</c:v>
                </c:pt>
                <c:pt idx="453">
                  <c:v>17075.276523398639</c:v>
                </c:pt>
                <c:pt idx="454">
                  <c:v>17261.351313357856</c:v>
                </c:pt>
                <c:pt idx="455">
                  <c:v>17449.453820256476</c:v>
                </c:pt>
                <c:pt idx="456">
                  <c:v>17639.606140779721</c:v>
                </c:pt>
                <c:pt idx="457">
                  <c:v>17831.830612407521</c:v>
                </c:pt>
                <c:pt idx="458">
                  <c:v>18026.149816037228</c:v>
                </c:pt>
                <c:pt idx="459">
                  <c:v>18222.586578638933</c:v>
                </c:pt>
                <c:pt idx="460">
                  <c:v>18421.163975935397</c:v>
                </c:pt>
                <c:pt idx="461">
                  <c:v>18621.905335111751</c:v>
                </c:pt>
                <c:pt idx="462">
                  <c:v>18824.834237558258</c:v>
                </c:pt>
                <c:pt idx="463">
                  <c:v>19029.974521639204</c:v>
                </c:pt>
                <c:pt idx="464">
                  <c:v>19237.350285491895</c:v>
                </c:pt>
                <c:pt idx="465">
                  <c:v>19446.985889860112</c:v>
                </c:pt>
                <c:pt idx="466">
                  <c:v>19658.905960954045</c:v>
                </c:pt>
                <c:pt idx="467">
                  <c:v>19873.13539334423</c:v>
                </c:pt>
                <c:pt idx="468">
                  <c:v>20089.69935288373</c:v>
                </c:pt>
                <c:pt idx="469">
                  <c:v>20308.623279667645</c:v>
                </c:pt>
                <c:pt idx="470">
                  <c:v>20529.932891019827</c:v>
                </c:pt>
                <c:pt idx="471">
                  <c:v>20753.654184512812</c:v>
                </c:pt>
                <c:pt idx="472">
                  <c:v>20979.813441024377</c:v>
                </c:pt>
                <c:pt idx="473">
                  <c:v>21208.437227823535</c:v>
                </c:pt>
                <c:pt idx="474">
                  <c:v>21439.552401689929</c:v>
                </c:pt>
                <c:pt idx="475">
                  <c:v>21673.186112071613</c:v>
                </c:pt>
                <c:pt idx="476">
                  <c:v>21909.365804273089</c:v>
                </c:pt>
                <c:pt idx="477">
                  <c:v>22148.119222677404</c:v>
                </c:pt>
                <c:pt idx="478">
                  <c:v>22389.47441400887</c:v>
                </c:pt>
                <c:pt idx="479">
                  <c:v>22633.459730625811</c:v>
                </c:pt>
                <c:pt idx="480">
                  <c:v>22880.103833849975</c:v>
                </c:pt>
                <c:pt idx="481">
                  <c:v>23129.435697336085</c:v>
                </c:pt>
                <c:pt idx="482">
                  <c:v>23381.484610474254</c:v>
                </c:pt>
                <c:pt idx="483">
                  <c:v>23636.280181828981</c:v>
                </c:pt>
                <c:pt idx="484">
                  <c:v>23893.852342620288</c:v>
                </c:pt>
                <c:pt idx="485">
                  <c:v>24154.231350238573</c:v>
                </c:pt>
                <c:pt idx="486">
                  <c:v>24417.447791796792</c:v>
                </c:pt>
                <c:pt idx="487">
                  <c:v>24683.532587727506</c:v>
                </c:pt>
                <c:pt idx="488">
                  <c:v>24952.516995413025</c:v>
                </c:pt>
                <c:pt idx="489">
                  <c:v>25224.432612855759</c:v>
                </c:pt>
                <c:pt idx="490">
                  <c:v>25499.31138239344</c:v>
                </c:pt>
                <c:pt idx="491">
                  <c:v>25777.185594449737</c:v>
                </c:pt>
                <c:pt idx="492">
                  <c:v>26058.087891325806</c:v>
                </c:pt>
                <c:pt idx="493">
                  <c:v>26342.05127103809</c:v>
                </c:pt>
                <c:pt idx="494">
                  <c:v>26629.109091193292</c:v>
                </c:pt>
                <c:pt idx="495">
                  <c:v>26919.295072904537</c:v>
                </c:pt>
                <c:pt idx="496">
                  <c:v>27212.643304756959</c:v>
                </c:pt>
                <c:pt idx="497">
                  <c:v>27509.188246809816</c:v>
                </c:pt>
                <c:pt idx="498">
                  <c:v>27808.964734642876</c:v>
                </c:pt>
                <c:pt idx="499">
                  <c:v>28112.007983452349</c:v>
                </c:pt>
              </c:numCache>
            </c:numRef>
          </c:xVal>
          <c:yVal>
            <c:numRef>
              <c:f>Distribution_shallow_OKOK!$X$42:$X$541</c:f>
              <c:numCache>
                <c:formatCode>General</c:formatCode>
                <c:ptCount val="500"/>
                <c:pt idx="0">
                  <c:v>1.13244815766913E-3</c:v>
                </c:pt>
                <c:pt idx="1">
                  <c:v>1.26014146670849E-3</c:v>
                </c:pt>
                <c:pt idx="2">
                  <c:v>1.3977262902187301E-3</c:v>
                </c:pt>
                <c:pt idx="3">
                  <c:v>1.5534953080712801E-3</c:v>
                </c:pt>
                <c:pt idx="4">
                  <c:v>1.72356447346586E-3</c:v>
                </c:pt>
                <c:pt idx="5">
                  <c:v>1.90641347344792E-3</c:v>
                </c:pt>
                <c:pt idx="6">
                  <c:v>2.1098241144345302E-3</c:v>
                </c:pt>
                <c:pt idx="7">
                  <c:v>2.3337824264645299E-3</c:v>
                </c:pt>
                <c:pt idx="8">
                  <c:v>2.57401837745859E-3</c:v>
                </c:pt>
                <c:pt idx="9">
                  <c:v>2.83692926036419E-3</c:v>
                </c:pt>
                <c:pt idx="10">
                  <c:v>3.1285362369871698E-3</c:v>
                </c:pt>
                <c:pt idx="11">
                  <c:v>3.4405807793188299E-3</c:v>
                </c:pt>
                <c:pt idx="12">
                  <c:v>3.7769188681680099E-3</c:v>
                </c:pt>
                <c:pt idx="13">
                  <c:v>4.1523400528968701E-3</c:v>
                </c:pt>
                <c:pt idx="14">
                  <c:v>4.5530531872409003E-3</c:v>
                </c:pt>
                <c:pt idx="15">
                  <c:v>4.9794631099138497E-3</c:v>
                </c:pt>
                <c:pt idx="16">
                  <c:v>5.45679915066603E-3</c:v>
                </c:pt>
                <c:pt idx="17">
                  <c:v>5.9655314676166499E-3</c:v>
                </c:pt>
                <c:pt idx="18">
                  <c:v>6.5055870839990596E-3</c:v>
                </c:pt>
                <c:pt idx="19">
                  <c:v>7.1006536341941401E-3</c:v>
                </c:pt>
                <c:pt idx="20">
                  <c:v>7.7391802790955201E-3</c:v>
                </c:pt>
                <c:pt idx="21">
                  <c:v>8.4153090146203008E-3</c:v>
                </c:pt>
                <c:pt idx="22">
                  <c:v>9.1494606000263393E-3</c:v>
                </c:pt>
                <c:pt idx="23">
                  <c:v>9.9417652831658293E-3</c:v>
                </c:pt>
                <c:pt idx="24">
                  <c:v>1.07785099304383E-2</c:v>
                </c:pt>
                <c:pt idx="25">
                  <c:v>1.16748275735579E-2</c:v>
                </c:pt>
                <c:pt idx="26">
                  <c:v>1.2646706706750201E-2</c:v>
                </c:pt>
                <c:pt idx="27">
                  <c:v>1.36702710709005E-2</c:v>
                </c:pt>
                <c:pt idx="28">
                  <c:v>1.47531173725561E-2</c:v>
                </c:pt>
                <c:pt idx="29">
                  <c:v>1.5931579188736399E-2</c:v>
                </c:pt>
                <c:pt idx="30">
                  <c:v>1.7169162522829799E-2</c:v>
                </c:pt>
                <c:pt idx="31">
                  <c:v>1.8466453566429002E-2</c:v>
                </c:pt>
                <c:pt idx="32">
                  <c:v>1.9876002155958101E-2</c:v>
                </c:pt>
                <c:pt idx="33">
                  <c:v>2.1354908693864302E-2</c:v>
                </c:pt>
                <c:pt idx="34">
                  <c:v>2.2900832629735399E-2</c:v>
                </c:pt>
                <c:pt idx="35">
                  <c:v>2.4558893890976902E-2</c:v>
                </c:pt>
                <c:pt idx="36">
                  <c:v>2.6305416615419599E-2</c:v>
                </c:pt>
                <c:pt idx="37">
                  <c:v>2.81257698437271E-2</c:v>
                </c:pt>
                <c:pt idx="38">
                  <c:v>3.0055100849872101E-2</c:v>
                </c:pt>
                <c:pt idx="39">
                  <c:v>3.20931947262958E-2</c:v>
                </c:pt>
                <c:pt idx="40">
                  <c:v>3.4211018267497798E-2</c:v>
                </c:pt>
                <c:pt idx="41">
                  <c:v>3.6431460596181402E-2</c:v>
                </c:pt>
                <c:pt idx="42">
                  <c:v>3.8781239202755599E-2</c:v>
                </c:pt>
                <c:pt idx="43">
                  <c:v>4.1215272203896397E-2</c:v>
                </c:pt>
                <c:pt idx="44">
                  <c:v>4.3742409820393E-2</c:v>
                </c:pt>
                <c:pt idx="45">
                  <c:v>4.6418519554567897E-2</c:v>
                </c:pt>
                <c:pt idx="46">
                  <c:v>4.9181550966357401E-2</c:v>
                </c:pt>
                <c:pt idx="47">
                  <c:v>5.2031622869938399E-2</c:v>
                </c:pt>
                <c:pt idx="48">
                  <c:v>5.5035251539744402E-2</c:v>
                </c:pt>
                <c:pt idx="49">
                  <c:v>5.8132450596771502E-2</c:v>
                </c:pt>
                <c:pt idx="50">
                  <c:v>6.13167319318964E-2</c:v>
                </c:pt>
                <c:pt idx="51">
                  <c:v>6.4638199005096E-2</c:v>
                </c:pt>
                <c:pt idx="52">
                  <c:v>6.8065522950073495E-2</c:v>
                </c:pt>
                <c:pt idx="53">
                  <c:v>7.1577138113795E-2</c:v>
                </c:pt>
                <c:pt idx="54">
                  <c:v>7.5206291944753603E-2</c:v>
                </c:pt>
                <c:pt idx="55">
                  <c:v>7.8949083039056997E-2</c:v>
                </c:pt>
                <c:pt idx="56">
                  <c:v>8.2770185876484104E-2</c:v>
                </c:pt>
                <c:pt idx="57">
                  <c:v>8.6686880545222805E-2</c:v>
                </c:pt>
                <c:pt idx="58">
                  <c:v>9.0718771859451097E-2</c:v>
                </c:pt>
                <c:pt idx="59">
                  <c:v>9.4819566150568094E-2</c:v>
                </c:pt>
                <c:pt idx="60">
                  <c:v>9.8992959143422404E-2</c:v>
                </c:pt>
                <c:pt idx="61">
                  <c:v>0.103275208202164</c:v>
                </c:pt>
                <c:pt idx="62">
                  <c:v>0.10761343077063699</c:v>
                </c:pt>
                <c:pt idx="63">
                  <c:v>0.11200644800404801</c:v>
                </c:pt>
                <c:pt idx="64">
                  <c:v>0.11648304529178501</c:v>
                </c:pt>
                <c:pt idx="65">
                  <c:v>0.121004016199787</c:v>
                </c:pt>
                <c:pt idx="66">
                  <c:v>0.12556306311625301</c:v>
                </c:pt>
                <c:pt idx="67">
                  <c:v>0.13017170406275999</c:v>
                </c:pt>
                <c:pt idx="68">
                  <c:v>0.134809025806294</c:v>
                </c:pt>
                <c:pt idx="69">
                  <c:v>0.13946462177309901</c:v>
                </c:pt>
                <c:pt idx="70">
                  <c:v>0.144137984068886</c:v>
                </c:pt>
                <c:pt idx="71">
                  <c:v>0.14881493966447301</c:v>
                </c:pt>
                <c:pt idx="72">
                  <c:v>0.15348781798203101</c:v>
                </c:pt>
                <c:pt idx="73">
                  <c:v>0.15815065730517</c:v>
                </c:pt>
                <c:pt idx="74">
                  <c:v>0.162782316981056</c:v>
                </c:pt>
                <c:pt idx="75">
                  <c:v>0.167385737296985</c:v>
                </c:pt>
                <c:pt idx="76">
                  <c:v>0.171957033959974</c:v>
                </c:pt>
                <c:pt idx="77">
                  <c:v>0.176453034067616</c:v>
                </c:pt>
                <c:pt idx="78">
                  <c:v>0.18089574612137499</c:v>
                </c:pt>
                <c:pt idx="79">
                  <c:v>0.18528319431498599</c:v>
                </c:pt>
                <c:pt idx="80">
                  <c:v>0.18955926786317701</c:v>
                </c:pt>
                <c:pt idx="81">
                  <c:v>0.193749025972004</c:v>
                </c:pt>
                <c:pt idx="82">
                  <c:v>0.19785877283334899</c:v>
                </c:pt>
                <c:pt idx="83">
                  <c:v>0.201833900816041</c:v>
                </c:pt>
                <c:pt idx="84">
                  <c:v>0.205681381511333</c:v>
                </c:pt>
                <c:pt idx="85">
                  <c:v>0.209425625067483</c:v>
                </c:pt>
                <c:pt idx="86">
                  <c:v>0.213021898131662</c:v>
                </c:pt>
                <c:pt idx="87">
                  <c:v>0.21644483254499</c:v>
                </c:pt>
                <c:pt idx="88">
                  <c:v>0.21974402998538201</c:v>
                </c:pt>
                <c:pt idx="89">
                  <c:v>0.22289210399555401</c:v>
                </c:pt>
                <c:pt idx="90">
                  <c:v>0.22581940592889499</c:v>
                </c:pt>
                <c:pt idx="91">
                  <c:v>0.22860635526404299</c:v>
                </c:pt>
                <c:pt idx="92">
                  <c:v>0.231248829721697</c:v>
                </c:pt>
                <c:pt idx="93">
                  <c:v>0.23362448324433099</c:v>
                </c:pt>
                <c:pt idx="94">
                  <c:v>0.235848091631009</c:v>
                </c:pt>
                <c:pt idx="95">
                  <c:v>0.23791904711227799</c:v>
                </c:pt>
                <c:pt idx="96">
                  <c:v>0.23972904185715799</c:v>
                </c:pt>
                <c:pt idx="97">
                  <c:v>0.241357546742721</c:v>
                </c:pt>
                <c:pt idx="98">
                  <c:v>0.24282816669555801</c:v>
                </c:pt>
                <c:pt idx="99">
                  <c:v>0.24406015517916901</c:v>
                </c:pt>
                <c:pt idx="100">
                  <c:v>0.245083586281025</c:v>
                </c:pt>
                <c:pt idx="101">
                  <c:v>0.245950323501094</c:v>
                </c:pt>
                <c:pt idx="102">
                  <c:v>0.24660919339742901</c:v>
                </c:pt>
                <c:pt idx="103">
                  <c:v>0.24704090208521301</c:v>
                </c:pt>
                <c:pt idx="104">
                  <c:v>0.24732378400929</c:v>
                </c:pt>
                <c:pt idx="105">
                  <c:v>0.24743528524824199</c:v>
                </c:pt>
                <c:pt idx="106">
                  <c:v>0.24731242081679899</c:v>
                </c:pt>
                <c:pt idx="107">
                  <c:v>0.24705519887972399</c:v>
                </c:pt>
                <c:pt idx="108">
                  <c:v>0.24666494921197801</c:v>
                </c:pt>
                <c:pt idx="109">
                  <c:v>0.24604863288764001</c:v>
                </c:pt>
                <c:pt idx="110">
                  <c:v>0.24531781835661501</c:v>
                </c:pt>
                <c:pt idx="111">
                  <c:v>0.24447528093742099</c:v>
                </c:pt>
                <c:pt idx="112">
                  <c:v>0.243463807797002</c:v>
                </c:pt>
                <c:pt idx="113">
                  <c:v>0.24234662810066299</c:v>
                </c:pt>
                <c:pt idx="114">
                  <c:v>0.24114438882848899</c:v>
                </c:pt>
                <c:pt idx="115">
                  <c:v>0.23982925393415</c:v>
                </c:pt>
                <c:pt idx="116">
                  <c:v>0.238430631500262</c:v>
                </c:pt>
                <c:pt idx="117">
                  <c:v>0.23697794479517401</c:v>
                </c:pt>
                <c:pt idx="118">
                  <c:v>0.235463962703194</c:v>
                </c:pt>
                <c:pt idx="119">
                  <c:v>0.233902678799118</c:v>
                </c:pt>
                <c:pt idx="120">
                  <c:v>0.23232142685502799</c:v>
                </c:pt>
                <c:pt idx="121">
                  <c:v>0.230723133562316</c:v>
                </c:pt>
                <c:pt idx="122">
                  <c:v>0.22912738755777501</c:v>
                </c:pt>
                <c:pt idx="123">
                  <c:v>0.22754750610974001</c:v>
                </c:pt>
                <c:pt idx="124">
                  <c:v>0.22598634041379001</c:v>
                </c:pt>
                <c:pt idx="125">
                  <c:v>0.22448780151494099</c:v>
                </c:pt>
                <c:pt idx="126">
                  <c:v>0.22304242011421699</c:v>
                </c:pt>
                <c:pt idx="127">
                  <c:v>0.22165184198962201</c:v>
                </c:pt>
                <c:pt idx="128">
                  <c:v>0.22037148832909501</c:v>
                </c:pt>
                <c:pt idx="129">
                  <c:v>0.21919203997307801</c:v>
                </c:pt>
                <c:pt idx="130">
                  <c:v>0.21810221485856501</c:v>
                </c:pt>
                <c:pt idx="131">
                  <c:v>0.217156778295019</c:v>
                </c:pt>
                <c:pt idx="132">
                  <c:v>0.216368321467729</c:v>
                </c:pt>
                <c:pt idx="133">
                  <c:v>0.215701754221236</c:v>
                </c:pt>
                <c:pt idx="134">
                  <c:v>0.21519979835591899</c:v>
                </c:pt>
                <c:pt idx="135">
                  <c:v>0.21491676620820199</c:v>
                </c:pt>
                <c:pt idx="136">
                  <c:v>0.21478421197242001</c:v>
                </c:pt>
                <c:pt idx="137">
                  <c:v>0.21482286568742001</c:v>
                </c:pt>
                <c:pt idx="138">
                  <c:v>0.21514541587272901</c:v>
                </c:pt>
                <c:pt idx="139">
                  <c:v>0.21564243490592699</c:v>
                </c:pt>
                <c:pt idx="140">
                  <c:v>0.21631561359770901</c:v>
                </c:pt>
                <c:pt idx="141">
                  <c:v>0.217315772964467</c:v>
                </c:pt>
                <c:pt idx="142">
                  <c:v>0.21852003731326999</c:v>
                </c:pt>
                <c:pt idx="143">
                  <c:v>0.21991855375599001</c:v>
                </c:pt>
                <c:pt idx="144">
                  <c:v>0.22163589882044299</c:v>
                </c:pt>
                <c:pt idx="145">
                  <c:v>0.22360530636739601</c:v>
                </c:pt>
                <c:pt idx="146">
                  <c:v>0.22578129268925601</c:v>
                </c:pt>
                <c:pt idx="147">
                  <c:v>0.22825579749217101</c:v>
                </c:pt>
                <c:pt idx="148">
                  <c:v>0.23102739986777901</c:v>
                </c:pt>
                <c:pt idx="149">
                  <c:v>0.234011973413774</c:v>
                </c:pt>
                <c:pt idx="150">
                  <c:v>0.237265064560269</c:v>
                </c:pt>
                <c:pt idx="151">
                  <c:v>0.240854773394611</c:v>
                </c:pt>
                <c:pt idx="152">
                  <c:v>0.24465796262679301</c:v>
                </c:pt>
                <c:pt idx="153">
                  <c:v>0.248692671920555</c:v>
                </c:pt>
                <c:pt idx="154">
                  <c:v>0.25309567528639698</c:v>
                </c:pt>
                <c:pt idx="155">
                  <c:v>0.25770703022876501</c:v>
                </c:pt>
                <c:pt idx="156">
                  <c:v>0.26252609887171802</c:v>
                </c:pt>
                <c:pt idx="157">
                  <c:v>0.26770047673066</c:v>
                </c:pt>
                <c:pt idx="158">
                  <c:v>0.27309026850844398</c:v>
                </c:pt>
                <c:pt idx="159">
                  <c:v>0.27867688211458902</c:v>
                </c:pt>
                <c:pt idx="160">
                  <c:v>0.28456556030392699</c:v>
                </c:pt>
                <c:pt idx="161">
                  <c:v>0.29068646434387702</c:v>
                </c:pt>
                <c:pt idx="162">
                  <c:v>0.29698869197200101</c:v>
                </c:pt>
                <c:pt idx="163">
                  <c:v>0.30353846989670902</c:v>
                </c:pt>
                <c:pt idx="164">
                  <c:v>0.31032762465153002</c:v>
                </c:pt>
                <c:pt idx="165">
                  <c:v>0.31727864710065901</c:v>
                </c:pt>
                <c:pt idx="166">
                  <c:v>0.32442402237711898</c:v>
                </c:pt>
                <c:pt idx="167">
                  <c:v>0.33180535764729202</c:v>
                </c:pt>
                <c:pt idx="168">
                  <c:v>0.339325856431614</c:v>
                </c:pt>
                <c:pt idx="169">
                  <c:v>0.346991090168774</c:v>
                </c:pt>
                <c:pt idx="170">
                  <c:v>0.35487782397503098</c:v>
                </c:pt>
                <c:pt idx="171">
                  <c:v>0.36287850921944298</c:v>
                </c:pt>
                <c:pt idx="172">
                  <c:v>0.37099106633094597</c:v>
                </c:pt>
                <c:pt idx="173">
                  <c:v>0.379276987355045</c:v>
                </c:pt>
                <c:pt idx="174">
                  <c:v>0.38766117138521899</c:v>
                </c:pt>
                <c:pt idx="175">
                  <c:v>0.39613011560876399</c:v>
                </c:pt>
                <c:pt idx="176">
                  <c:v>0.40471591127419398</c:v>
                </c:pt>
                <c:pt idx="177">
                  <c:v>0.413382041001504</c:v>
                </c:pt>
                <c:pt idx="178">
                  <c:v>0.42210487002244201</c:v>
                </c:pt>
                <c:pt idx="179">
                  <c:v>0.43089586619081599</c:v>
                </c:pt>
                <c:pt idx="180">
                  <c:v>0.439739934563251</c:v>
                </c:pt>
                <c:pt idx="181">
                  <c:v>0.44861235785967102</c:v>
                </c:pt>
                <c:pt idx="182">
                  <c:v>0.45751303296718998</c:v>
                </c:pt>
                <c:pt idx="183">
                  <c:v>0.46643079903370299</c:v>
                </c:pt>
                <c:pt idx="184">
                  <c:v>0.475348889353016</c:v>
                </c:pt>
                <c:pt idx="185">
                  <c:v>0.48426461651066499</c:v>
                </c:pt>
                <c:pt idx="186">
                  <c:v>0.49315357653935199</c:v>
                </c:pt>
                <c:pt idx="187">
                  <c:v>0.50201565824514605</c:v>
                </c:pt>
                <c:pt idx="188">
                  <c:v>0.51084878120099597</c:v>
                </c:pt>
                <c:pt idx="189">
                  <c:v>0.51961529266843298</c:v>
                </c:pt>
                <c:pt idx="190">
                  <c:v>0.52832353373446095</c:v>
                </c:pt>
                <c:pt idx="191">
                  <c:v>0.53697703181825696</c:v>
                </c:pt>
                <c:pt idx="192">
                  <c:v>0.54553529745222495</c:v>
                </c:pt>
                <c:pt idx="193">
                  <c:v>0.55399699629410404</c:v>
                </c:pt>
                <c:pt idx="194">
                  <c:v>0.56237979091196499</c:v>
                </c:pt>
                <c:pt idx="195">
                  <c:v>0.57064865912010199</c:v>
                </c:pt>
                <c:pt idx="196">
                  <c:v>0.57877724558421195</c:v>
                </c:pt>
                <c:pt idx="197">
                  <c:v>0.58680463326869703</c:v>
                </c:pt>
                <c:pt idx="198">
                  <c:v>0.59470878982119502</c:v>
                </c:pt>
                <c:pt idx="199">
                  <c:v>0.60242458880219496</c:v>
                </c:pt>
                <c:pt idx="200">
                  <c:v>0.61001894776157495</c:v>
                </c:pt>
                <c:pt idx="201">
                  <c:v>0.61748946139338901</c:v>
                </c:pt>
                <c:pt idx="202">
                  <c:v>0.62472029393241701</c:v>
                </c:pt>
                <c:pt idx="203">
                  <c:v>0.63181165517496196</c:v>
                </c:pt>
                <c:pt idx="204">
                  <c:v>0.63876225985744495</c:v>
                </c:pt>
                <c:pt idx="205">
                  <c:v>0.64546815305123895</c:v>
                </c:pt>
                <c:pt idx="206">
                  <c:v>0.65199473397578001</c:v>
                </c:pt>
                <c:pt idx="207">
                  <c:v>0.658365169921445</c:v>
                </c:pt>
                <c:pt idx="208">
                  <c:v>0.66449603455520401</c:v>
                </c:pt>
                <c:pt idx="209">
                  <c:v>0.67040483658718697</c:v>
                </c:pt>
                <c:pt idx="210">
                  <c:v>0.67614469326323801</c:v>
                </c:pt>
                <c:pt idx="211">
                  <c:v>0.681657700371332</c:v>
                </c:pt>
                <c:pt idx="212">
                  <c:v>0.68690526091457205</c:v>
                </c:pt>
                <c:pt idx="213">
                  <c:v>0.69197391967428201</c:v>
                </c:pt>
                <c:pt idx="214">
                  <c:v>0.69683511944463195</c:v>
                </c:pt>
                <c:pt idx="215">
                  <c:v>0.70138848148892496</c:v>
                </c:pt>
                <c:pt idx="216">
                  <c:v>0.70575615616028498</c:v>
                </c:pt>
                <c:pt idx="217">
                  <c:v>0.709937717258326</c:v>
                </c:pt>
                <c:pt idx="218">
                  <c:v>0.71377934423411205</c:v>
                </c:pt>
                <c:pt idx="219">
                  <c:v>0.71742835871214194</c:v>
                </c:pt>
                <c:pt idx="220">
                  <c:v>0.72088845864033302</c:v>
                </c:pt>
                <c:pt idx="221">
                  <c:v>0.72403889755717299</c:v>
                </c:pt>
                <c:pt idx="222">
                  <c:v>0.72696515546876594</c:v>
                </c:pt>
                <c:pt idx="223">
                  <c:v>0.72970376783200697</c:v>
                </c:pt>
                <c:pt idx="224">
                  <c:v>0.73216868491057796</c:v>
                </c:pt>
                <c:pt idx="225">
                  <c:v>0.73438323242651005</c:v>
                </c:pt>
                <c:pt idx="226">
                  <c:v>0.736415923292428</c:v>
                </c:pt>
                <c:pt idx="227">
                  <c:v>0.73821517880118903</c:v>
                </c:pt>
                <c:pt idx="228">
                  <c:v>0.73974571355157603</c:v>
                </c:pt>
                <c:pt idx="229">
                  <c:v>0.74110510117522999</c:v>
                </c:pt>
                <c:pt idx="230">
                  <c:v>0.74227391339868798</c:v>
                </c:pt>
                <c:pt idx="231">
                  <c:v>0.74316605733776397</c:v>
                </c:pt>
                <c:pt idx="232">
                  <c:v>0.74390297621847101</c:v>
                </c:pt>
                <c:pt idx="233">
                  <c:v>0.74448611949590704</c:v>
                </c:pt>
                <c:pt idx="234">
                  <c:v>0.74481092857786901</c:v>
                </c:pt>
                <c:pt idx="235">
                  <c:v>0.74499509882834802</c:v>
                </c:pt>
                <c:pt idx="236">
                  <c:v>0.74504733183888405</c:v>
                </c:pt>
                <c:pt idx="237">
                  <c:v>0.74490149909047498</c:v>
                </c:pt>
                <c:pt idx="238">
                  <c:v>0.74462151546281696</c:v>
                </c:pt>
                <c:pt idx="239">
                  <c:v>0.744236630577648</c:v>
                </c:pt>
                <c:pt idx="240">
                  <c:v>0.74371268880697095</c:v>
                </c:pt>
                <c:pt idx="241">
                  <c:v>0.74307517957084002</c:v>
                </c:pt>
                <c:pt idx="242">
                  <c:v>0.74236459670057198</c:v>
                </c:pt>
                <c:pt idx="243">
                  <c:v>0.74156997532097402</c:v>
                </c:pt>
                <c:pt idx="244">
                  <c:v>0.74069783618420904</c:v>
                </c:pt>
                <c:pt idx="245">
                  <c:v>0.73978855359739204</c:v>
                </c:pt>
                <c:pt idx="246">
                  <c:v>0.73884356438532395</c:v>
                </c:pt>
                <c:pt idx="247">
                  <c:v>0.73787324092491402</c:v>
                </c:pt>
                <c:pt idx="248">
                  <c:v>0.73690484115536004</c:v>
                </c:pt>
                <c:pt idx="249">
                  <c:v>0.73594153740120705</c:v>
                </c:pt>
                <c:pt idx="250">
                  <c:v>0.73501777454498496</c:v>
                </c:pt>
                <c:pt idx="251">
                  <c:v>0.73413855579042298</c:v>
                </c:pt>
                <c:pt idx="252">
                  <c:v>0.73330553377081598</c:v>
                </c:pt>
                <c:pt idx="253">
                  <c:v>0.73256871547872704</c:v>
                </c:pt>
                <c:pt idx="254">
                  <c:v>0.73193108812976904</c:v>
                </c:pt>
                <c:pt idx="255">
                  <c:v>0.73138106671452696</c:v>
                </c:pt>
                <c:pt idx="256">
                  <c:v>0.73097061407628305</c:v>
                </c:pt>
                <c:pt idx="257">
                  <c:v>0.73072595920154004</c:v>
                </c:pt>
                <c:pt idx="258">
                  <c:v>0.73060907535063602</c:v>
                </c:pt>
                <c:pt idx="259">
                  <c:v>0.73066035536949603</c:v>
                </c:pt>
                <c:pt idx="260">
                  <c:v>0.73095358184278802</c:v>
                </c:pt>
                <c:pt idx="261">
                  <c:v>0.73141190656073796</c:v>
                </c:pt>
                <c:pt idx="262">
                  <c:v>0.73205159013125698</c:v>
                </c:pt>
                <c:pt idx="263">
                  <c:v>0.73301564679603404</c:v>
                </c:pt>
                <c:pt idx="264">
                  <c:v>0.73417773493385996</c:v>
                </c:pt>
                <c:pt idx="265">
                  <c:v>0.73554019483472</c:v>
                </c:pt>
                <c:pt idx="266">
                  <c:v>0.73726984983233801</c:v>
                </c:pt>
                <c:pt idx="267">
                  <c:v>0.73924557539831504</c:v>
                </c:pt>
                <c:pt idx="268">
                  <c:v>0.74144802784141095</c:v>
                </c:pt>
                <c:pt idx="269">
                  <c:v>0.74401564117326102</c:v>
                </c:pt>
                <c:pt idx="270">
                  <c:v>0.74689154614656506</c:v>
                </c:pt>
                <c:pt idx="271">
                  <c:v>0.750013280635632</c:v>
                </c:pt>
                <c:pt idx="272">
                  <c:v>0.753481600946726</c:v>
                </c:pt>
                <c:pt idx="273">
                  <c:v>0.75731694946302597</c:v>
                </c:pt>
                <c:pt idx="274">
                  <c:v>0.76140898515932598</c:v>
                </c:pt>
                <c:pt idx="275">
                  <c:v>0.76581493740210904</c:v>
                </c:pt>
                <c:pt idx="276">
                  <c:v>0.77063862383394</c:v>
                </c:pt>
                <c:pt idx="277">
                  <c:v>0.77572089312749803</c:v>
                </c:pt>
                <c:pt idx="278">
                  <c:v>0.78107348236958096</c:v>
                </c:pt>
                <c:pt idx="279">
                  <c:v>0.78688189637176598</c:v>
                </c:pt>
                <c:pt idx="280">
                  <c:v>0.79294140796702195</c:v>
                </c:pt>
                <c:pt idx="281">
                  <c:v>0.79925094446543998</c:v>
                </c:pt>
                <c:pt idx="282">
                  <c:v>0.80597634252469497</c:v>
                </c:pt>
                <c:pt idx="283">
                  <c:v>0.81296637128642701</c:v>
                </c:pt>
                <c:pt idx="284">
                  <c:v>0.82018842036144202</c:v>
                </c:pt>
                <c:pt idx="285">
                  <c:v>0.82775444939257703</c:v>
                </c:pt>
                <c:pt idx="286">
                  <c:v>0.83559476389048604</c:v>
                </c:pt>
                <c:pt idx="287">
                  <c:v>0.84363985793207197</c:v>
                </c:pt>
                <c:pt idx="288">
                  <c:v>0.85195318477762305</c:v>
                </c:pt>
                <c:pt idx="289">
                  <c:v>0.86053129361844005</c:v>
                </c:pt>
                <c:pt idx="290">
                  <c:v>0.86927824575984003</c:v>
                </c:pt>
                <c:pt idx="291">
                  <c:v>0.878218397307307</c:v>
                </c:pt>
                <c:pt idx="292">
                  <c:v>0.88739177138911995</c:v>
                </c:pt>
                <c:pt idx="293">
                  <c:v>0.89669017667048301</c:v>
                </c:pt>
                <c:pt idx="294">
                  <c:v>0.90611191111865697</c:v>
                </c:pt>
                <c:pt idx="295">
                  <c:v>0.91571111934159499</c:v>
                </c:pt>
                <c:pt idx="296">
                  <c:v>0.92538474675995097</c:v>
                </c:pt>
                <c:pt idx="297">
                  <c:v>0.93512848621639599</c:v>
                </c:pt>
                <c:pt idx="298">
                  <c:v>0.94495380574911503</c:v>
                </c:pt>
                <c:pt idx="299">
                  <c:v>0.95480479627813297</c:v>
                </c:pt>
                <c:pt idx="300">
                  <c:v>0.96466931597295702</c:v>
                </c:pt>
                <c:pt idx="301">
                  <c:v>0.97452645511698799</c:v>
                </c:pt>
                <c:pt idx="302">
                  <c:v>0.98434022381991904</c:v>
                </c:pt>
                <c:pt idx="303">
                  <c:v>0.994107165485137</c:v>
                </c:pt>
                <c:pt idx="304">
                  <c:v>1.0037923343113899</c:v>
                </c:pt>
                <c:pt idx="305">
                  <c:v>1.01334305657399</c:v>
                </c:pt>
                <c:pt idx="306">
                  <c:v>1.0227844976109901</c:v>
                </c:pt>
                <c:pt idx="307">
                  <c:v>1.0320873645389399</c:v>
                </c:pt>
                <c:pt idx="308">
                  <c:v>1.04114390705654</c:v>
                </c:pt>
                <c:pt idx="309">
                  <c:v>1.0500283937194199</c:v>
                </c:pt>
                <c:pt idx="310">
                  <c:v>1.05873589961253</c:v>
                </c:pt>
                <c:pt idx="311">
                  <c:v>1.06706939219262</c:v>
                </c:pt>
                <c:pt idx="312">
                  <c:v>1.0751682058716301</c:v>
                </c:pt>
                <c:pt idx="313">
                  <c:v>1.0830290517319401</c:v>
                </c:pt>
                <c:pt idx="314">
                  <c:v>1.09046003760382</c:v>
                </c:pt>
                <c:pt idx="315">
                  <c:v>1.0975535110961701</c:v>
                </c:pt>
                <c:pt idx="316">
                  <c:v>1.10435159838815</c:v>
                </c:pt>
                <c:pt idx="317">
                  <c:v>1.1106881441127601</c:v>
                </c:pt>
                <c:pt idx="318">
                  <c:v>1.11657183112629</c:v>
                </c:pt>
                <c:pt idx="319">
                  <c:v>1.12210801450023</c:v>
                </c:pt>
                <c:pt idx="320">
                  <c:v>1.12717506125256</c:v>
                </c:pt>
                <c:pt idx="321">
                  <c:v>1.1316655553522701</c:v>
                </c:pt>
                <c:pt idx="322">
                  <c:v>1.1357633191619301</c:v>
                </c:pt>
                <c:pt idx="323">
                  <c:v>1.1394073002760701</c:v>
                </c:pt>
                <c:pt idx="324">
                  <c:v>1.14234750113186</c:v>
                </c:pt>
                <c:pt idx="325">
                  <c:v>1.14485802352429</c:v>
                </c:pt>
                <c:pt idx="326">
                  <c:v>1.1469362665507099</c:v>
                </c:pt>
                <c:pt idx="327">
                  <c:v>1.14821456845894</c:v>
                </c:pt>
                <c:pt idx="328">
                  <c:v>1.1490209884856499</c:v>
                </c:pt>
                <c:pt idx="329">
                  <c:v>1.1493686821593101</c:v>
                </c:pt>
                <c:pt idx="330">
                  <c:v>1.14895899751903</c:v>
                </c:pt>
                <c:pt idx="331">
                  <c:v>1.1479797263568501</c:v>
                </c:pt>
                <c:pt idx="332">
                  <c:v>1.14652560464705</c:v>
                </c:pt>
                <c:pt idx="333">
                  <c:v>1.14437681737107</c:v>
                </c:pt>
                <c:pt idx="334">
                  <c:v>1.1415677700426801</c:v>
                </c:pt>
                <c:pt idx="335">
                  <c:v>1.1382785126067301</c:v>
                </c:pt>
                <c:pt idx="336">
                  <c:v>1.13437317862217</c:v>
                </c:pt>
                <c:pt idx="337">
                  <c:v>1.1297288457024599</c:v>
                </c:pt>
                <c:pt idx="338">
                  <c:v>1.12460979646207</c:v>
                </c:pt>
                <c:pt idx="339">
                  <c:v>1.11896438670794</c:v>
                </c:pt>
                <c:pt idx="340">
                  <c:v>1.1125177137165201</c:v>
                </c:pt>
                <c:pt idx="341">
                  <c:v>1.10561240721222</c:v>
                </c:pt>
                <c:pt idx="342">
                  <c:v>1.0982501323120299</c:v>
                </c:pt>
                <c:pt idx="343">
                  <c:v>1.09009767979443</c:v>
                </c:pt>
                <c:pt idx="344">
                  <c:v>1.0814862085796799</c:v>
                </c:pt>
                <c:pt idx="345">
                  <c:v>1.0724448717539801</c:v>
                </c:pt>
                <c:pt idx="346">
                  <c:v>1.06273491408828</c:v>
                </c:pt>
                <c:pt idx="347">
                  <c:v>1.0525312178436901</c:v>
                </c:pt>
                <c:pt idx="348">
                  <c:v>1.0419336857288699</c:v>
                </c:pt>
                <c:pt idx="349">
                  <c:v>1.0307898422265001</c:v>
                </c:pt>
                <c:pt idx="350">
                  <c:v>1.0191380409983199</c:v>
                </c:pt>
                <c:pt idx="351">
                  <c:v>1.00713614899995</c:v>
                </c:pt>
                <c:pt idx="352">
                  <c:v>0.99470598034135504</c:v>
                </c:pt>
                <c:pt idx="353">
                  <c:v>0.98177590785056001</c:v>
                </c:pt>
                <c:pt idx="354">
                  <c:v>0.96854578891729004</c:v>
                </c:pt>
                <c:pt idx="355">
                  <c:v>0.95499667039867897</c:v>
                </c:pt>
                <c:pt idx="356">
                  <c:v>0.94097878710765204</c:v>
                </c:pt>
                <c:pt idx="357">
                  <c:v>0.92671563810618596</c:v>
                </c:pt>
                <c:pt idx="358">
                  <c:v>0.91221169267429703</c:v>
                </c:pt>
                <c:pt idx="359">
                  <c:v>0.89733010784098999</c:v>
                </c:pt>
                <c:pt idx="360">
                  <c:v>0.88224258857306304</c:v>
                </c:pt>
                <c:pt idx="361">
                  <c:v>0.86697235175998499</c:v>
                </c:pt>
                <c:pt idx="362">
                  <c:v>0.85144663213605598</c:v>
                </c:pt>
                <c:pt idx="363">
                  <c:v>0.83575109239950196</c:v>
                </c:pt>
                <c:pt idx="364">
                  <c:v>0.81993209700157998</c:v>
                </c:pt>
                <c:pt idx="365">
                  <c:v>0.80396201692925595</c:v>
                </c:pt>
                <c:pt idx="366">
                  <c:v>0.78787673920670698</c:v>
                </c:pt>
                <c:pt idx="367">
                  <c:v>0.77172681186368297</c:v>
                </c:pt>
                <c:pt idx="368">
                  <c:v>0.75551057561593504</c:v>
                </c:pt>
                <c:pt idx="369">
                  <c:v>0.73925020701506705</c:v>
                </c:pt>
                <c:pt idx="370">
                  <c:v>0.72298198694354199</c:v>
                </c:pt>
                <c:pt idx="371">
                  <c:v>0.70671170773434</c:v>
                </c:pt>
                <c:pt idx="372">
                  <c:v>0.69048203691880505</c:v>
                </c:pt>
                <c:pt idx="373">
                  <c:v>0.67429788317588102</c:v>
                </c:pt>
                <c:pt idx="374">
                  <c:v>0.65816323643359398</c:v>
                </c:pt>
                <c:pt idx="375">
                  <c:v>0.64214862888125201</c:v>
                </c:pt>
                <c:pt idx="376">
                  <c:v>0.62623604583869397</c:v>
                </c:pt>
                <c:pt idx="377">
                  <c:v>0.61042105483315401</c:v>
                </c:pt>
                <c:pt idx="378">
                  <c:v>0.59477980060481295</c:v>
                </c:pt>
                <c:pt idx="379">
                  <c:v>0.57930749129395798</c:v>
                </c:pt>
                <c:pt idx="380">
                  <c:v>0.563974999530515</c:v>
                </c:pt>
                <c:pt idx="381">
                  <c:v>0.54884819679816299</c:v>
                </c:pt>
                <c:pt idx="382">
                  <c:v>0.53396283436317904</c:v>
                </c:pt>
                <c:pt idx="383">
                  <c:v>0.51925286196400799</c:v>
                </c:pt>
                <c:pt idx="384">
                  <c:v>0.50476078318314799</c:v>
                </c:pt>
                <c:pt idx="385">
                  <c:v>0.49058457169478698</c:v>
                </c:pt>
                <c:pt idx="386">
                  <c:v>0.476612121726667</c:v>
                </c:pt>
                <c:pt idx="387">
                  <c:v>0.46285260725386401</c:v>
                </c:pt>
                <c:pt idx="388">
                  <c:v>0.44948168381308401</c:v>
                </c:pt>
                <c:pt idx="389">
                  <c:v>0.43633540163018802</c:v>
                </c:pt>
                <c:pt idx="390">
                  <c:v>0.42341500455514602</c:v>
                </c:pt>
                <c:pt idx="391">
                  <c:v>0.41088666295076098</c:v>
                </c:pt>
                <c:pt idx="392">
                  <c:v>0.39862837272514201</c:v>
                </c:pt>
                <c:pt idx="393">
                  <c:v>0.38660851915995798</c:v>
                </c:pt>
                <c:pt idx="394">
                  <c:v>0.37495501216035998</c:v>
                </c:pt>
                <c:pt idx="395">
                  <c:v>0.36362013042311903</c:v>
                </c:pt>
                <c:pt idx="396">
                  <c:v>0.35252900489877698</c:v>
                </c:pt>
                <c:pt idx="397">
                  <c:v>0.34176719115931498</c:v>
                </c:pt>
                <c:pt idx="398">
                  <c:v>0.33136598942786999</c:v>
                </c:pt>
                <c:pt idx="399">
                  <c:v>0.32120714443776099</c:v>
                </c:pt>
                <c:pt idx="400">
                  <c:v>0.311332905062501</c:v>
                </c:pt>
                <c:pt idx="401">
                  <c:v>0.30185256272501199</c:v>
                </c:pt>
                <c:pt idx="402">
                  <c:v>0.29260719023529802</c:v>
                </c:pt>
                <c:pt idx="403">
                  <c:v>0.28359754501552198</c:v>
                </c:pt>
                <c:pt idx="404">
                  <c:v>0.27500490075114198</c:v>
                </c:pt>
                <c:pt idx="405">
                  <c:v>0.26663476758756099</c:v>
                </c:pt>
                <c:pt idx="406">
                  <c:v>0.25848592019961902</c:v>
                </c:pt>
                <c:pt idx="407">
                  <c:v>0.25069537589953</c:v>
                </c:pt>
                <c:pt idx="408">
                  <c:v>0.24314628874508601</c:v>
                </c:pt>
                <c:pt idx="409">
                  <c:v>0.23580167155711301</c:v>
                </c:pt>
                <c:pt idx="410">
                  <c:v>0.228753911672365</c:v>
                </c:pt>
                <c:pt idx="411">
                  <c:v>0.22195954907498</c:v>
                </c:pt>
                <c:pt idx="412">
                  <c:v>0.21535012568721901</c:v>
                </c:pt>
                <c:pt idx="413">
                  <c:v>0.20897908331649001</c:v>
                </c:pt>
                <c:pt idx="414">
                  <c:v>0.20286501080448499</c:v>
                </c:pt>
                <c:pt idx="415">
                  <c:v>0.19691479946849799</c:v>
                </c:pt>
                <c:pt idx="416">
                  <c:v>0.19114956612338799</c:v>
                </c:pt>
                <c:pt idx="417">
                  <c:v>0.185637239170203</c:v>
                </c:pt>
                <c:pt idx="418">
                  <c:v>0.18026727403718901</c:v>
                </c:pt>
                <c:pt idx="419">
                  <c:v>0.175037984091159</c:v>
                </c:pt>
                <c:pt idx="420">
                  <c:v>0.170045946454355</c:v>
                </c:pt>
                <c:pt idx="421">
                  <c:v>0.16517797523885699</c:v>
                </c:pt>
                <c:pt idx="422">
                  <c:v>0.16042991188115499</c:v>
                </c:pt>
                <c:pt idx="423">
                  <c:v>0.15586612538116901</c:v>
                </c:pt>
                <c:pt idx="424">
                  <c:v>0.151425870085729</c:v>
                </c:pt>
                <c:pt idx="425">
                  <c:v>0.14708634271763499</c:v>
                </c:pt>
                <c:pt idx="426">
                  <c:v>0.142886815163452</c:v>
                </c:pt>
                <c:pt idx="427">
                  <c:v>0.13880665319999</c:v>
                </c:pt>
                <c:pt idx="428">
                  <c:v>0.134810285055116</c:v>
                </c:pt>
                <c:pt idx="429">
                  <c:v>0.13091813781141501</c:v>
                </c:pt>
                <c:pt idx="430">
                  <c:v>0.12713910189045499</c:v>
                </c:pt>
                <c:pt idx="431">
                  <c:v>0.12342961515382</c:v>
                </c:pt>
                <c:pt idx="432">
                  <c:v>0.119796362201693</c:v>
                </c:pt>
                <c:pt idx="433">
                  <c:v>0.116269405384094</c:v>
                </c:pt>
                <c:pt idx="434">
                  <c:v>0.112800665174313</c:v>
                </c:pt>
                <c:pt idx="435">
                  <c:v>0.109389356711763</c:v>
                </c:pt>
                <c:pt idx="436">
                  <c:v>0.106073412132613</c:v>
                </c:pt>
                <c:pt idx="437">
                  <c:v>0.10280974225409099</c:v>
                </c:pt>
                <c:pt idx="438">
                  <c:v>9.9595404615802699E-2</c:v>
                </c:pt>
                <c:pt idx="439">
                  <c:v>9.6456877030847099E-2</c:v>
                </c:pt>
                <c:pt idx="440">
                  <c:v>9.33727080629837E-2</c:v>
                </c:pt>
                <c:pt idx="441">
                  <c:v>9.0332478022233306E-2</c:v>
                </c:pt>
                <c:pt idx="442">
                  <c:v>8.7353915887306399E-2</c:v>
                </c:pt>
                <c:pt idx="443">
                  <c:v>8.4432866588810301E-2</c:v>
                </c:pt>
                <c:pt idx="444">
                  <c:v>8.1552719437822704E-2</c:v>
                </c:pt>
                <c:pt idx="445">
                  <c:v>7.8723977097638398E-2</c:v>
                </c:pt>
                <c:pt idx="446">
                  <c:v>7.5957499998761599E-2</c:v>
                </c:pt>
                <c:pt idx="447">
                  <c:v>7.3230793151146903E-2</c:v>
                </c:pt>
                <c:pt idx="448">
                  <c:v>7.0547712321530107E-2</c:v>
                </c:pt>
                <c:pt idx="449">
                  <c:v>6.7933451687058499E-2</c:v>
                </c:pt>
                <c:pt idx="450">
                  <c:v>6.5359227154165797E-2</c:v>
                </c:pt>
                <c:pt idx="451">
                  <c:v>6.2825101758400906E-2</c:v>
                </c:pt>
                <c:pt idx="452">
                  <c:v>6.0362178976420197E-2</c:v>
                </c:pt>
                <c:pt idx="453">
                  <c:v>5.7943375528681902E-2</c:v>
                </c:pt>
                <c:pt idx="454">
                  <c:v>5.5565877232443397E-2</c:v>
                </c:pt>
                <c:pt idx="455">
                  <c:v>5.3254686054879499E-2</c:v>
                </c:pt>
                <c:pt idx="456">
                  <c:v>5.0996399707413001E-2</c:v>
                </c:pt>
                <c:pt idx="457">
                  <c:v>4.8780956284836897E-2</c:v>
                </c:pt>
                <c:pt idx="458">
                  <c:v>4.66267046967348E-2</c:v>
                </c:pt>
                <c:pt idx="459">
                  <c:v>4.4534614146400399E-2</c:v>
                </c:pt>
                <c:pt idx="460">
                  <c:v>4.2486822849449497E-2</c:v>
                </c:pt>
                <c:pt idx="461">
                  <c:v>4.0494422957770101E-2</c:v>
                </c:pt>
                <c:pt idx="462">
                  <c:v>3.85734677628842E-2</c:v>
                </c:pt>
                <c:pt idx="463">
                  <c:v>3.6697860579006397E-2</c:v>
                </c:pt>
                <c:pt idx="464">
                  <c:v>3.4870978917403803E-2</c:v>
                </c:pt>
                <c:pt idx="465">
                  <c:v>3.3124345939010001E-2</c:v>
                </c:pt>
                <c:pt idx="466">
                  <c:v>3.1423473496370799E-2</c:v>
                </c:pt>
                <c:pt idx="467">
                  <c:v>2.97683596122582E-2</c:v>
                </c:pt>
                <c:pt idx="468">
                  <c:v>2.8192288141756099E-2</c:v>
                </c:pt>
                <c:pt idx="469">
                  <c:v>2.66661358249729E-2</c:v>
                </c:pt>
                <c:pt idx="470">
                  <c:v>2.5185299868305599E-2</c:v>
                </c:pt>
                <c:pt idx="471">
                  <c:v>2.3774631658338201E-2</c:v>
                </c:pt>
                <c:pt idx="472">
                  <c:v>2.2420353424205699E-2</c:v>
                </c:pt>
                <c:pt idx="473">
                  <c:v>2.11101460774475E-2</c:v>
                </c:pt>
                <c:pt idx="474">
                  <c:v>1.98605194001607E-2</c:v>
                </c:pt>
                <c:pt idx="475">
                  <c:v>1.86724523890896E-2</c:v>
                </c:pt>
                <c:pt idx="476">
                  <c:v>1.75264554809022E-2</c:v>
                </c:pt>
                <c:pt idx="477">
                  <c:v>1.6431153880662099E-2</c:v>
                </c:pt>
                <c:pt idx="478">
                  <c:v>1.5401061356687701E-2</c:v>
                </c:pt>
                <c:pt idx="479">
                  <c:v>1.4410387231496199E-2</c:v>
                </c:pt>
                <c:pt idx="480">
                  <c:v>1.34606426958194E-2</c:v>
                </c:pt>
                <c:pt idx="481">
                  <c:v>1.25781244115468E-2</c:v>
                </c:pt>
                <c:pt idx="482">
                  <c:v>1.17318635575427E-2</c:v>
                </c:pt>
                <c:pt idx="483">
                  <c:v>1.09215916636939E-2</c:v>
                </c:pt>
                <c:pt idx="484">
                  <c:v>1.01702705861836E-2</c:v>
                </c:pt>
                <c:pt idx="485">
                  <c:v>9.4560255280698498E-3</c:v>
                </c:pt>
                <c:pt idx="486">
                  <c:v>8.7742347950729802E-3</c:v>
                </c:pt>
                <c:pt idx="487">
                  <c:v>8.14037147488747E-3</c:v>
                </c:pt>
                <c:pt idx="488">
                  <c:v>7.5448202873292696E-3</c:v>
                </c:pt>
                <c:pt idx="489">
                  <c:v>6.9780240260952997E-3</c:v>
                </c:pt>
                <c:pt idx="490">
                  <c:v>6.4491368996420703E-3</c:v>
                </c:pt>
                <c:pt idx="491">
                  <c:v>5.9585787644855798E-3</c:v>
                </c:pt>
                <c:pt idx="492">
                  <c:v>5.4930606045644204E-3</c:v>
                </c:pt>
                <c:pt idx="493">
                  <c:v>5.0566257625401104E-3</c:v>
                </c:pt>
                <c:pt idx="494">
                  <c:v>4.6574722132692401E-3</c:v>
                </c:pt>
                <c:pt idx="495">
                  <c:v>4.2797560110334797E-3</c:v>
                </c:pt>
                <c:pt idx="496">
                  <c:v>3.92358100916625E-3</c:v>
                </c:pt>
                <c:pt idx="497">
                  <c:v>3.6027684159985699E-3</c:v>
                </c:pt>
                <c:pt idx="498">
                  <c:v>3.30000429406458E-3</c:v>
                </c:pt>
                <c:pt idx="499">
                  <c:v>3.0150370165660701E-3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3402496"/>
        <c:axId val="143404416"/>
      </c:scatterChart>
      <c:valAx>
        <c:axId val="143402496"/>
        <c:scaling>
          <c:logBase val="10"/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000"/>
                </a:pPr>
                <a:r>
                  <a:rPr lang="en-US" sz="1000"/>
                  <a:t>Rates ratio</a:t>
                </a:r>
              </a:p>
            </c:rich>
          </c:tx>
          <c:layout>
            <c:manualLayout>
              <c:xMode val="edge"/>
              <c:yMode val="edge"/>
              <c:x val="0.42505186851366428"/>
              <c:y val="0.89530045341206166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000" b="1"/>
            </a:pPr>
            <a:endParaRPr lang="en-US"/>
          </a:p>
        </c:txPr>
        <c:crossAx val="143404416"/>
        <c:crossesAt val="0"/>
        <c:crossBetween val="midCat"/>
      </c:valAx>
      <c:valAx>
        <c:axId val="143404416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1000"/>
                </a:pPr>
                <a:r>
                  <a:rPr lang="en-US" sz="1000"/>
                  <a:t>Probability</a:t>
                </a:r>
                <a:r>
                  <a:rPr lang="en-US" sz="1000" baseline="0"/>
                  <a:t> density</a:t>
                </a:r>
                <a:endParaRPr lang="en-US" sz="1000"/>
              </a:p>
            </c:rich>
          </c:tx>
          <c:layout>
            <c:manualLayout>
              <c:xMode val="edge"/>
              <c:yMode val="edge"/>
              <c:x val="1.7771856122570744E-2"/>
              <c:y val="6.0468066491688531E-2"/>
            </c:manualLayout>
          </c:layout>
          <c:overlay val="0"/>
        </c:title>
        <c:numFmt formatCode="General" sourceLinked="1"/>
        <c:majorTickMark val="out"/>
        <c:minorTickMark val="none"/>
        <c:tickLblPos val="none"/>
        <c:txPr>
          <a:bodyPr/>
          <a:lstStyle/>
          <a:p>
            <a:pPr>
              <a:defRPr sz="1400" b="1"/>
            </a:pPr>
            <a:endParaRPr lang="en-US"/>
          </a:p>
        </c:txPr>
        <c:crossAx val="143402496"/>
        <c:crossesAt val="1"/>
        <c:crossBetween val="midCat"/>
      </c:valAx>
    </c:plotArea>
    <c:legend>
      <c:legendPos val="r"/>
      <c:layout>
        <c:manualLayout>
          <c:xMode val="edge"/>
          <c:yMode val="edge"/>
          <c:x val="0.11880258118185255"/>
          <c:y val="4.3626421697287837E-2"/>
          <c:w val="0.45219761582384871"/>
          <c:h val="0.26106424196975381"/>
        </c:manualLayout>
      </c:layout>
      <c:overlay val="0"/>
      <c:txPr>
        <a:bodyPr/>
        <a:lstStyle/>
        <a:p>
          <a:pPr>
            <a:defRPr sz="1200" b="1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062640008951797"/>
          <c:y val="5.9046070150322108E-2"/>
          <c:w val="0.78485284543952039"/>
          <c:h val="0.72324764495347171"/>
        </c:manualLayout>
      </c:layout>
      <c:scatterChart>
        <c:scatterStyle val="smoothMarker"/>
        <c:varyColors val="0"/>
        <c:ser>
          <c:idx val="1"/>
          <c:order val="1"/>
          <c:tx>
            <c:strRef>
              <c:f>Distribution_shallow_OKOK!$L$41</c:f>
              <c:strCache>
                <c:ptCount val="1"/>
                <c:pt idx="0">
                  <c:v>Reduction</c:v>
                </c:pt>
              </c:strCache>
            </c:strRef>
          </c:tx>
          <c:spPr>
            <a:ln>
              <a:solidFill>
                <a:srgbClr val="C00000"/>
              </a:solidFill>
              <a:prstDash val="dash"/>
            </a:ln>
          </c:spPr>
          <c:marker>
            <c:symbol val="none"/>
          </c:marker>
          <c:xVal>
            <c:numRef>
              <c:f>Distribution_shallow_OKOK!$J$42:$J$541</c:f>
              <c:numCache>
                <c:formatCode>General</c:formatCode>
                <c:ptCount val="500"/>
                <c:pt idx="0">
                  <c:v>15.661306549181148</c:v>
                </c:pt>
                <c:pt idx="1">
                  <c:v>15.94506627277215</c:v>
                </c:pt>
                <c:pt idx="2">
                  <c:v>16.233967303091273</c:v>
                </c:pt>
                <c:pt idx="3">
                  <c:v>16.528102793016355</c:v>
                </c:pt>
                <c:pt idx="4">
                  <c:v>16.827567583217732</c:v>
                </c:pt>
                <c:pt idx="5">
                  <c:v>17.13245823273844</c:v>
                </c:pt>
                <c:pt idx="6">
                  <c:v>17.442873050128657</c:v>
                </c:pt>
                <c:pt idx="7">
                  <c:v>17.75891212514416</c:v>
                </c:pt>
                <c:pt idx="8">
                  <c:v>18.080677361019148</c:v>
                </c:pt>
                <c:pt idx="9">
                  <c:v>18.408272507323787</c:v>
                </c:pt>
                <c:pt idx="10">
                  <c:v>18.741803193417095</c:v>
                </c:pt>
                <c:pt idx="11">
                  <c:v>19.081376962505924</c:v>
                </c:pt>
                <c:pt idx="12">
                  <c:v>19.427103306321058</c:v>
                </c:pt>
                <c:pt idx="13">
                  <c:v>19.779093700421587</c:v>
                </c:pt>
                <c:pt idx="14">
                  <c:v>20.137461640138955</c:v>
                </c:pt>
                <c:pt idx="15">
                  <c:v>20.502322677172227</c:v>
                </c:pt>
                <c:pt idx="16">
                  <c:v>20.873794456846444</c:v>
                </c:pt>
                <c:pt idx="17">
                  <c:v>21.25199675604604</c:v>
                </c:pt>
                <c:pt idx="18">
                  <c:v>21.637051521835538</c:v>
                </c:pt>
                <c:pt idx="19">
                  <c:v>22.029082910780499</c:v>
                </c:pt>
                <c:pt idx="20">
                  <c:v>22.428217328978388</c:v>
                </c:pt>
                <c:pt idx="21">
                  <c:v>22.834583472819851</c:v>
                </c:pt>
                <c:pt idx="22">
                  <c:v>23.248312370483362</c:v>
                </c:pt>
                <c:pt idx="23">
                  <c:v>23.669537424184298</c:v>
                </c:pt>
                <c:pt idx="24">
                  <c:v>24.09839445318898</c:v>
                </c:pt>
                <c:pt idx="25">
                  <c:v>24.535021737608069</c:v>
                </c:pt>
                <c:pt idx="26">
                  <c:v>24.97956006298341</c:v>
                </c:pt>
                <c:pt idx="27">
                  <c:v>25.432152765682755</c:v>
                </c:pt>
                <c:pt idx="28">
                  <c:v>25.892945779116975</c:v>
                </c:pt>
                <c:pt idx="29">
                  <c:v>26.362087680794598</c:v>
                </c:pt>
                <c:pt idx="30">
                  <c:v>26.839729740228979</c:v>
                </c:pt>
                <c:pt idx="31">
                  <c:v>27.326025967713445</c:v>
                </c:pt>
                <c:pt idx="32">
                  <c:v>27.821133163980164</c:v>
                </c:pt>
                <c:pt idx="33">
                  <c:v>28.32521097075881</c:v>
                </c:pt>
                <c:pt idx="34">
                  <c:v>28.838421922251207</c:v>
                </c:pt>
                <c:pt idx="35">
                  <c:v>29.360931497538623</c:v>
                </c:pt>
                <c:pt idx="36">
                  <c:v>29.892908173938686</c:v>
                </c:pt>
                <c:pt idx="37">
                  <c:v>30.434523481328959</c:v>
                </c:pt>
                <c:pt idx="38">
                  <c:v>30.985952057454831</c:v>
                </c:pt>
                <c:pt idx="39">
                  <c:v>31.547371704239481</c:v>
                </c:pt>
                <c:pt idx="40">
                  <c:v>32.11896344511409</c:v>
                </c:pt>
                <c:pt idx="41">
                  <c:v>32.700911583386862</c:v>
                </c:pt>
                <c:pt idx="42">
                  <c:v>33.293403761669445</c:v>
                </c:pt>
                <c:pt idx="43">
                  <c:v>33.896631022380262</c:v>
                </c:pt>
                <c:pt idx="44">
                  <c:v>34.51078786934395</c:v>
                </c:pt>
                <c:pt idx="45">
                  <c:v>35.136072330506913</c:v>
                </c:pt>
                <c:pt idx="46">
                  <c:v>35.772686021789212</c:v>
                </c:pt>
                <c:pt idx="47">
                  <c:v>36.420834212093368</c:v>
                </c:pt>
                <c:pt idx="48">
                  <c:v>37.080725889490978</c:v>
                </c:pt>
                <c:pt idx="49">
                  <c:v>37.752573828608533</c:v>
                </c:pt>
                <c:pt idx="50">
                  <c:v>38.436594659234245</c:v>
                </c:pt>
                <c:pt idx="51">
                  <c:v>39.133008936167862</c:v>
                </c:pt>
                <c:pt idx="52">
                  <c:v>39.842041210336042</c:v>
                </c:pt>
                <c:pt idx="53">
                  <c:v>40.563920101196359</c:v>
                </c:pt>
                <c:pt idx="54">
                  <c:v>41.29887837045294</c:v>
                </c:pt>
                <c:pt idx="55">
                  <c:v>42.047152997107951</c:v>
                </c:pt>
                <c:pt idx="56">
                  <c:v>42.808985253872741</c:v>
                </c:pt>
                <c:pt idx="57">
                  <c:v>43.584620784963562</c:v>
                </c:pt>
                <c:pt idx="58">
                  <c:v>44.374309685306713</c:v>
                </c:pt>
                <c:pt idx="59">
                  <c:v>45.17830658117991</c:v>
                </c:pt>
                <c:pt idx="60">
                  <c:v>45.99687071230953</c:v>
                </c:pt>
                <c:pt idx="61">
                  <c:v>46.830266015465668</c:v>
                </c:pt>
                <c:pt idx="62">
                  <c:v>47.678761209561472</c:v>
                </c:pt>
                <c:pt idx="63">
                  <c:v>48.542629882299629</c:v>
                </c:pt>
                <c:pt idx="64">
                  <c:v>49.422150578387502</c:v>
                </c:pt>
                <c:pt idx="65">
                  <c:v>50.317606889350863</c:v>
                </c:pt>
                <c:pt idx="66">
                  <c:v>51.229287544974667</c:v>
                </c:pt>
                <c:pt idx="67">
                  <c:v>52.157486506400787</c:v>
                </c:pt>
                <c:pt idx="68">
                  <c:v>53.102503060912426</c:v>
                </c:pt>
                <c:pt idx="69">
                  <c:v>54.064641918435946</c:v>
                </c:pt>
                <c:pt idx="70">
                  <c:v>55.044213309791161</c:v>
                </c:pt>
                <c:pt idx="71">
                  <c:v>56.041533086721699</c:v>
                </c:pt>
                <c:pt idx="72">
                  <c:v>57.056922823737985</c:v>
                </c:pt>
                <c:pt idx="73">
                  <c:v>58.090709921805043</c:v>
                </c:pt>
                <c:pt idx="74">
                  <c:v>59.14322771390956</c:v>
                </c:pt>
                <c:pt idx="75">
                  <c:v>60.21481557253918</c:v>
                </c:pt>
                <c:pt idx="76">
                  <c:v>61.305819019109208</c:v>
                </c:pt>
                <c:pt idx="77">
                  <c:v>62.416589835372399</c:v>
                </c:pt>
                <c:pt idx="78">
                  <c:v>63.547486176846839</c:v>
                </c:pt>
                <c:pt idx="79">
                  <c:v>64.698872688299005</c:v>
                </c:pt>
                <c:pt idx="80">
                  <c:v>65.871120621319676</c:v>
                </c:pt>
                <c:pt idx="81">
                  <c:v>67.064607954029668</c:v>
                </c:pt>
                <c:pt idx="82">
                  <c:v>68.279719512954415</c:v>
                </c:pt>
                <c:pt idx="83">
                  <c:v>69.516847097107387</c:v>
                </c:pt>
                <c:pt idx="84">
                  <c:v>70.776389604320741</c:v>
                </c:pt>
                <c:pt idx="85">
                  <c:v>72.058753159865972</c:v>
                </c:pt>
                <c:pt idx="86">
                  <c:v>73.364351247403846</c:v>
                </c:pt>
                <c:pt idx="87">
                  <c:v>74.693604842308062</c:v>
                </c:pt>
                <c:pt idx="88">
                  <c:v>76.046942547403773</c:v>
                </c:pt>
                <c:pt idx="89">
                  <c:v>77.42480073116559</c:v>
                </c:pt>
                <c:pt idx="90">
                  <c:v>78.827623668420017</c:v>
                </c:pt>
                <c:pt idx="91">
                  <c:v>80.255863683596488</c:v>
                </c:pt>
                <c:pt idx="92">
                  <c:v>81.709981296574611</c:v>
                </c:pt>
                <c:pt idx="93">
                  <c:v>83.190445371173396</c:v>
                </c:pt>
                <c:pt idx="94">
                  <c:v>84.697733266331255</c:v>
                </c:pt>
                <c:pt idx="95">
                  <c:v>86.23233099002465</c:v>
                </c:pt>
                <c:pt idx="96">
                  <c:v>87.794733355976504</c:v>
                </c:pt>
                <c:pt idx="97">
                  <c:v>89.385444143202591</c:v>
                </c:pt>
                <c:pt idx="98">
                  <c:v>91.004976258452103</c:v>
                </c:pt>
                <c:pt idx="99">
                  <c:v>92.653851901580026</c:v>
                </c:pt>
                <c:pt idx="100">
                  <c:v>94.332602733936852</c:v>
                </c:pt>
                <c:pt idx="101">
                  <c:v>96.041770049789051</c:v>
                </c:pt>
                <c:pt idx="102">
                  <c:v>97.781904950854695</c:v>
                </c:pt>
                <c:pt idx="103">
                  <c:v>99.553568524000681</c:v>
                </c:pt>
                <c:pt idx="104">
                  <c:v>101.35733202215816</c:v>
                </c:pt>
                <c:pt idx="105">
                  <c:v>103.19377704851722</c:v>
                </c:pt>
                <c:pt idx="106">
                  <c:v>105.06349574405802</c:v>
                </c:pt>
                <c:pt idx="107">
                  <c:v>106.96709097847965</c:v>
                </c:pt>
                <c:pt idx="108">
                  <c:v>108.90517654458937</c:v>
                </c:pt>
                <c:pt idx="109">
                  <c:v>110.8783773562124</c:v>
                </c:pt>
                <c:pt idx="110">
                  <c:v>112.88732964968905</c:v>
                </c:pt>
                <c:pt idx="111">
                  <c:v>114.93268118902115</c:v>
                </c:pt>
                <c:pt idx="112">
                  <c:v>117.01509147473742</c:v>
                </c:pt>
                <c:pt idx="113">
                  <c:v>119.13523195654048</c:v>
                </c:pt>
                <c:pt idx="114">
                  <c:v>121.29378624980949</c:v>
                </c:pt>
                <c:pt idx="115">
                  <c:v>123.49145035602369</c:v>
                </c:pt>
                <c:pt idx="116">
                  <c:v>125.72893288717998</c:v>
                </c:pt>
                <c:pt idx="117">
                  <c:v>128.00695529427756</c:v>
                </c:pt>
                <c:pt idx="118">
                  <c:v>130.32625209994083</c:v>
                </c:pt>
                <c:pt idx="119">
                  <c:v>132.68757113525879</c:v>
                </c:pt>
                <c:pt idx="120">
                  <c:v>135.09167378091388</c:v>
                </c:pt>
                <c:pt idx="121">
                  <c:v>137.53933521268138</c:v>
                </c:pt>
                <c:pt idx="122">
                  <c:v>140.03134465137541</c:v>
                </c:pt>
                <c:pt idx="123">
                  <c:v>142.56850561732489</c:v>
                </c:pt>
                <c:pt idx="124">
                  <c:v>145.15163618945883</c:v>
                </c:pt>
                <c:pt idx="125">
                  <c:v>147.78156926908795</c:v>
                </c:pt>
                <c:pt idx="126">
                  <c:v>150.45915284846257</c:v>
                </c:pt>
                <c:pt idx="127">
                  <c:v>153.18525028419967</c:v>
                </c:pt>
                <c:pt idx="128">
                  <c:v>155.96074057566176</c:v>
                </c:pt>
                <c:pt idx="129">
                  <c:v>158.78651864838011</c:v>
                </c:pt>
                <c:pt idx="130">
                  <c:v>161.66349564261427</c:v>
                </c:pt>
                <c:pt idx="131">
                  <c:v>164.59259920713782</c:v>
                </c:pt>
                <c:pt idx="132">
                  <c:v>167.57477379834936</c:v>
                </c:pt>
                <c:pt idx="133">
                  <c:v>170.61098098480082</c:v>
                </c:pt>
                <c:pt idx="134">
                  <c:v>173.70219975724541</c:v>
                </c:pt>
                <c:pt idx="135">
                  <c:v>176.84942684430098</c:v>
                </c:pt>
                <c:pt idx="136">
                  <c:v>180.05367703383519</c:v>
                </c:pt>
                <c:pt idx="137">
                  <c:v>183.31598350017538</c:v>
                </c:pt>
                <c:pt idx="138">
                  <c:v>186.63739813722819</c:v>
                </c:pt>
                <c:pt idx="139">
                  <c:v>190.01899189767559</c:v>
                </c:pt>
                <c:pt idx="140">
                  <c:v>193.46185513827433</c:v>
                </c:pt>
                <c:pt idx="141">
                  <c:v>196.96709797143441</c:v>
                </c:pt>
                <c:pt idx="142">
                  <c:v>200.53585062316091</c:v>
                </c:pt>
                <c:pt idx="143">
                  <c:v>204.16926379748438</c:v>
                </c:pt>
                <c:pt idx="144">
                  <c:v>207.86850904749087</c:v>
                </c:pt>
                <c:pt idx="145">
                  <c:v>211.63477915307618</c:v>
                </c:pt>
                <c:pt idx="146">
                  <c:v>215.46928850554531</c:v>
                </c:pt>
                <c:pt idx="147">
                  <c:v>219.37327349917783</c:v>
                </c:pt>
                <c:pt idx="148">
                  <c:v>223.34799292989072</c:v>
                </c:pt>
                <c:pt idx="149">
                  <c:v>227.39472840112145</c:v>
                </c:pt>
                <c:pt idx="150">
                  <c:v>231.514784737068</c:v>
                </c:pt>
                <c:pt idx="151">
                  <c:v>235.70949040341316</c:v>
                </c:pt>
                <c:pt idx="152">
                  <c:v>239.98019793567505</c:v>
                </c:pt>
                <c:pt idx="153">
                  <c:v>244.32828437531504</c:v>
                </c:pt>
                <c:pt idx="154">
                  <c:v>248.75515171375108</c:v>
                </c:pt>
                <c:pt idx="155">
                  <c:v>253.26222734441214</c:v>
                </c:pt>
                <c:pt idx="156">
                  <c:v>257.85096452298751</c:v>
                </c:pt>
                <c:pt idx="157">
                  <c:v>262.52284283600989</c:v>
                </c:pt>
                <c:pt idx="158">
                  <c:v>267.27936867793352</c:v>
                </c:pt>
                <c:pt idx="159">
                  <c:v>272.12207573685356</c:v>
                </c:pt>
                <c:pt idx="160">
                  <c:v>277.05252548902536</c:v>
                </c:pt>
                <c:pt idx="161">
                  <c:v>282.07230770234696</c:v>
                </c:pt>
                <c:pt idx="162">
                  <c:v>287.18304094895961</c:v>
                </c:pt>
                <c:pt idx="163">
                  <c:v>292.38637312714002</c:v>
                </c:pt>
                <c:pt idx="164">
                  <c:v>297.68398199264487</c:v>
                </c:pt>
                <c:pt idx="165">
                  <c:v>303.07757569968589</c:v>
                </c:pt>
                <c:pt idx="166">
                  <c:v>308.56889335170285</c:v>
                </c:pt>
                <c:pt idx="167">
                  <c:v>314.15970556212096</c:v>
                </c:pt>
                <c:pt idx="168">
                  <c:v>319.85181502526126</c:v>
                </c:pt>
                <c:pt idx="169">
                  <c:v>325.64705709760267</c:v>
                </c:pt>
                <c:pt idx="170">
                  <c:v>331.54730038956916</c:v>
                </c:pt>
                <c:pt idx="171">
                  <c:v>337.55444736804418</c:v>
                </c:pt>
                <c:pt idx="172">
                  <c:v>343.67043496979892</c:v>
                </c:pt>
                <c:pt idx="173">
                  <c:v>349.89723522603464</c:v>
                </c:pt>
                <c:pt idx="174">
                  <c:v>356.23685589824407</c:v>
                </c:pt>
                <c:pt idx="175">
                  <c:v>362.69134112558902</c:v>
                </c:pt>
                <c:pt idx="176">
                  <c:v>369.26277208401251</c:v>
                </c:pt>
                <c:pt idx="177">
                  <c:v>375.95326765729652</c:v>
                </c:pt>
                <c:pt idx="178">
                  <c:v>382.76498512023983</c:v>
                </c:pt>
                <c:pt idx="179">
                  <c:v>389.70012083429776</c:v>
                </c:pt>
                <c:pt idx="180">
                  <c:v>396.76091095573878</c:v>
                </c:pt>
                <c:pt idx="181">
                  <c:v>403.94963215667872</c:v>
                </c:pt>
                <c:pt idx="182">
                  <c:v>411.26860235916519</c:v>
                </c:pt>
                <c:pt idx="183">
                  <c:v>418.72018148256848</c:v>
                </c:pt>
                <c:pt idx="184">
                  <c:v>426.30677220450775</c:v>
                </c:pt>
                <c:pt idx="185">
                  <c:v>434.0308207355705</c:v>
                </c:pt>
                <c:pt idx="186">
                  <c:v>441.89481760806206</c:v>
                </c:pt>
                <c:pt idx="187">
                  <c:v>449.90129847905382</c:v>
                </c:pt>
                <c:pt idx="188">
                  <c:v>458.05284494797388</c:v>
                </c:pt>
                <c:pt idx="189">
                  <c:v>466.35208538901497</c:v>
                </c:pt>
                <c:pt idx="190">
                  <c:v>474.8016957986265</c:v>
                </c:pt>
                <c:pt idx="191">
                  <c:v>483.404400658356</c:v>
                </c:pt>
                <c:pt idx="192">
                  <c:v>492.16297381333101</c:v>
                </c:pt>
                <c:pt idx="193">
                  <c:v>501.08023936665069</c:v>
                </c:pt>
                <c:pt idx="194">
                  <c:v>510.15907258998936</c:v>
                </c:pt>
                <c:pt idx="195">
                  <c:v>519.40240085069195</c:v>
                </c:pt>
                <c:pt idx="196">
                  <c:v>528.81320455567436</c:v>
                </c:pt>
                <c:pt idx="197">
                  <c:v>538.39451811241747</c:v>
                </c:pt>
                <c:pt idx="198">
                  <c:v>548.14943090738359</c:v>
                </c:pt>
                <c:pt idx="199">
                  <c:v>558.08108830214758</c:v>
                </c:pt>
                <c:pt idx="200">
                  <c:v>568.19269264758884</c:v>
                </c:pt>
                <c:pt idx="201">
                  <c:v>578.48750431644874</c:v>
                </c:pt>
                <c:pt idx="202">
                  <c:v>588.96884275460491</c:v>
                </c:pt>
                <c:pt idx="203">
                  <c:v>599.6400875513873</c:v>
                </c:pt>
                <c:pt idx="204">
                  <c:v>610.50467952928705</c:v>
                </c:pt>
                <c:pt idx="205">
                  <c:v>621.56612185341453</c:v>
                </c:pt>
                <c:pt idx="206">
                  <c:v>632.82798116105153</c:v>
                </c:pt>
                <c:pt idx="207">
                  <c:v>644.29388871167703</c:v>
                </c:pt>
                <c:pt idx="208">
                  <c:v>655.96754155782173</c:v>
                </c:pt>
                <c:pt idx="209">
                  <c:v>667.85270373714536</c:v>
                </c:pt>
                <c:pt idx="210">
                  <c:v>679.953207486103</c:v>
                </c:pt>
                <c:pt idx="211">
                  <c:v>692.27295447561357</c:v>
                </c:pt>
                <c:pt idx="212">
                  <c:v>704.81591706910115</c:v>
                </c:pt>
                <c:pt idx="213">
                  <c:v>717.58613960334617</c:v>
                </c:pt>
                <c:pt idx="214">
                  <c:v>730.58773969253036</c:v>
                </c:pt>
                <c:pt idx="215">
                  <c:v>743.82490955591959</c:v>
                </c:pt>
                <c:pt idx="216">
                  <c:v>757.30191736961285</c:v>
                </c:pt>
                <c:pt idx="217">
                  <c:v>771.02310864269839</c:v>
                </c:pt>
                <c:pt idx="218">
                  <c:v>784.99290761851637</c:v>
                </c:pt>
                <c:pt idx="219">
                  <c:v>799.21581870114107</c:v>
                </c:pt>
                <c:pt idx="220">
                  <c:v>813.69642790778767</c:v>
                </c:pt>
                <c:pt idx="221">
                  <c:v>828.43940434752653</c:v>
                </c:pt>
                <c:pt idx="222">
                  <c:v>843.44950172677954</c:v>
                </c:pt>
                <c:pt idx="223">
                  <c:v>858.73155988210499</c:v>
                </c:pt>
                <c:pt idx="224">
                  <c:v>874.2905063407419</c:v>
                </c:pt>
                <c:pt idx="225">
                  <c:v>890.13135790944227</c:v>
                </c:pt>
                <c:pt idx="226">
                  <c:v>906.25922229207686</c:v>
                </c:pt>
                <c:pt idx="227">
                  <c:v>922.67929973656362</c:v>
                </c:pt>
                <c:pt idx="228">
                  <c:v>939.39688471162151</c:v>
                </c:pt>
                <c:pt idx="229">
                  <c:v>956.41736761392201</c:v>
                </c:pt>
                <c:pt idx="230">
                  <c:v>973.74623650615013</c:v>
                </c:pt>
                <c:pt idx="231">
                  <c:v>991.38907888657741</c:v>
                </c:pt>
                <c:pt idx="232">
                  <c:v>1009.3515834906846</c:v>
                </c:pt>
                <c:pt idx="233">
                  <c:v>1027.6395421254274</c:v>
                </c:pt>
                <c:pt idx="234">
                  <c:v>1046.2588515367452</c:v>
                </c:pt>
                <c:pt idx="235">
                  <c:v>1065.2155153108938</c:v>
                </c:pt>
                <c:pt idx="236">
                  <c:v>1084.5156458102408</c:v>
                </c:pt>
                <c:pt idx="237">
                  <c:v>1104.1654661441205</c:v>
                </c:pt>
                <c:pt idx="238">
                  <c:v>1124.171312175413</c:v>
                </c:pt>
                <c:pt idx="239">
                  <c:v>1144.5396345634645</c:v>
                </c:pt>
                <c:pt idx="240">
                  <c:v>1165.2770008440359</c:v>
                </c:pt>
                <c:pt idx="241">
                  <c:v>1186.3900975469237</c:v>
                </c:pt>
                <c:pt idx="242">
                  <c:v>1207.8857323519667</c:v>
                </c:pt>
                <c:pt idx="243">
                  <c:v>1229.7708362840917</c:v>
                </c:pt>
                <c:pt idx="244">
                  <c:v>1252.0524659481573</c:v>
                </c:pt>
                <c:pt idx="245">
                  <c:v>1274.7378058042657</c:v>
                </c:pt>
                <c:pt idx="246">
                  <c:v>1297.8341704843199</c:v>
                </c:pt>
                <c:pt idx="247">
                  <c:v>1321.34900715054</c:v>
                </c:pt>
                <c:pt idx="248">
                  <c:v>1345.2898978967132</c:v>
                </c:pt>
                <c:pt idx="249">
                  <c:v>1369.6645621929629</c:v>
                </c:pt>
                <c:pt idx="250">
                  <c:v>1394.4808593747953</c:v>
                </c:pt>
                <c:pt idx="251">
                  <c:v>1419.7467911772626</c:v>
                </c:pt>
                <c:pt idx="252">
                  <c:v>1445.4705043150229</c:v>
                </c:pt>
                <c:pt idx="253">
                  <c:v>1471.6602931091661</c:v>
                </c:pt>
                <c:pt idx="254">
                  <c:v>1498.324602161613</c:v>
                </c:pt>
                <c:pt idx="255">
                  <c:v>1525.4720290780328</c:v>
                </c:pt>
                <c:pt idx="256">
                  <c:v>1553.1113272398857</c:v>
                </c:pt>
                <c:pt idx="257">
                  <c:v>1581.2514086270721</c:v>
                </c:pt>
                <c:pt idx="258">
                  <c:v>1609.901346691363</c:v>
                </c:pt>
                <c:pt idx="259">
                  <c:v>1639.0703792820552</c:v>
                </c:pt>
                <c:pt idx="260">
                  <c:v>1668.7679116246286</c:v>
                </c:pt>
                <c:pt idx="261">
                  <c:v>1699.0035193533408</c:v>
                </c:pt>
                <c:pt idx="262">
                  <c:v>1729.7869515987838</c:v>
                </c:pt>
                <c:pt idx="263">
                  <c:v>1761.1281341313911</c:v>
                </c:pt>
                <c:pt idx="264">
                  <c:v>1793.0371725618775</c:v>
                </c:pt>
                <c:pt idx="265">
                  <c:v>1825.5243555996915</c:v>
                </c:pt>
                <c:pt idx="266">
                  <c:v>1858.6001583704815</c:v>
                </c:pt>
                <c:pt idx="267">
                  <c:v>1892.2752457936945</c:v>
                </c:pt>
                <c:pt idx="268">
                  <c:v>1926.5604760213459</c:v>
                </c:pt>
                <c:pt idx="269">
                  <c:v>1961.4669039391215</c:v>
                </c:pt>
                <c:pt idx="270">
                  <c:v>1997.0057847308874</c:v>
                </c:pt>
                <c:pt idx="271">
                  <c:v>2033.1885775078099</c:v>
                </c:pt>
                <c:pt idx="272">
                  <c:v>2070.0269490032024</c:v>
                </c:pt>
                <c:pt idx="273">
                  <c:v>2107.5327773343511</c:v>
                </c:pt>
                <c:pt idx="274">
                  <c:v>2145.7181558324578</c:v>
                </c:pt>
                <c:pt idx="275">
                  <c:v>2184.5953969420148</c:v>
                </c:pt>
                <c:pt idx="276">
                  <c:v>2224.1770361908084</c:v>
                </c:pt>
                <c:pt idx="277">
                  <c:v>2264.4758362318521</c:v>
                </c:pt>
                <c:pt idx="278">
                  <c:v>2305.5047909585742</c:v>
                </c:pt>
                <c:pt idx="279">
                  <c:v>2347.2771296945352</c:v>
                </c:pt>
                <c:pt idx="280">
                  <c:v>2389.8063214590911</c:v>
                </c:pt>
                <c:pt idx="281">
                  <c:v>2433.1060793103093</c:v>
                </c:pt>
                <c:pt idx="282">
                  <c:v>2477.1903647666077</c:v>
                </c:pt>
                <c:pt idx="283">
                  <c:v>2522.0733923084704</c:v>
                </c:pt>
                <c:pt idx="284">
                  <c:v>2567.7696339617637</c:v>
                </c:pt>
                <c:pt idx="285">
                  <c:v>2614.2938239640598</c:v>
                </c:pt>
                <c:pt idx="286">
                  <c:v>2661.6609635155492</c:v>
                </c:pt>
                <c:pt idx="287">
                  <c:v>2709.8863256159802</c:v>
                </c:pt>
                <c:pt idx="288">
                  <c:v>2758.9854599892906</c:v>
                </c:pt>
                <c:pt idx="289">
                  <c:v>2808.974198097419</c:v>
                </c:pt>
                <c:pt idx="290">
                  <c:v>2859.8686582450009</c:v>
                </c:pt>
                <c:pt idx="291">
                  <c:v>2911.6852507765238</c:v>
                </c:pt>
                <c:pt idx="292">
                  <c:v>2964.4406833676521</c:v>
                </c:pt>
                <c:pt idx="293">
                  <c:v>3018.151966412443</c:v>
                </c:pt>
                <c:pt idx="294">
                  <c:v>3072.8364185081455</c:v>
                </c:pt>
                <c:pt idx="295">
                  <c:v>3128.5116720394631</c:v>
                </c:pt>
                <c:pt idx="296">
                  <c:v>3185.1956788636335</c:v>
                </c:pt>
                <c:pt idx="297">
                  <c:v>3242.9067160992104</c:v>
                </c:pt>
                <c:pt idx="298">
                  <c:v>3301.6633920190625</c:v>
                </c:pt>
                <c:pt idx="299">
                  <c:v>3361.4846520504498</c:v>
                </c:pt>
                <c:pt idx="300">
                  <c:v>3422.3897848837751</c:v>
                </c:pt>
                <c:pt idx="301">
                  <c:v>3484.398428691979</c:v>
                </c:pt>
                <c:pt idx="302">
                  <c:v>3547.5305774626845</c:v>
                </c:pt>
                <c:pt idx="303">
                  <c:v>3611.8065874450094</c:v>
                </c:pt>
                <c:pt idx="304">
                  <c:v>3677.2471837132125</c:v>
                </c:pt>
                <c:pt idx="305">
                  <c:v>3743.8734668492698</c:v>
                </c:pt>
                <c:pt idx="306">
                  <c:v>3811.7069197464898</c:v>
                </c:pt>
                <c:pt idx="307">
                  <c:v>3880.7694145364726</c:v>
                </c:pt>
                <c:pt idx="308">
                  <c:v>3951.0832196415031</c:v>
                </c:pt>
                <c:pt idx="309">
                  <c:v>4022.6710069547594</c:v>
                </c:pt>
                <c:pt idx="310">
                  <c:v>4095.555859150611</c:v>
                </c:pt>
                <c:pt idx="311">
                  <c:v>4169.7612771273725</c:v>
                </c:pt>
                <c:pt idx="312">
                  <c:v>4245.3111875848726</c:v>
                </c:pt>
                <c:pt idx="313">
                  <c:v>4322.2299507393955</c:v>
                </c:pt>
                <c:pt idx="314">
                  <c:v>4400.5423681783259</c:v>
                </c:pt>
                <c:pt idx="315">
                  <c:v>4480.2736908571578</c:v>
                </c:pt>
                <c:pt idx="316">
                  <c:v>4561.449627241348</c:v>
                </c:pt>
                <c:pt idx="317">
                  <c:v>4644.0963515957683</c:v>
                </c:pt>
                <c:pt idx="318">
                  <c:v>4728.2405124242705</c:v>
                </c:pt>
                <c:pt idx="319">
                  <c:v>4813.9092410622015</c:v>
                </c:pt>
                <c:pt idx="320">
                  <c:v>4901.1301604246091</c:v>
                </c:pt>
                <c:pt idx="321">
                  <c:v>4989.9313939128942</c:v>
                </c:pt>
                <c:pt idx="322">
                  <c:v>5080.3415744829772</c:v>
                </c:pt>
                <c:pt idx="323">
                  <c:v>5172.3898538775529</c:v>
                </c:pt>
                <c:pt idx="324">
                  <c:v>5266.1059120258369</c:v>
                </c:pt>
                <c:pt idx="325">
                  <c:v>5361.5199666134786</c:v>
                </c:pt>
                <c:pt idx="326">
                  <c:v>5458.6627828259316</c:v>
                </c:pt>
                <c:pt idx="327">
                  <c:v>5557.5656832683044</c:v>
                </c:pt>
                <c:pt idx="328">
                  <c:v>5658.2605580650343</c:v>
                </c:pt>
                <c:pt idx="329">
                  <c:v>5760.7798751424662</c:v>
                </c:pt>
                <c:pt idx="330">
                  <c:v>5865.1566906977832</c:v>
                </c:pt>
                <c:pt idx="331">
                  <c:v>5971.4246598575655</c:v>
                </c:pt>
                <c:pt idx="332">
                  <c:v>6079.6180475295687</c:v>
                </c:pt>
                <c:pt idx="333">
                  <c:v>6189.7717394510137</c:v>
                </c:pt>
                <c:pt idx="334">
                  <c:v>6301.9212534372582</c:v>
                </c:pt>
                <c:pt idx="335">
                  <c:v>6416.1027508333837</c:v>
                </c:pt>
                <c:pt idx="336">
                  <c:v>6532.3530481756343</c:v>
                </c:pt>
                <c:pt idx="337">
                  <c:v>6650.7096290603895</c:v>
                </c:pt>
                <c:pt idx="338">
                  <c:v>6771.2106562320223</c:v>
                </c:pt>
                <c:pt idx="339">
                  <c:v>6893.8949838872559</c:v>
                </c:pt>
                <c:pt idx="340">
                  <c:v>7018.8021702034239</c:v>
                </c:pt>
                <c:pt idx="341">
                  <c:v>7145.9724900935571</c:v>
                </c:pt>
                <c:pt idx="342">
                  <c:v>7275.4469481925862</c:v>
                </c:pt>
                <c:pt idx="343">
                  <c:v>7407.2672920787745</c:v>
                </c:pt>
                <c:pt idx="344">
                  <c:v>7541.4760257348298</c:v>
                </c:pt>
                <c:pt idx="345">
                  <c:v>7678.1164232527826</c:v>
                </c:pt>
                <c:pt idx="346">
                  <c:v>7817.2325427872556</c:v>
                </c:pt>
                <c:pt idx="347">
                  <c:v>7958.8692407614626</c:v>
                </c:pt>
                <c:pt idx="348">
                  <c:v>8103.0721863307408</c:v>
                </c:pt>
                <c:pt idx="349">
                  <c:v>8249.8878761079977</c:v>
                </c:pt>
                <c:pt idx="350">
                  <c:v>8399.3636491560319</c:v>
                </c:pt>
                <c:pt idx="351">
                  <c:v>8551.5477022515006</c:v>
                </c:pt>
                <c:pt idx="352">
                  <c:v>8706.4891054253458</c:v>
                </c:pt>
                <c:pt idx="353">
                  <c:v>8864.2378177850387</c:v>
                </c:pt>
                <c:pt idx="354">
                  <c:v>9024.8447036231191</c:v>
                </c:pt>
                <c:pt idx="355">
                  <c:v>9188.3615488179821</c:v>
                </c:pt>
                <c:pt idx="356">
                  <c:v>9354.8410775315715</c:v>
                </c:pt>
                <c:pt idx="357">
                  <c:v>9524.3369692097222</c:v>
                </c:pt>
                <c:pt idx="358">
                  <c:v>9696.9038758904262</c:v>
                </c:pt>
                <c:pt idx="359">
                  <c:v>9872.5974398258677</c:v>
                </c:pt>
                <c:pt idx="360">
                  <c:v>10051.47431142359</c:v>
                </c:pt>
                <c:pt idx="361">
                  <c:v>10233.592167512721</c:v>
                </c:pt>
                <c:pt idx="362">
                  <c:v>10419.00972994133</c:v>
                </c:pt>
                <c:pt idx="363">
                  <c:v>10607.786784510548</c:v>
                </c:pt>
                <c:pt idx="364">
                  <c:v>10799.984200251831</c:v>
                </c:pt>
                <c:pt idx="365">
                  <c:v>10995.663949053594</c:v>
                </c:pt>
                <c:pt idx="366">
                  <c:v>11194.889125643074</c:v>
                </c:pt>
                <c:pt idx="367">
                  <c:v>11397.723967930891</c:v>
                </c:pt>
                <c:pt idx="368">
                  <c:v>11604.233877723547</c:v>
                </c:pt>
                <c:pt idx="369">
                  <c:v>11814.485441811639</c:v>
                </c:pt>
                <c:pt idx="370">
                  <c:v>12028.546453439918</c:v>
                </c:pt>
                <c:pt idx="371">
                  <c:v>12246.485934166576</c:v>
                </c:pt>
                <c:pt idx="372">
                  <c:v>12468.374156118702</c:v>
                </c:pt>
                <c:pt idx="373">
                  <c:v>12694.282664649219</c:v>
                </c:pt>
                <c:pt idx="374">
                  <c:v>12924.284301409201</c:v>
                </c:pt>
                <c:pt idx="375">
                  <c:v>13158.453227830674</c:v>
                </c:pt>
                <c:pt idx="376">
                  <c:v>13396.864949042392</c:v>
                </c:pt>
                <c:pt idx="377">
                  <c:v>13639.596338214065</c:v>
                </c:pt>
                <c:pt idx="378">
                  <c:v>13886.725661343669</c:v>
                </c:pt>
                <c:pt idx="379">
                  <c:v>14138.332602493345</c:v>
                </c:pt>
                <c:pt idx="380">
                  <c:v>14394.498289482648</c:v>
                </c:pt>
                <c:pt idx="381">
                  <c:v>14655.305320047324</c:v>
                </c:pt>
                <c:pt idx="382">
                  <c:v>14920.837788471914</c:v>
                </c:pt>
                <c:pt idx="383">
                  <c:v>15191.181312705134</c:v>
                </c:pt>
                <c:pt idx="384">
                  <c:v>15466.423061966423</c:v>
                </c:pt>
                <c:pt idx="385">
                  <c:v>15746.651784852565</c:v>
                </c:pt>
                <c:pt idx="386">
                  <c:v>16031.957837953674</c:v>
                </c:pt>
                <c:pt idx="387">
                  <c:v>16322.433214987786</c:v>
                </c:pt>
                <c:pt idx="388">
                  <c:v>16618.171576463101</c:v>
                </c:pt>
                <c:pt idx="389">
                  <c:v>16919.26827987779</c:v>
                </c:pt>
                <c:pt idx="390">
                  <c:v>17225.820410466858</c:v>
                </c:pt>
                <c:pt idx="391">
                  <c:v>17537.926812506335</c:v>
                </c:pt>
                <c:pt idx="392">
                  <c:v>17855.688121184383</c:v>
                </c:pt>
                <c:pt idx="393">
                  <c:v>18179.20679505002</c:v>
                </c:pt>
                <c:pt idx="394">
                  <c:v>18508.587149049741</c:v>
                </c:pt>
                <c:pt idx="395">
                  <c:v>18843.935388162576</c:v>
                </c:pt>
                <c:pt idx="396">
                  <c:v>19185.359641644871</c:v>
                </c:pt>
                <c:pt idx="397">
                  <c:v>19532.969997895234</c:v>
                </c:pt>
                <c:pt idx="398">
                  <c:v>19886.878539951344</c:v>
                </c:pt>
                <c:pt idx="399">
                  <c:v>20247.199381629736</c:v>
                </c:pt>
                <c:pt idx="400">
                  <c:v>20614.048704320721</c:v>
                </c:pt>
                <c:pt idx="401">
                  <c:v>20987.544794449626</c:v>
                </c:pt>
                <c:pt idx="402">
                  <c:v>21367.808081616982</c:v>
                </c:pt>
                <c:pt idx="403">
                  <c:v>21754.961177429544</c:v>
                </c:pt>
                <c:pt idx="404">
                  <c:v>22149.128915035257</c:v>
                </c:pt>
                <c:pt idx="405">
                  <c:v>22550.438389374121</c:v>
                </c:pt>
                <c:pt idx="406">
                  <c:v>22959.018998158546</c:v>
                </c:pt>
                <c:pt idx="407">
                  <c:v>23375.002483596407</c:v>
                </c:pt>
                <c:pt idx="408">
                  <c:v>23798.522974869269</c:v>
                </c:pt>
                <c:pt idx="409">
                  <c:v>24229.717031381449</c:v>
                </c:pt>
                <c:pt idx="410">
                  <c:v>24668.723686791836</c:v>
                </c:pt>
                <c:pt idx="411">
                  <c:v>25115.684493843619</c:v>
                </c:pt>
                <c:pt idx="412">
                  <c:v>25570.743570006351</c:v>
                </c:pt>
                <c:pt idx="413">
                  <c:v>26034.047643945829</c:v>
                </c:pt>
                <c:pt idx="414">
                  <c:v>26505.746102832571</c:v>
                </c:pt>
                <c:pt idx="415">
                  <c:v>26985.991040513465</c:v>
                </c:pt>
                <c:pt idx="416">
                  <c:v>27474.937306550604</c:v>
                </c:pt>
                <c:pt idx="417">
                  <c:v>27972.74255615121</c:v>
                </c:pt>
                <c:pt idx="418">
                  <c:v>28479.567301001847</c:v>
                </c:pt>
                <c:pt idx="419">
                  <c:v>28995.574961023412</c:v>
                </c:pt>
                <c:pt idx="420">
                  <c:v>29520.931917064361</c:v>
                </c:pt>
                <c:pt idx="421">
                  <c:v>30055.807564548111</c:v>
                </c:pt>
                <c:pt idx="422">
                  <c:v>30600.374368092751</c:v>
                </c:pt>
                <c:pt idx="423">
                  <c:v>31154.807917120361</c:v>
                </c:pt>
                <c:pt idx="424">
                  <c:v>31719.286982473615</c:v>
                </c:pt>
                <c:pt idx="425">
                  <c:v>32293.993574058772</c:v>
                </c:pt>
                <c:pt idx="426">
                  <c:v>32879.112999532408</c:v>
                </c:pt>
                <c:pt idx="427">
                  <c:v>33474.833924052211</c:v>
                </c:pt>
                <c:pt idx="428">
                  <c:v>34081.348431109043</c:v>
                </c:pt>
                <c:pt idx="429">
                  <c:v>34698.852084463273</c:v>
                </c:pt>
                <c:pt idx="430">
                  <c:v>35327.543991201215</c:v>
                </c:pt>
                <c:pt idx="431">
                  <c:v>35967.626865935388</c:v>
                </c:pt>
                <c:pt idx="432">
                  <c:v>36619.307096167235</c:v>
                </c:pt>
                <c:pt idx="433">
                  <c:v>37282.794808834828</c:v>
                </c:pt>
                <c:pt idx="434">
                  <c:v>37958.303938065677</c:v>
                </c:pt>
                <c:pt idx="435">
                  <c:v>38646.052294157504</c:v>
                </c:pt>
                <c:pt idx="436">
                  <c:v>39346.261633808455</c:v>
                </c:pt>
                <c:pt idx="437">
                  <c:v>40059.157731620442</c:v>
                </c:pt>
                <c:pt idx="438">
                  <c:v>40784.970452897323</c:v>
                </c:pt>
                <c:pt idx="439">
                  <c:v>41523.933827762507</c:v>
                </c:pt>
                <c:pt idx="440">
                  <c:v>42276.286126619329</c:v>
                </c:pt>
                <c:pt idx="441">
                  <c:v>43042.269936978402</c:v>
                </c:pt>
                <c:pt idx="442">
                  <c:v>43822.13224167766</c:v>
                </c:pt>
                <c:pt idx="443">
                  <c:v>44616.124498518875</c:v>
                </c:pt>
                <c:pt idx="444">
                  <c:v>45424.502721347562</c:v>
                </c:pt>
                <c:pt idx="445">
                  <c:v>46247.527562601434</c:v>
                </c:pt>
                <c:pt idx="446">
                  <c:v>47085.464397355288</c:v>
                </c:pt>
                <c:pt idx="447">
                  <c:v>47938.583408887935</c:v>
                </c:pt>
                <c:pt idx="448">
                  <c:v>48807.159675799878</c:v>
                </c:pt>
                <c:pt idx="449">
                  <c:v>49691.473260708961</c:v>
                </c:pt>
                <c:pt idx="450">
                  <c:v>50591.809300553949</c:v>
                </c:pt>
                <c:pt idx="451">
                  <c:v>51508.458098534422</c:v>
                </c:pt>
                <c:pt idx="452">
                  <c:v>52441.715217710327</c:v>
                </c:pt>
                <c:pt idx="453">
                  <c:v>53391.881576315573</c:v>
                </c:pt>
                <c:pt idx="454">
                  <c:v>54359.263544768939</c:v>
                </c:pt>
                <c:pt idx="455">
                  <c:v>55344.173044473493</c:v>
                </c:pt>
                <c:pt idx="456">
                  <c:v>56346.927648385812</c:v>
                </c:pt>
                <c:pt idx="457">
                  <c:v>57367.850683414697</c:v>
                </c:pt>
                <c:pt idx="458">
                  <c:v>58407.271334674879</c:v>
                </c:pt>
                <c:pt idx="459">
                  <c:v>59465.524751628662</c:v>
                </c:pt>
                <c:pt idx="460">
                  <c:v>60542.952156151281</c:v>
                </c:pt>
                <c:pt idx="461">
                  <c:v>61639.900952553617</c:v>
                </c:pt>
                <c:pt idx="462">
                  <c:v>62756.724839599454</c:v>
                </c:pt>
                <c:pt idx="463">
                  <c:v>63893.783924551208</c:v>
                </c:pt>
                <c:pt idx="464">
                  <c:v>65051.444839282689</c:v>
                </c:pt>
                <c:pt idx="465">
                  <c:v>66230.080858494955</c:v>
                </c:pt>
                <c:pt idx="466">
                  <c:v>67430.072020075168</c:v>
                </c:pt>
                <c:pt idx="467">
                  <c:v>68651.805247635159</c:v>
                </c:pt>
                <c:pt idx="468">
                  <c:v>69895.674475270469</c:v>
                </c:pt>
                <c:pt idx="469">
                  <c:v>71162.080774580783</c:v>
                </c:pt>
                <c:pt idx="470">
                  <c:v>72451.432483989018</c:v>
                </c:pt>
                <c:pt idx="471">
                  <c:v>73764.145340407951</c:v>
                </c:pt>
                <c:pt idx="472">
                  <c:v>75100.642613288073</c:v>
                </c:pt>
                <c:pt idx="473">
                  <c:v>76461.35524109684</c:v>
                </c:pt>
                <c:pt idx="474">
                  <c:v>77846.721970269311</c:v>
                </c:pt>
                <c:pt idx="475">
                  <c:v>79257.189496677805</c:v>
                </c:pt>
                <c:pt idx="476">
                  <c:v>80693.212609663373</c:v>
                </c:pt>
                <c:pt idx="477">
                  <c:v>82155.254338677798</c:v>
                </c:pt>
                <c:pt idx="478">
                  <c:v>83643.786102581624</c:v>
                </c:pt>
                <c:pt idx="479">
                  <c:v>85159.2878616487</c:v>
                </c:pt>
                <c:pt idx="480">
                  <c:v>86702.248272323428</c:v>
                </c:pt>
                <c:pt idx="481">
                  <c:v>88273.164844782616</c:v>
                </c:pt>
                <c:pt idx="482">
                  <c:v>89872.544103352207</c:v>
                </c:pt>
                <c:pt idx="483">
                  <c:v>91500.901749829674</c:v>
                </c:pt>
                <c:pt idx="484">
                  <c:v>93158.76282976722</c:v>
                </c:pt>
                <c:pt idx="485">
                  <c:v>94846.661901766158</c:v>
                </c:pt>
                <c:pt idx="486">
                  <c:v>96565.143209839633</c:v>
                </c:pt>
                <c:pt idx="487">
                  <c:v>98314.760858897251</c:v>
                </c:pt>
                <c:pt idx="488">
                  <c:v>100096.07899341101</c:v>
                </c:pt>
                <c:pt idx="489">
                  <c:v>101909.67197931663</c:v>
                </c:pt>
                <c:pt idx="490">
                  <c:v>103756.12458921171</c:v>
                </c:pt>
                <c:pt idx="491">
                  <c:v>105636.0321909084</c:v>
                </c:pt>
                <c:pt idx="492">
                  <c:v>107550.00093940625</c:v>
                </c:pt>
                <c:pt idx="493">
                  <c:v>109498.64797233058</c:v>
                </c:pt>
                <c:pt idx="494">
                  <c:v>111482.60160893446</c:v>
                </c:pt>
                <c:pt idx="495">
                  <c:v>113502.50155268534</c:v>
                </c:pt>
                <c:pt idx="496">
                  <c:v>115558.99909753165</c:v>
                </c:pt>
                <c:pt idx="497">
                  <c:v>117652.75733790541</c:v>
                </c:pt>
                <c:pt idx="498">
                  <c:v>119784.45138252976</c:v>
                </c:pt>
                <c:pt idx="499">
                  <c:v>121954.76857209929</c:v>
                </c:pt>
              </c:numCache>
            </c:numRef>
          </c:xVal>
          <c:yVal>
            <c:numRef>
              <c:f>Distribution_shallow_OKOK!$L$42:$L$541</c:f>
              <c:numCache>
                <c:formatCode>General</c:formatCode>
                <c:ptCount val="500"/>
                <c:pt idx="0">
                  <c:v>5.95215703228031E-4</c:v>
                </c:pt>
                <c:pt idx="1">
                  <c:v>6.4889412903730505E-4</c:v>
                </c:pt>
                <c:pt idx="2">
                  <c:v>7.0752159664112498E-4</c:v>
                </c:pt>
                <c:pt idx="3">
                  <c:v>7.6928246446426797E-4</c:v>
                </c:pt>
                <c:pt idx="4">
                  <c:v>8.3758683642592199E-4</c:v>
                </c:pt>
                <c:pt idx="5">
                  <c:v>9.1088580707208999E-4</c:v>
                </c:pt>
                <c:pt idx="6">
                  <c:v>9.8792016653131498E-4</c:v>
                </c:pt>
                <c:pt idx="7">
                  <c:v>1.07419305893462E-3</c:v>
                </c:pt>
                <c:pt idx="8">
                  <c:v>1.1652228979088101E-3</c:v>
                </c:pt>
                <c:pt idx="9">
                  <c:v>1.2619129744224401E-3</c:v>
                </c:pt>
                <c:pt idx="10">
                  <c:v>1.36884174833381E-3</c:v>
                </c:pt>
                <c:pt idx="11">
                  <c:v>1.4811426132305501E-3</c:v>
                </c:pt>
                <c:pt idx="12">
                  <c:v>1.6019221032387101E-3</c:v>
                </c:pt>
                <c:pt idx="13">
                  <c:v>1.7332659621071399E-3</c:v>
                </c:pt>
                <c:pt idx="14">
                  <c:v>1.8708983202237199E-3</c:v>
                </c:pt>
                <c:pt idx="15">
                  <c:v>2.020663035305E-3</c:v>
                </c:pt>
                <c:pt idx="16">
                  <c:v>2.1809297885816599E-3</c:v>
                </c:pt>
                <c:pt idx="17">
                  <c:v>2.34850940292916E-3</c:v>
                </c:pt>
                <c:pt idx="18">
                  <c:v>2.5328597670466499E-3</c:v>
                </c:pt>
                <c:pt idx="19">
                  <c:v>2.7271367436527902E-3</c:v>
                </c:pt>
                <c:pt idx="20">
                  <c:v>2.93110966693764E-3</c:v>
                </c:pt>
                <c:pt idx="21">
                  <c:v>3.1551371904616002E-3</c:v>
                </c:pt>
                <c:pt idx="22">
                  <c:v>3.3891123387776098E-3</c:v>
                </c:pt>
                <c:pt idx="23">
                  <c:v>3.63746095407053E-3</c:v>
                </c:pt>
                <c:pt idx="24">
                  <c:v>3.90608067248624E-3</c:v>
                </c:pt>
                <c:pt idx="25">
                  <c:v>4.1860531644383201E-3</c:v>
                </c:pt>
                <c:pt idx="26">
                  <c:v>4.4862511310253999E-3</c:v>
                </c:pt>
                <c:pt idx="27">
                  <c:v>4.8062565490696804E-3</c:v>
                </c:pt>
                <c:pt idx="28">
                  <c:v>5.1391347778917702E-3</c:v>
                </c:pt>
                <c:pt idx="29">
                  <c:v>5.4994050816948702E-3</c:v>
                </c:pt>
                <c:pt idx="30">
                  <c:v>5.8781860094362301E-3</c:v>
                </c:pt>
                <c:pt idx="31">
                  <c:v>6.2718021228453397E-3</c:v>
                </c:pt>
                <c:pt idx="32">
                  <c:v>6.7007536768325E-3</c:v>
                </c:pt>
                <c:pt idx="33">
                  <c:v>7.1462654432607403E-3</c:v>
                </c:pt>
                <c:pt idx="34">
                  <c:v>7.6136159144656801E-3</c:v>
                </c:pt>
                <c:pt idx="35">
                  <c:v>8.1159123755636907E-3</c:v>
                </c:pt>
                <c:pt idx="36">
                  <c:v>8.6366273377854793E-3</c:v>
                </c:pt>
                <c:pt idx="37">
                  <c:v>9.1876112949619299E-3</c:v>
                </c:pt>
                <c:pt idx="38">
                  <c:v>9.7720969536976392E-3</c:v>
                </c:pt>
                <c:pt idx="39">
                  <c:v>1.0376937248602501E-2</c:v>
                </c:pt>
                <c:pt idx="40">
                  <c:v>1.10219752405977E-2</c:v>
                </c:pt>
                <c:pt idx="41">
                  <c:v>1.1697873202687E-2</c:v>
                </c:pt>
                <c:pt idx="42">
                  <c:v>1.23961242061523E-2</c:v>
                </c:pt>
                <c:pt idx="43">
                  <c:v>1.3146030624768301E-2</c:v>
                </c:pt>
                <c:pt idx="44">
                  <c:v>1.3922839552717401E-2</c:v>
                </c:pt>
                <c:pt idx="45">
                  <c:v>1.47293168698121E-2</c:v>
                </c:pt>
                <c:pt idx="46">
                  <c:v>1.55898716930605E-2</c:v>
                </c:pt>
                <c:pt idx="47">
                  <c:v>1.64772439783114E-2</c:v>
                </c:pt>
                <c:pt idx="48">
                  <c:v>1.7405202405826901E-2</c:v>
                </c:pt>
                <c:pt idx="49">
                  <c:v>1.8383936388978499E-2</c:v>
                </c:pt>
                <c:pt idx="50">
                  <c:v>1.93915391474252E-2</c:v>
                </c:pt>
                <c:pt idx="51">
                  <c:v>2.0452041152943402E-2</c:v>
                </c:pt>
                <c:pt idx="52">
                  <c:v>2.1558521470021901E-2</c:v>
                </c:pt>
                <c:pt idx="53">
                  <c:v>2.2695882455828299E-2</c:v>
                </c:pt>
                <c:pt idx="54">
                  <c:v>2.3899733184048502E-2</c:v>
                </c:pt>
                <c:pt idx="55">
                  <c:v>2.51432490049029E-2</c:v>
                </c:pt>
                <c:pt idx="56">
                  <c:v>2.6422682920681399E-2</c:v>
                </c:pt>
                <c:pt idx="57">
                  <c:v>2.77771070574536E-2</c:v>
                </c:pt>
                <c:pt idx="58">
                  <c:v>2.9166495328762299E-2</c:v>
                </c:pt>
                <c:pt idx="59">
                  <c:v>3.0604496228682301E-2</c:v>
                </c:pt>
                <c:pt idx="60">
                  <c:v>3.2111329857377899E-2</c:v>
                </c:pt>
                <c:pt idx="61">
                  <c:v>3.3654795715816199E-2</c:v>
                </c:pt>
                <c:pt idx="62">
                  <c:v>3.5260497305727001E-2</c:v>
                </c:pt>
                <c:pt idx="63">
                  <c:v>3.6927303675480402E-2</c:v>
                </c:pt>
                <c:pt idx="64">
                  <c:v>3.8632239782107301E-2</c:v>
                </c:pt>
                <c:pt idx="65">
                  <c:v>4.0413683295406802E-2</c:v>
                </c:pt>
                <c:pt idx="66">
                  <c:v>4.2247064501948699E-2</c:v>
                </c:pt>
                <c:pt idx="67">
                  <c:v>4.4119873852321599E-2</c:v>
                </c:pt>
                <c:pt idx="68">
                  <c:v>4.60837735643869E-2</c:v>
                </c:pt>
                <c:pt idx="69">
                  <c:v>4.8089200266051998E-2</c:v>
                </c:pt>
                <c:pt idx="70">
                  <c:v>5.0146370814923E-2</c:v>
                </c:pt>
                <c:pt idx="71">
                  <c:v>5.22866514426608E-2</c:v>
                </c:pt>
                <c:pt idx="72">
                  <c:v>5.4468304908250102E-2</c:v>
                </c:pt>
                <c:pt idx="73">
                  <c:v>5.6715042187093501E-2</c:v>
                </c:pt>
                <c:pt idx="74">
                  <c:v>5.9033853966193102E-2</c:v>
                </c:pt>
                <c:pt idx="75">
                  <c:v>6.1394484880882297E-2</c:v>
                </c:pt>
                <c:pt idx="76">
                  <c:v>6.3833279939862403E-2</c:v>
                </c:pt>
                <c:pt idx="77">
                  <c:v>6.63321252845471E-2</c:v>
                </c:pt>
                <c:pt idx="78">
                  <c:v>6.8872933406093795E-2</c:v>
                </c:pt>
                <c:pt idx="79">
                  <c:v>7.15042989776324E-2</c:v>
                </c:pt>
                <c:pt idx="80">
                  <c:v>7.4183047940964406E-2</c:v>
                </c:pt>
                <c:pt idx="81">
                  <c:v>7.6910241390554801E-2</c:v>
                </c:pt>
                <c:pt idx="82">
                  <c:v>7.9725946006203294E-2</c:v>
                </c:pt>
                <c:pt idx="83">
                  <c:v>8.2582764359706101E-2</c:v>
                </c:pt>
                <c:pt idx="84">
                  <c:v>8.5499357460675995E-2</c:v>
                </c:pt>
                <c:pt idx="85">
                  <c:v>8.8490491540360802E-2</c:v>
                </c:pt>
                <c:pt idx="86">
                  <c:v>9.1521798711280494E-2</c:v>
                </c:pt>
                <c:pt idx="87">
                  <c:v>9.4622968753503997E-2</c:v>
                </c:pt>
                <c:pt idx="88">
                  <c:v>9.7784528213646096E-2</c:v>
                </c:pt>
                <c:pt idx="89">
                  <c:v>0.10098498700269599</c:v>
                </c:pt>
                <c:pt idx="90">
                  <c:v>0.104263740284812</c:v>
                </c:pt>
                <c:pt idx="91">
                  <c:v>0.107588981493467</c:v>
                </c:pt>
                <c:pt idx="92">
                  <c:v>0.110953238159669</c:v>
                </c:pt>
                <c:pt idx="93">
                  <c:v>0.114398744659009</c:v>
                </c:pt>
                <c:pt idx="94">
                  <c:v>0.117879236587126</c:v>
                </c:pt>
                <c:pt idx="95">
                  <c:v>0.12140664265510499</c:v>
                </c:pt>
                <c:pt idx="96">
                  <c:v>0.124999672815717</c:v>
                </c:pt>
                <c:pt idx="97">
                  <c:v>0.128625383122906</c:v>
                </c:pt>
                <c:pt idx="98">
                  <c:v>0.132303854095708</c:v>
                </c:pt>
                <c:pt idx="99">
                  <c:v>0.13603316241982899</c:v>
                </c:pt>
                <c:pt idx="100">
                  <c:v>0.13979257713482801</c:v>
                </c:pt>
                <c:pt idx="101">
                  <c:v>0.143608257383982</c:v>
                </c:pt>
                <c:pt idx="102">
                  <c:v>0.14746124199177699</c:v>
                </c:pt>
                <c:pt idx="103">
                  <c:v>0.15134151795369999</c:v>
                </c:pt>
                <c:pt idx="104">
                  <c:v>0.15527900456006399</c:v>
                </c:pt>
                <c:pt idx="105">
                  <c:v>0.15924188700735001</c:v>
                </c:pt>
                <c:pt idx="106">
                  <c:v>0.163234089539675</c:v>
                </c:pt>
                <c:pt idx="107">
                  <c:v>0.16727164743744399</c:v>
                </c:pt>
                <c:pt idx="108">
                  <c:v>0.17132968232621601</c:v>
                </c:pt>
                <c:pt idx="109">
                  <c:v>0.17541828545567101</c:v>
                </c:pt>
                <c:pt idx="110">
                  <c:v>0.17953887127658899</c:v>
                </c:pt>
                <c:pt idx="111">
                  <c:v>0.18367658332300699</c:v>
                </c:pt>
                <c:pt idx="112">
                  <c:v>0.18784358231730899</c:v>
                </c:pt>
                <c:pt idx="113">
                  <c:v>0.19203132026341399</c:v>
                </c:pt>
                <c:pt idx="114">
                  <c:v>0.196232765877772</c:v>
                </c:pt>
                <c:pt idx="115">
                  <c:v>0.20045972178450799</c:v>
                </c:pt>
                <c:pt idx="116">
                  <c:v>0.204698503100878</c:v>
                </c:pt>
                <c:pt idx="117">
                  <c:v>0.208948493730234</c:v>
                </c:pt>
                <c:pt idx="118">
                  <c:v>0.213215984425732</c:v>
                </c:pt>
                <c:pt idx="119">
                  <c:v>0.21748976418455099</c:v>
                </c:pt>
                <c:pt idx="120">
                  <c:v>0.22177210219252499</c:v>
                </c:pt>
                <c:pt idx="121">
                  <c:v>0.226062197165845</c:v>
                </c:pt>
                <c:pt idx="122">
                  <c:v>0.230355302606951</c:v>
                </c:pt>
                <c:pt idx="123">
                  <c:v>0.234652219047809</c:v>
                </c:pt>
                <c:pt idx="124">
                  <c:v>0.23894977350753899</c:v>
                </c:pt>
                <c:pt idx="125">
                  <c:v>0.24324721768569599</c:v>
                </c:pt>
                <c:pt idx="126">
                  <c:v>0.24754194626459</c:v>
                </c:pt>
                <c:pt idx="127">
                  <c:v>0.25183276247813002</c:v>
                </c:pt>
                <c:pt idx="128">
                  <c:v>0.25612053705864901</c:v>
                </c:pt>
                <c:pt idx="129">
                  <c:v>0.260397748038251</c:v>
                </c:pt>
                <c:pt idx="130">
                  <c:v>0.26466887855446197</c:v>
                </c:pt>
                <c:pt idx="131">
                  <c:v>0.26893209801544898</c:v>
                </c:pt>
                <c:pt idx="132">
                  <c:v>0.273180448812268</c:v>
                </c:pt>
                <c:pt idx="133">
                  <c:v>0.27742048141676601</c:v>
                </c:pt>
                <c:pt idx="134">
                  <c:v>0.28164664975659098</c:v>
                </c:pt>
                <c:pt idx="135">
                  <c:v>0.28585615681066701</c:v>
                </c:pt>
                <c:pt idx="136">
                  <c:v>0.290055471633694</c:v>
                </c:pt>
                <c:pt idx="137">
                  <c:v>0.29423441879884898</c:v>
                </c:pt>
                <c:pt idx="138">
                  <c:v>0.298397077799465</c:v>
                </c:pt>
                <c:pt idx="139">
                  <c:v>0.30254806667330503</c:v>
                </c:pt>
                <c:pt idx="140">
                  <c:v>0.30667221877343498</c:v>
                </c:pt>
                <c:pt idx="141">
                  <c:v>0.31078218312984401</c:v>
                </c:pt>
                <c:pt idx="142">
                  <c:v>0.31487696403023302</c:v>
                </c:pt>
                <c:pt idx="143">
                  <c:v>0.31894399387708799</c:v>
                </c:pt>
                <c:pt idx="144">
                  <c:v>0.32299769714152798</c:v>
                </c:pt>
                <c:pt idx="145">
                  <c:v>0.32703158799316101</c:v>
                </c:pt>
                <c:pt idx="146">
                  <c:v>0.331041158071464</c:v>
                </c:pt>
                <c:pt idx="147">
                  <c:v>0.33503737199401001</c:v>
                </c:pt>
                <c:pt idx="148">
                  <c:v>0.33900993165303001</c:v>
                </c:pt>
                <c:pt idx="149">
                  <c:v>0.34296270164459203</c:v>
                </c:pt>
                <c:pt idx="150">
                  <c:v>0.346902523100935</c:v>
                </c:pt>
                <c:pt idx="151">
                  <c:v>0.35081615871858002</c:v>
                </c:pt>
                <c:pt idx="152">
                  <c:v>0.35471504346508997</c:v>
                </c:pt>
                <c:pt idx="153">
                  <c:v>0.35860096661752999</c:v>
                </c:pt>
                <c:pt idx="154">
                  <c:v>0.36246160301520602</c:v>
                </c:pt>
                <c:pt idx="155">
                  <c:v>0.36631161598835199</c:v>
                </c:pt>
                <c:pt idx="156">
                  <c:v>0.37014716398498598</c:v>
                </c:pt>
                <c:pt idx="157">
                  <c:v>0.37396416090031798</c:v>
                </c:pt>
                <c:pt idx="158">
                  <c:v>0.37777218050993899</c:v>
                </c:pt>
                <c:pt idx="159">
                  <c:v>0.38156588963207999</c:v>
                </c:pt>
                <c:pt idx="160">
                  <c:v>0.38534741928817801</c:v>
                </c:pt>
                <c:pt idx="161">
                  <c:v>0.38912188183061402</c:v>
                </c:pt>
                <c:pt idx="162">
                  <c:v>0.39288405320014402</c:v>
                </c:pt>
                <c:pt idx="163">
                  <c:v>0.39663953749373798</c:v>
                </c:pt>
                <c:pt idx="164">
                  <c:v>0.40039006377842801</c:v>
                </c:pt>
                <c:pt idx="165">
                  <c:v>0.40413222542399302</c:v>
                </c:pt>
                <c:pt idx="166">
                  <c:v>0.407871913359449</c:v>
                </c:pt>
                <c:pt idx="167">
                  <c:v>0.411608610969038</c:v>
                </c:pt>
                <c:pt idx="168">
                  <c:v>0.4153431748361</c:v>
                </c:pt>
                <c:pt idx="169">
                  <c:v>0.41907767565903697</c:v>
                </c:pt>
                <c:pt idx="170">
                  <c:v>0.422812604704916</c:v>
                </c:pt>
                <c:pt idx="171">
                  <c:v>0.42655026745226798</c:v>
                </c:pt>
                <c:pt idx="172">
                  <c:v>0.430290054789363</c:v>
                </c:pt>
                <c:pt idx="173">
                  <c:v>0.434035035311163</c:v>
                </c:pt>
                <c:pt idx="174">
                  <c:v>0.43778578745035401</c:v>
                </c:pt>
                <c:pt idx="175">
                  <c:v>0.44154069153179398</c:v>
                </c:pt>
                <c:pt idx="176">
                  <c:v>0.44530647429359499</c:v>
                </c:pt>
                <c:pt idx="177">
                  <c:v>0.44907924251343201</c:v>
                </c:pt>
                <c:pt idx="178">
                  <c:v>0.45285894166164298</c:v>
                </c:pt>
                <c:pt idx="179">
                  <c:v>0.45665355342457797</c:v>
                </c:pt>
                <c:pt idx="180">
                  <c:v>0.46045571995099999</c:v>
                </c:pt>
                <c:pt idx="181">
                  <c:v>0.46426890846925101</c:v>
                </c:pt>
                <c:pt idx="182">
                  <c:v>0.46809739640008402</c:v>
                </c:pt>
                <c:pt idx="183">
                  <c:v>0.47193435866515399</c:v>
                </c:pt>
                <c:pt idx="184">
                  <c:v>0.47578633866874398</c:v>
                </c:pt>
                <c:pt idx="185">
                  <c:v>0.479652210836924</c:v>
                </c:pt>
                <c:pt idx="186">
                  <c:v>0.48352699746247502</c:v>
                </c:pt>
                <c:pt idx="187">
                  <c:v>0.48741996739763399</c:v>
                </c:pt>
                <c:pt idx="188">
                  <c:v>0.49132409558625501</c:v>
                </c:pt>
                <c:pt idx="189">
                  <c:v>0.49523730936013</c:v>
                </c:pt>
                <c:pt idx="190">
                  <c:v>0.499169732867633</c:v>
                </c:pt>
                <c:pt idx="191">
                  <c:v>0.50311010829070102</c:v>
                </c:pt>
                <c:pt idx="192">
                  <c:v>0.50706100581941305</c:v>
                </c:pt>
                <c:pt idx="193">
                  <c:v>0.51102604961290599</c:v>
                </c:pt>
                <c:pt idx="194">
                  <c:v>0.51499762573034802</c:v>
                </c:pt>
                <c:pt idx="195">
                  <c:v>0.51897928536484605</c:v>
                </c:pt>
                <c:pt idx="196">
                  <c:v>0.52296938957160299</c:v>
                </c:pt>
                <c:pt idx="197">
                  <c:v>0.52696401558473405</c:v>
                </c:pt>
                <c:pt idx="198">
                  <c:v>0.53096566491901598</c:v>
                </c:pt>
                <c:pt idx="199">
                  <c:v>0.53497017889639498</c:v>
                </c:pt>
                <c:pt idx="200">
                  <c:v>0.53897662368718602</c:v>
                </c:pt>
                <c:pt idx="201">
                  <c:v>0.54298372230423697</c:v>
                </c:pt>
                <c:pt idx="202">
                  <c:v>0.54698900399046801</c:v>
                </c:pt>
                <c:pt idx="203">
                  <c:v>0.55099225020269604</c:v>
                </c:pt>
                <c:pt idx="204">
                  <c:v>0.554987511586992</c:v>
                </c:pt>
                <c:pt idx="205">
                  <c:v>0.55897710686828195</c:v>
                </c:pt>
                <c:pt idx="206">
                  <c:v>0.56295740638472003</c:v>
                </c:pt>
                <c:pt idx="207">
                  <c:v>0.56692224609106601</c:v>
                </c:pt>
                <c:pt idx="208">
                  <c:v>0.57087713835689402</c:v>
                </c:pt>
                <c:pt idx="209">
                  <c:v>0.57481166179225196</c:v>
                </c:pt>
                <c:pt idx="210">
                  <c:v>0.578725210577967</c:v>
                </c:pt>
                <c:pt idx="211">
                  <c:v>0.58262412853288503</c:v>
                </c:pt>
                <c:pt idx="212">
                  <c:v>0.58648743006693804</c:v>
                </c:pt>
                <c:pt idx="213">
                  <c:v>0.59032685713142996</c:v>
                </c:pt>
                <c:pt idx="214">
                  <c:v>0.59414432281091001</c:v>
                </c:pt>
                <c:pt idx="215">
                  <c:v>0.59791114234866205</c:v>
                </c:pt>
                <c:pt idx="216">
                  <c:v>0.60165203539669299</c:v>
                </c:pt>
                <c:pt idx="217">
                  <c:v>0.60535630271024998</c:v>
                </c:pt>
                <c:pt idx="218">
                  <c:v>0.60900454304200802</c:v>
                </c:pt>
                <c:pt idx="219">
                  <c:v>0.61262130702239703</c:v>
                </c:pt>
                <c:pt idx="220">
                  <c:v>0.61618263460356504</c:v>
                </c:pt>
                <c:pt idx="221">
                  <c:v>0.61968603457174798</c:v>
                </c:pt>
                <c:pt idx="222">
                  <c:v>0.62315229620842005</c:v>
                </c:pt>
                <c:pt idx="223">
                  <c:v>0.62654017144260998</c:v>
                </c:pt>
                <c:pt idx="224">
                  <c:v>0.62987202614501103</c:v>
                </c:pt>
                <c:pt idx="225">
                  <c:v>0.63316103275259905</c:v>
                </c:pt>
                <c:pt idx="226">
                  <c:v>0.63634470096552098</c:v>
                </c:pt>
                <c:pt idx="227">
                  <c:v>0.63947824748026105</c:v>
                </c:pt>
                <c:pt idx="228">
                  <c:v>0.64254834134458305</c:v>
                </c:pt>
                <c:pt idx="229">
                  <c:v>0.64551221504481904</c:v>
                </c:pt>
                <c:pt idx="230">
                  <c:v>0.64842099575907497</c:v>
                </c:pt>
                <c:pt idx="231">
                  <c:v>0.65124138046436997</c:v>
                </c:pt>
                <c:pt idx="232">
                  <c:v>0.65396009414769696</c:v>
                </c:pt>
                <c:pt idx="233">
                  <c:v>0.65661829202243505</c:v>
                </c:pt>
                <c:pt idx="234">
                  <c:v>0.65915970831830795</c:v>
                </c:pt>
                <c:pt idx="235">
                  <c:v>0.66160818905484498</c:v>
                </c:pt>
                <c:pt idx="236">
                  <c:v>0.66399093121482899</c:v>
                </c:pt>
                <c:pt idx="237">
                  <c:v>0.66622544292771702</c:v>
                </c:pt>
                <c:pt idx="238">
                  <c:v>0.66837978959353095</c:v>
                </c:pt>
                <c:pt idx="239">
                  <c:v>0.67045088098692995</c:v>
                </c:pt>
                <c:pt idx="240">
                  <c:v>0.67236475250265504</c:v>
                </c:pt>
                <c:pt idx="241">
                  <c:v>0.67420247684964496</c:v>
                </c:pt>
                <c:pt idx="242">
                  <c:v>0.67592797267121496</c:v>
                </c:pt>
                <c:pt idx="243">
                  <c:v>0.67750862555522096</c:v>
                </c:pt>
                <c:pt idx="244">
                  <c:v>0.67900886081656697</c:v>
                </c:pt>
                <c:pt idx="245">
                  <c:v>0.68036551881401497</c:v>
                </c:pt>
                <c:pt idx="246">
                  <c:v>0.68159353052078697</c:v>
                </c:pt>
                <c:pt idx="247">
                  <c:v>0.682737209564099</c:v>
                </c:pt>
                <c:pt idx="248">
                  <c:v>0.68370409818879596</c:v>
                </c:pt>
                <c:pt idx="249">
                  <c:v>0.68456197312691502</c:v>
                </c:pt>
                <c:pt idx="250">
                  <c:v>0.68532690172879196</c:v>
                </c:pt>
                <c:pt idx="251">
                  <c:v>0.68589066342975402</c:v>
                </c:pt>
                <c:pt idx="252">
                  <c:v>0.68636296156985999</c:v>
                </c:pt>
                <c:pt idx="253">
                  <c:v>0.686711453956523</c:v>
                </c:pt>
                <c:pt idx="254">
                  <c:v>0.68687894700754104</c:v>
                </c:pt>
                <c:pt idx="255">
                  <c:v>0.68695239032061794</c:v>
                </c:pt>
                <c:pt idx="256">
                  <c:v>0.68687003285185699</c:v>
                </c:pt>
                <c:pt idx="257">
                  <c:v>0.68662979369439203</c:v>
                </c:pt>
                <c:pt idx="258">
                  <c:v>0.68629335335534702</c:v>
                </c:pt>
                <c:pt idx="259">
                  <c:v>0.68576855543413295</c:v>
                </c:pt>
                <c:pt idx="260">
                  <c:v>0.68511142995254404</c:v>
                </c:pt>
                <c:pt idx="261">
                  <c:v>0.68435639706926898</c:v>
                </c:pt>
                <c:pt idx="262">
                  <c:v>0.68338047788402601</c:v>
                </c:pt>
                <c:pt idx="263">
                  <c:v>0.68229967993047602</c:v>
                </c:pt>
                <c:pt idx="264">
                  <c:v>0.68109587313506104</c:v>
                </c:pt>
                <c:pt idx="265">
                  <c:v>0.67968697880870399</c:v>
                </c:pt>
                <c:pt idx="266">
                  <c:v>0.67817813689120399</c:v>
                </c:pt>
                <c:pt idx="267">
                  <c:v>0.676515787836386</c:v>
                </c:pt>
                <c:pt idx="268">
                  <c:v>0.674677103806401</c:v>
                </c:pt>
                <c:pt idx="269">
                  <c:v>0.67273829804398899</c:v>
                </c:pt>
                <c:pt idx="270">
                  <c:v>0.67061626518030404</c:v>
                </c:pt>
                <c:pt idx="271">
                  <c:v>0.66834787869612899</c:v>
                </c:pt>
                <c:pt idx="272">
                  <c:v>0.66597966993285396</c:v>
                </c:pt>
                <c:pt idx="273">
                  <c:v>0.66339989944445998</c:v>
                </c:pt>
                <c:pt idx="274">
                  <c:v>0.66070439795215397</c:v>
                </c:pt>
                <c:pt idx="275">
                  <c:v>0.65789746109837299</c:v>
                </c:pt>
                <c:pt idx="276">
                  <c:v>0.65487740404805905</c:v>
                </c:pt>
                <c:pt idx="277">
                  <c:v>0.65175989394456901</c:v>
                </c:pt>
                <c:pt idx="278">
                  <c:v>0.64850398678485899</c:v>
                </c:pt>
                <c:pt idx="279">
                  <c:v>0.64506766986112096</c:v>
                </c:pt>
                <c:pt idx="280">
                  <c:v>0.64153579138634098</c:v>
                </c:pt>
                <c:pt idx="281">
                  <c:v>0.63784068686076201</c:v>
                </c:pt>
                <c:pt idx="282">
                  <c:v>0.63399781093133301</c:v>
                </c:pt>
                <c:pt idx="283">
                  <c:v>0.63006174976808405</c:v>
                </c:pt>
                <c:pt idx="284">
                  <c:v>0.62594038035250898</c:v>
                </c:pt>
                <c:pt idx="285">
                  <c:v>0.62170319886891501</c:v>
                </c:pt>
                <c:pt idx="286">
                  <c:v>0.61737453661216601</c:v>
                </c:pt>
                <c:pt idx="287">
                  <c:v>0.61284416084936899</c:v>
                </c:pt>
                <c:pt idx="288">
                  <c:v>0.60822748451945696</c:v>
                </c:pt>
                <c:pt idx="289">
                  <c:v>0.60349789741423299</c:v>
                </c:pt>
                <c:pt idx="290">
                  <c:v>0.59860140664294703</c:v>
                </c:pt>
                <c:pt idx="291">
                  <c:v>0.59362260236503905</c:v>
                </c:pt>
                <c:pt idx="292">
                  <c:v>0.588512942849856</c:v>
                </c:pt>
                <c:pt idx="293">
                  <c:v>0.58326976805976205</c:v>
                </c:pt>
                <c:pt idx="294">
                  <c:v>0.57794874944057595</c:v>
                </c:pt>
                <c:pt idx="295">
                  <c:v>0.572483018971644</c:v>
                </c:pt>
                <c:pt idx="296">
                  <c:v>0.56691512090492202</c:v>
                </c:pt>
                <c:pt idx="297">
                  <c:v>0.56127432665480803</c:v>
                </c:pt>
                <c:pt idx="298">
                  <c:v>0.55547963788239596</c:v>
                </c:pt>
                <c:pt idx="299">
                  <c:v>0.54961147105853503</c:v>
                </c:pt>
                <c:pt idx="300">
                  <c:v>0.54366342541548096</c:v>
                </c:pt>
                <c:pt idx="301">
                  <c:v>0.53758233682655399</c:v>
                </c:pt>
                <c:pt idx="302">
                  <c:v>0.531440791746564</c:v>
                </c:pt>
                <c:pt idx="303">
                  <c:v>0.52521013456402199</c:v>
                </c:pt>
                <c:pt idx="304">
                  <c:v>0.51887845481499695</c:v>
                </c:pt>
                <c:pt idx="305">
                  <c:v>0.51249277225012202</c:v>
                </c:pt>
                <c:pt idx="306">
                  <c:v>0.50601401654581601</c:v>
                </c:pt>
                <c:pt idx="307">
                  <c:v>0.49946280422859601</c:v>
                </c:pt>
                <c:pt idx="308">
                  <c:v>0.49286445522556799</c:v>
                </c:pt>
                <c:pt idx="309">
                  <c:v>0.48617480226417398</c:v>
                </c:pt>
                <c:pt idx="310">
                  <c:v>0.47943721437374598</c:v>
                </c:pt>
                <c:pt idx="311">
                  <c:v>0.47265683819434301</c:v>
                </c:pt>
                <c:pt idx="312">
                  <c:v>0.46579883378097298</c:v>
                </c:pt>
                <c:pt idx="313">
                  <c:v>0.45890992523257301</c:v>
                </c:pt>
                <c:pt idx="314">
                  <c:v>0.45197893817283502</c:v>
                </c:pt>
                <c:pt idx="315">
                  <c:v>0.44499833994883298</c:v>
                </c:pt>
                <c:pt idx="316">
                  <c:v>0.437994812839126</c:v>
                </c:pt>
                <c:pt idx="317">
                  <c:v>0.43095590473212497</c:v>
                </c:pt>
                <c:pt idx="318">
                  <c:v>0.42389053329051402</c:v>
                </c:pt>
                <c:pt idx="319">
                  <c:v>0.41681043285675701</c:v>
                </c:pt>
                <c:pt idx="320">
                  <c:v>0.40970779682328301</c:v>
                </c:pt>
                <c:pt idx="321">
                  <c:v>0.40259651969221399</c:v>
                </c:pt>
                <c:pt idx="322">
                  <c:v>0.39547887591202402</c:v>
                </c:pt>
                <c:pt idx="323">
                  <c:v>0.388357693595897</c:v>
                </c:pt>
                <c:pt idx="324">
                  <c:v>0.38124002066353602</c:v>
                </c:pt>
                <c:pt idx="325">
                  <c:v>0.37412665770048298</c:v>
                </c:pt>
                <c:pt idx="326">
                  <c:v>0.36703028793750198</c:v>
                </c:pt>
                <c:pt idx="327">
                  <c:v>0.35994591735319398</c:v>
                </c:pt>
                <c:pt idx="328">
                  <c:v>0.35288232395344399</c:v>
                </c:pt>
                <c:pt idx="329">
                  <c:v>0.34585031465832</c:v>
                </c:pt>
                <c:pt idx="330">
                  <c:v>0.33883863568746397</c:v>
                </c:pt>
                <c:pt idx="331">
                  <c:v>0.331869739635964</c:v>
                </c:pt>
                <c:pt idx="332">
                  <c:v>0.32494084033103499</c:v>
                </c:pt>
                <c:pt idx="333">
                  <c:v>0.31804040232236502</c:v>
                </c:pt>
                <c:pt idx="334">
                  <c:v>0.311209793645847</c:v>
                </c:pt>
                <c:pt idx="335">
                  <c:v>0.30442145180292601</c:v>
                </c:pt>
                <c:pt idx="336">
                  <c:v>0.29767570933146797</c:v>
                </c:pt>
                <c:pt idx="337">
                  <c:v>0.29101858907704797</c:v>
                </c:pt>
                <c:pt idx="338">
                  <c:v>0.28440638941181701</c:v>
                </c:pt>
                <c:pt idx="339">
                  <c:v>0.277860163768825</c:v>
                </c:pt>
                <c:pt idx="340">
                  <c:v>0.27140556883925498</c:v>
                </c:pt>
                <c:pt idx="341">
                  <c:v>0.26500267834645402</c:v>
                </c:pt>
                <c:pt idx="342">
                  <c:v>0.25869293054565601</c:v>
                </c:pt>
                <c:pt idx="343">
                  <c:v>0.252471681562421</c:v>
                </c:pt>
                <c:pt idx="344">
                  <c:v>0.246308316860471</c:v>
                </c:pt>
                <c:pt idx="345">
                  <c:v>0.24026809725812501</c:v>
                </c:pt>
                <c:pt idx="346">
                  <c:v>0.234307648740915</c:v>
                </c:pt>
                <c:pt idx="347">
                  <c:v>0.22841318986779799</c:v>
                </c:pt>
                <c:pt idx="348">
                  <c:v>0.22266839933028801</c:v>
                </c:pt>
                <c:pt idx="349">
                  <c:v>0.216992394645739</c:v>
                </c:pt>
                <c:pt idx="350">
                  <c:v>0.21140835055826099</c:v>
                </c:pt>
                <c:pt idx="351">
                  <c:v>0.20596380147885601</c:v>
                </c:pt>
                <c:pt idx="352">
                  <c:v>0.20059169815171299</c:v>
                </c:pt>
                <c:pt idx="353">
                  <c:v>0.19533879423602901</c:v>
                </c:pt>
                <c:pt idx="354">
                  <c:v>0.19021034082563701</c:v>
                </c:pt>
                <c:pt idx="355">
                  <c:v>0.18515712029390799</c:v>
                </c:pt>
                <c:pt idx="356">
                  <c:v>0.18025042918696199</c:v>
                </c:pt>
                <c:pt idx="357">
                  <c:v>0.17544927973532701</c:v>
                </c:pt>
                <c:pt idx="358">
                  <c:v>0.17072525325302701</c:v>
                </c:pt>
                <c:pt idx="359">
                  <c:v>0.16617399287041701</c:v>
                </c:pt>
                <c:pt idx="360">
                  <c:v>0.16170660645489801</c:v>
                </c:pt>
                <c:pt idx="361">
                  <c:v>0.15733467234821599</c:v>
                </c:pt>
                <c:pt idx="362">
                  <c:v>0.153124816581545</c:v>
                </c:pt>
                <c:pt idx="363">
                  <c:v>0.14899290951716099</c:v>
                </c:pt>
                <c:pt idx="364">
                  <c:v>0.144979206593329</c:v>
                </c:pt>
                <c:pt idx="365">
                  <c:v>0.14110297438518901</c:v>
                </c:pt>
                <c:pt idx="366">
                  <c:v>0.13730363819526201</c:v>
                </c:pt>
                <c:pt idx="367">
                  <c:v>0.133642919160955</c:v>
                </c:pt>
                <c:pt idx="368">
                  <c:v>0.13009381788482999</c:v>
                </c:pt>
                <c:pt idx="369">
                  <c:v>0.12661974669460499</c:v>
                </c:pt>
                <c:pt idx="370">
                  <c:v>0.123301472359351</c:v>
                </c:pt>
                <c:pt idx="371">
                  <c:v>0.12006888355052001</c:v>
                </c:pt>
                <c:pt idx="372">
                  <c:v>0.116916361117089</c:v>
                </c:pt>
                <c:pt idx="373">
                  <c:v>0.113917552975242</c:v>
                </c:pt>
                <c:pt idx="374">
                  <c:v>0.11098714480673599</c:v>
                </c:pt>
                <c:pt idx="375">
                  <c:v>0.108152484469607</c:v>
                </c:pt>
                <c:pt idx="376">
                  <c:v>0.105442345926515</c:v>
                </c:pt>
                <c:pt idx="377">
                  <c:v>0.102796567574385</c:v>
                </c:pt>
                <c:pt idx="378">
                  <c:v>0.100258499218671</c:v>
                </c:pt>
                <c:pt idx="379">
                  <c:v>9.7817273970782007E-2</c:v>
                </c:pt>
                <c:pt idx="380">
                  <c:v>9.5435916124807299E-2</c:v>
                </c:pt>
                <c:pt idx="381">
                  <c:v>9.3170162905500897E-2</c:v>
                </c:pt>
                <c:pt idx="382">
                  <c:v>9.0975943012604907E-2</c:v>
                </c:pt>
                <c:pt idx="383">
                  <c:v>8.8836746512712395E-2</c:v>
                </c:pt>
                <c:pt idx="384">
                  <c:v>8.68168649984324E-2</c:v>
                </c:pt>
                <c:pt idx="385">
                  <c:v>8.4846224973258E-2</c:v>
                </c:pt>
                <c:pt idx="386">
                  <c:v>8.2938922863785597E-2</c:v>
                </c:pt>
                <c:pt idx="387">
                  <c:v>8.1123764646002502E-2</c:v>
                </c:pt>
                <c:pt idx="388">
                  <c:v>7.9352405585862207E-2</c:v>
                </c:pt>
                <c:pt idx="389">
                  <c:v>7.7649142146061806E-2</c:v>
                </c:pt>
                <c:pt idx="390">
                  <c:v>7.6013939658934104E-2</c:v>
                </c:pt>
                <c:pt idx="391">
                  <c:v>7.4417323069567706E-2</c:v>
                </c:pt>
                <c:pt idx="392">
                  <c:v>7.2890005269816399E-2</c:v>
                </c:pt>
                <c:pt idx="393">
                  <c:v>7.1410473712561304E-2</c:v>
                </c:pt>
                <c:pt idx="394">
                  <c:v>6.9964425472766406E-2</c:v>
                </c:pt>
                <c:pt idx="395">
                  <c:v>6.8585726216671E-2</c:v>
                </c:pt>
                <c:pt idx="396">
                  <c:v>6.72384129773623E-2</c:v>
                </c:pt>
                <c:pt idx="397">
                  <c:v>6.59242108221781E-2</c:v>
                </c:pt>
                <c:pt idx="398">
                  <c:v>6.4663744828451497E-2</c:v>
                </c:pt>
                <c:pt idx="399">
                  <c:v>6.3426530538380099E-2</c:v>
                </c:pt>
                <c:pt idx="400">
                  <c:v>6.2222911257599697E-2</c:v>
                </c:pt>
                <c:pt idx="401">
                  <c:v>6.1056322298279703E-2</c:v>
                </c:pt>
                <c:pt idx="402">
                  <c:v>5.9908846667581298E-2</c:v>
                </c:pt>
                <c:pt idx="403">
                  <c:v>5.8793256948670498E-2</c:v>
                </c:pt>
                <c:pt idx="404">
                  <c:v>5.7701862122140402E-2</c:v>
                </c:pt>
                <c:pt idx="405">
                  <c:v>5.6625864751707999E-2</c:v>
                </c:pt>
                <c:pt idx="406">
                  <c:v>5.5578495460800098E-2</c:v>
                </c:pt>
                <c:pt idx="407">
                  <c:v>5.4545925933099502E-2</c:v>
                </c:pt>
                <c:pt idx="408">
                  <c:v>5.35261753461218E-2</c:v>
                </c:pt>
                <c:pt idx="409">
                  <c:v>5.2529558369034099E-2</c:v>
                </c:pt>
                <c:pt idx="410">
                  <c:v>5.1541927410321299E-2</c:v>
                </c:pt>
                <c:pt idx="411">
                  <c:v>5.0566395561672001E-2</c:v>
                </c:pt>
                <c:pt idx="412">
                  <c:v>4.9605523274148002E-2</c:v>
                </c:pt>
                <c:pt idx="413">
                  <c:v>4.8651501420938999E-2</c:v>
                </c:pt>
                <c:pt idx="414">
                  <c:v>4.7708148048565199E-2</c:v>
                </c:pt>
                <c:pt idx="415">
                  <c:v>4.6773757384302901E-2</c:v>
                </c:pt>
                <c:pt idx="416">
                  <c:v>4.5844559017555103E-2</c:v>
                </c:pt>
                <c:pt idx="417">
                  <c:v>4.49244646691008E-2</c:v>
                </c:pt>
                <c:pt idx="418">
                  <c:v>4.4009762516262499E-2</c:v>
                </c:pt>
                <c:pt idx="419">
                  <c:v>4.3099051226775202E-2</c:v>
                </c:pt>
                <c:pt idx="420">
                  <c:v>4.21962461592768E-2</c:v>
                </c:pt>
                <c:pt idx="421">
                  <c:v>4.12967524287381E-2</c:v>
                </c:pt>
                <c:pt idx="422">
                  <c:v>4.0401204241811997E-2</c:v>
                </c:pt>
                <c:pt idx="423">
                  <c:v>3.9511672000414201E-2</c:v>
                </c:pt>
                <c:pt idx="424">
                  <c:v>3.8625002381123097E-2</c:v>
                </c:pt>
                <c:pt idx="425">
                  <c:v>3.7742713591193897E-2</c:v>
                </c:pt>
                <c:pt idx="426">
                  <c:v>3.6865415607857603E-2</c:v>
                </c:pt>
                <c:pt idx="427">
                  <c:v>3.5991017368549101E-2</c:v>
                </c:pt>
                <c:pt idx="428">
                  <c:v>3.5122064654230303E-2</c:v>
                </c:pt>
                <c:pt idx="429">
                  <c:v>3.4257714466032103E-2</c:v>
                </c:pt>
                <c:pt idx="430">
                  <c:v>3.3396569423500701E-2</c:v>
                </c:pt>
                <c:pt idx="431">
                  <c:v>3.2542764578487898E-2</c:v>
                </c:pt>
                <c:pt idx="432">
                  <c:v>3.1693346770939698E-2</c:v>
                </c:pt>
                <c:pt idx="433">
                  <c:v>3.0848219910227001E-2</c:v>
                </c:pt>
                <c:pt idx="434">
                  <c:v>3.0012115383657799E-2</c:v>
                </c:pt>
                <c:pt idx="435">
                  <c:v>2.91805654898252E-2</c:v>
                </c:pt>
                <c:pt idx="436">
                  <c:v>2.8355616910960699E-2</c:v>
                </c:pt>
                <c:pt idx="437">
                  <c:v>2.75401467809205E-2</c:v>
                </c:pt>
                <c:pt idx="438">
                  <c:v>2.6730037733596002E-2</c:v>
                </c:pt>
                <c:pt idx="439">
                  <c:v>2.5929548105383601E-2</c:v>
                </c:pt>
                <c:pt idx="440">
                  <c:v>2.5138585971938399E-2</c:v>
                </c:pt>
                <c:pt idx="441">
                  <c:v>2.43538322995848E-2</c:v>
                </c:pt>
                <c:pt idx="442">
                  <c:v>2.35823682767296E-2</c:v>
                </c:pt>
                <c:pt idx="443">
                  <c:v>2.2819902511138499E-2</c:v>
                </c:pt>
                <c:pt idx="444">
                  <c:v>2.2064658290832501E-2</c:v>
                </c:pt>
                <c:pt idx="445">
                  <c:v>2.1326564192072101E-2</c:v>
                </c:pt>
                <c:pt idx="446">
                  <c:v>2.0596458808592701E-2</c:v>
                </c:pt>
                <c:pt idx="447">
                  <c:v>1.98768938625868E-2</c:v>
                </c:pt>
                <c:pt idx="448">
                  <c:v>1.91739942525825E-2</c:v>
                </c:pt>
                <c:pt idx="449">
                  <c:v>1.8479788631187901E-2</c:v>
                </c:pt>
                <c:pt idx="450">
                  <c:v>1.77998115790007E-2</c:v>
                </c:pt>
                <c:pt idx="451">
                  <c:v>1.7135267133019799E-2</c:v>
                </c:pt>
                <c:pt idx="452">
                  <c:v>1.6480017531503698E-2</c:v>
                </c:pt>
                <c:pt idx="453">
                  <c:v>1.58428790840014E-2</c:v>
                </c:pt>
                <c:pt idx="454">
                  <c:v>1.5219267261457701E-2</c:v>
                </c:pt>
                <c:pt idx="455">
                  <c:v>1.46054309666853E-2</c:v>
                </c:pt>
                <c:pt idx="456">
                  <c:v>1.4013591886072801E-2</c:v>
                </c:pt>
                <c:pt idx="457">
                  <c:v>1.34328272966371E-2</c:v>
                </c:pt>
                <c:pt idx="458">
                  <c:v>1.28642924960957E-2</c:v>
                </c:pt>
                <c:pt idx="459">
                  <c:v>1.23172470389431E-2</c:v>
                </c:pt>
                <c:pt idx="460">
                  <c:v>1.1780540995480499E-2</c:v>
                </c:pt>
                <c:pt idx="461">
                  <c:v>1.12593720637406E-2</c:v>
                </c:pt>
                <c:pt idx="462">
                  <c:v>1.07568489260189E-2</c:v>
                </c:pt>
                <c:pt idx="463">
                  <c:v>1.02647042813876E-2</c:v>
                </c:pt>
                <c:pt idx="464">
                  <c:v>9.7911862841337498E-3</c:v>
                </c:pt>
                <c:pt idx="465">
                  <c:v>9.3331316831174807E-3</c:v>
                </c:pt>
                <c:pt idx="466">
                  <c:v>8.8853680812606799E-3</c:v>
                </c:pt>
                <c:pt idx="467">
                  <c:v>8.4589618857617305E-3</c:v>
                </c:pt>
                <c:pt idx="468">
                  <c:v>8.0446796048539992E-3</c:v>
                </c:pt>
                <c:pt idx="469">
                  <c:v>7.6413909685233402E-3</c:v>
                </c:pt>
                <c:pt idx="470">
                  <c:v>7.2599067557291303E-3</c:v>
                </c:pt>
                <c:pt idx="471">
                  <c:v>6.8881250727936202E-3</c:v>
                </c:pt>
                <c:pt idx="472">
                  <c:v>6.5297776448482604E-3</c:v>
                </c:pt>
                <c:pt idx="473">
                  <c:v>6.1894504844307004E-3</c:v>
                </c:pt>
                <c:pt idx="474">
                  <c:v>5.8584030266466101E-3</c:v>
                </c:pt>
                <c:pt idx="475">
                  <c:v>5.542799628722E-3</c:v>
                </c:pt>
                <c:pt idx="476">
                  <c:v>5.2415265780395397E-3</c:v>
                </c:pt>
                <c:pt idx="477">
                  <c:v>4.9490416183167697E-3</c:v>
                </c:pt>
                <c:pt idx="478">
                  <c:v>4.6735267422630998E-3</c:v>
                </c:pt>
                <c:pt idx="479">
                  <c:v>4.4088770492063702E-3</c:v>
                </c:pt>
                <c:pt idx="480">
                  <c:v>4.1524702422721903E-3</c:v>
                </c:pt>
                <c:pt idx="481">
                  <c:v>3.9140550163711098E-3</c:v>
                </c:pt>
                <c:pt idx="482">
                  <c:v>3.6833622030267598E-3</c:v>
                </c:pt>
                <c:pt idx="483">
                  <c:v>3.4623050408927E-3</c:v>
                </c:pt>
                <c:pt idx="484">
                  <c:v>3.25581132623513E-3</c:v>
                </c:pt>
                <c:pt idx="485">
                  <c:v>3.0562610694841899E-3</c:v>
                </c:pt>
                <c:pt idx="486">
                  <c:v>2.8674568641866099E-3</c:v>
                </c:pt>
                <c:pt idx="487">
                  <c:v>2.6898399265489598E-3</c:v>
                </c:pt>
                <c:pt idx="488">
                  <c:v>2.51855086612272E-3</c:v>
                </c:pt>
                <c:pt idx="489">
                  <c:v>2.3586840715467501E-3</c:v>
                </c:pt>
                <c:pt idx="490">
                  <c:v>2.20706150218874E-3</c:v>
                </c:pt>
                <c:pt idx="491">
                  <c:v>2.0611568954042201E-3</c:v>
                </c:pt>
                <c:pt idx="492">
                  <c:v>1.92695260534167E-3</c:v>
                </c:pt>
                <c:pt idx="493">
                  <c:v>1.79849831511194E-3</c:v>
                </c:pt>
                <c:pt idx="494">
                  <c:v>1.6759308167594101E-3</c:v>
                </c:pt>
                <c:pt idx="495">
                  <c:v>1.5634660442823301E-3</c:v>
                </c:pt>
                <c:pt idx="496">
                  <c:v>1.45546178586696E-3</c:v>
                </c:pt>
                <c:pt idx="497">
                  <c:v>1.35387992814566E-3</c:v>
                </c:pt>
                <c:pt idx="498">
                  <c:v>1.25982555333738E-3</c:v>
                </c:pt>
                <c:pt idx="499">
                  <c:v>1.16970128441122E-3</c:v>
                </c:pt>
              </c:numCache>
            </c:numRef>
          </c:yVal>
          <c:smooth val="1"/>
        </c:ser>
        <c:ser>
          <c:idx val="0"/>
          <c:order val="0"/>
          <c:tx>
            <c:strRef>
              <c:f>Distribution_shallow_OKOK!$AA$40</c:f>
              <c:strCache>
                <c:ptCount val="1"/>
                <c:pt idx="0">
                  <c:v>Depth &lt; 0.05</c:v>
                </c:pt>
              </c:strCache>
            </c:strRef>
          </c:tx>
          <c:spPr>
            <a:ln>
              <a:solidFill>
                <a:schemeClr val="tx1"/>
              </a:solidFill>
              <a:prstDash val="dash"/>
            </a:ln>
          </c:spPr>
          <c:marker>
            <c:symbol val="none"/>
          </c:marker>
          <c:xVal>
            <c:numRef>
              <c:f>Distribution_shallow_OKOK!$Y$42:$Y$541</c:f>
              <c:numCache>
                <c:formatCode>General</c:formatCode>
                <c:ptCount val="500"/>
                <c:pt idx="0">
                  <c:v>34.28663386211246</c:v>
                </c:pt>
                <c:pt idx="1">
                  <c:v>34.800966230051188</c:v>
                </c:pt>
                <c:pt idx="2">
                  <c:v>35.323014076440593</c:v>
                </c:pt>
                <c:pt idx="3">
                  <c:v>35.852893140851897</c:v>
                </c:pt>
                <c:pt idx="4">
                  <c:v>36.39072089906162</c:v>
                </c:pt>
                <c:pt idx="5">
                  <c:v>36.936616589093013</c:v>
                </c:pt>
                <c:pt idx="6">
                  <c:v>37.490701237656502</c:v>
                </c:pt>
                <c:pt idx="7">
                  <c:v>38.053097686978276</c:v>
                </c:pt>
                <c:pt idx="8">
                  <c:v>38.623930622035651</c:v>
                </c:pt>
                <c:pt idx="9">
                  <c:v>39.203326598200135</c:v>
                </c:pt>
                <c:pt idx="10">
                  <c:v>39.791414069295065</c:v>
                </c:pt>
                <c:pt idx="11">
                  <c:v>40.388323416074272</c:v>
                </c:pt>
                <c:pt idx="12">
                  <c:v>40.994186975128748</c:v>
                </c:pt>
                <c:pt idx="13">
                  <c:v>41.609139068222376</c:v>
                </c:pt>
                <c:pt idx="14">
                  <c:v>42.233316032077063</c:v>
                </c:pt>
                <c:pt idx="15">
                  <c:v>42.866856248595276</c:v>
                </c:pt>
                <c:pt idx="16">
                  <c:v>43.509900175540594</c:v>
                </c:pt>
                <c:pt idx="17">
                  <c:v>44.162590377677709</c:v>
                </c:pt>
                <c:pt idx="18">
                  <c:v>44.825071558379399</c:v>
                </c:pt>
                <c:pt idx="19">
                  <c:v>45.497490591707759</c:v>
                </c:pt>
                <c:pt idx="20">
                  <c:v>46.179996554977542</c:v>
                </c:pt>
                <c:pt idx="21">
                  <c:v>46.872740761803016</c:v>
                </c:pt>
                <c:pt idx="22">
                  <c:v>47.575876795650785</c:v>
                </c:pt>
                <c:pt idx="23">
                  <c:v>48.289560543885649</c:v>
                </c:pt>
                <c:pt idx="24">
                  <c:v>49.01395023233222</c:v>
                </c:pt>
                <c:pt idx="25">
                  <c:v>49.749206460354166</c:v>
                </c:pt>
                <c:pt idx="26">
                  <c:v>50.495492236459519</c:v>
                </c:pt>
                <c:pt idx="27">
                  <c:v>51.252973014440165</c:v>
                </c:pt>
                <c:pt idx="28">
                  <c:v>52.021816730054589</c:v>
                </c:pt>
                <c:pt idx="29">
                  <c:v>52.802193838255057</c:v>
                </c:pt>
                <c:pt idx="30">
                  <c:v>53.59427735098506</c:v>
                </c:pt>
                <c:pt idx="31">
                  <c:v>54.398242875531871</c:v>
                </c:pt>
                <c:pt idx="32">
                  <c:v>55.214268653460323</c:v>
                </c:pt>
                <c:pt idx="33">
                  <c:v>56.042535600129625</c:v>
                </c:pt>
                <c:pt idx="34">
                  <c:v>56.883227344802641</c:v>
                </c:pt>
                <c:pt idx="35">
                  <c:v>57.736530271357346</c:v>
                </c:pt>
                <c:pt idx="36">
                  <c:v>58.602633559609707</c:v>
                </c:pt>
                <c:pt idx="37">
                  <c:v>59.481729227250248</c:v>
                </c:pt>
                <c:pt idx="38">
                  <c:v>60.374012172422866</c:v>
                </c:pt>
                <c:pt idx="39">
                  <c:v>61.279680216929222</c:v>
                </c:pt>
                <c:pt idx="40">
                  <c:v>62.198934150087368</c:v>
                </c:pt>
                <c:pt idx="41">
                  <c:v>63.131977773247797</c:v>
                </c:pt>
                <c:pt idx="42">
                  <c:v>64.0790179449764</c:v>
                </c:pt>
                <c:pt idx="43">
                  <c:v>65.0402646269158</c:v>
                </c:pt>
                <c:pt idx="44">
                  <c:v>66.015930930336211</c:v>
                </c:pt>
                <c:pt idx="45">
                  <c:v>67.006233163376365</c:v>
                </c:pt>
                <c:pt idx="46">
                  <c:v>68.011390879008985</c:v>
                </c:pt>
                <c:pt idx="47">
                  <c:v>69.031626923710419</c:v>
                </c:pt>
                <c:pt idx="48">
                  <c:v>70.067167486867547</c:v>
                </c:pt>
                <c:pt idx="49">
                  <c:v>71.118242150924999</c:v>
                </c:pt>
                <c:pt idx="50">
                  <c:v>72.185083942283995</c:v>
                </c:pt>
                <c:pt idx="51">
                  <c:v>73.267929382965136</c:v>
                </c:pt>
                <c:pt idx="52">
                  <c:v>74.367018543047635</c:v>
                </c:pt>
                <c:pt idx="53">
                  <c:v>75.482595093887085</c:v>
                </c:pt>
                <c:pt idx="54">
                  <c:v>76.614906362147821</c:v>
                </c:pt>
                <c:pt idx="55">
                  <c:v>77.764203384629525</c:v>
                </c:pt>
                <c:pt idx="56">
                  <c:v>78.930740963924634</c:v>
                </c:pt>
                <c:pt idx="57">
                  <c:v>80.114777724908492</c:v>
                </c:pt>
                <c:pt idx="58">
                  <c:v>81.31657617207739</c:v>
                </c:pt>
                <c:pt idx="59">
                  <c:v>82.536402747746934</c:v>
                </c:pt>
                <c:pt idx="60">
                  <c:v>83.774527891124379</c:v>
                </c:pt>
                <c:pt idx="61">
                  <c:v>85.031226098258841</c:v>
                </c:pt>
                <c:pt idx="62">
                  <c:v>86.306775982908775</c:v>
                </c:pt>
                <c:pt idx="63">
                  <c:v>87.601460338304122</c:v>
                </c:pt>
                <c:pt idx="64">
                  <c:v>88.915566199844534</c:v>
                </c:pt>
                <c:pt idx="65">
                  <c:v>90.249384908735493</c:v>
                </c:pt>
                <c:pt idx="66">
                  <c:v>91.603212176579888</c:v>
                </c:pt>
                <c:pt idx="67">
                  <c:v>92.977348150937971</c:v>
                </c:pt>
                <c:pt idx="68">
                  <c:v>94.372097481873467</c:v>
                </c:pt>
                <c:pt idx="69">
                  <c:v>95.787769389486243</c:v>
                </c:pt>
                <c:pt idx="70">
                  <c:v>97.224677732480586</c:v>
                </c:pt>
                <c:pt idx="71">
                  <c:v>98.683141077740189</c:v>
                </c:pt>
                <c:pt idx="72">
                  <c:v>100.16348277095699</c:v>
                </c:pt>
                <c:pt idx="73">
                  <c:v>101.66603100831854</c:v>
                </c:pt>
                <c:pt idx="74">
                  <c:v>103.19111890926946</c:v>
                </c:pt>
                <c:pt idx="75">
                  <c:v>104.73908459036534</c:v>
                </c:pt>
                <c:pt idx="76">
                  <c:v>106.31027124023684</c:v>
                </c:pt>
                <c:pt idx="77">
                  <c:v>107.90502719566535</c:v>
                </c:pt>
                <c:pt idx="78">
                  <c:v>109.52370601882532</c:v>
                </c:pt>
                <c:pt idx="79">
                  <c:v>111.16666657566009</c:v>
                </c:pt>
                <c:pt idx="80">
                  <c:v>112.83427311544635</c:v>
                </c:pt>
                <c:pt idx="81">
                  <c:v>114.52689535154879</c:v>
                </c:pt>
                <c:pt idx="82">
                  <c:v>116.24490854338686</c:v>
                </c:pt>
                <c:pt idx="83">
                  <c:v>117.98869357963127</c:v>
                </c:pt>
                <c:pt idx="84">
                  <c:v>119.75863706265019</c:v>
                </c:pt>
                <c:pt idx="85">
                  <c:v>121.55513139420982</c:v>
                </c:pt>
                <c:pt idx="86">
                  <c:v>123.37857486248726</c:v>
                </c:pt>
                <c:pt idx="87">
                  <c:v>125.22937173036097</c:v>
                </c:pt>
                <c:pt idx="88">
                  <c:v>127.10793232504017</c:v>
                </c:pt>
                <c:pt idx="89">
                  <c:v>129.01467312903543</c:v>
                </c:pt>
                <c:pt idx="90">
                  <c:v>130.95001687249416</c:v>
                </c:pt>
                <c:pt idx="91">
                  <c:v>132.914392626921</c:v>
                </c:pt>
                <c:pt idx="92">
                  <c:v>134.90823590030774</c:v>
                </c:pt>
                <c:pt idx="93">
                  <c:v>136.93198873367405</c:v>
                </c:pt>
                <c:pt idx="94">
                  <c:v>138.9860997990877</c:v>
                </c:pt>
                <c:pt idx="95">
                  <c:v>141.07102449912435</c:v>
                </c:pt>
                <c:pt idx="96">
                  <c:v>143.18722506783507</c:v>
                </c:pt>
                <c:pt idx="97">
                  <c:v>145.33517067322427</c:v>
                </c:pt>
                <c:pt idx="98">
                  <c:v>147.51533752126653</c:v>
                </c:pt>
                <c:pt idx="99">
                  <c:v>149.72820896148207</c:v>
                </c:pt>
                <c:pt idx="100">
                  <c:v>151.97427559410082</c:v>
                </c:pt>
                <c:pt idx="101">
                  <c:v>154.25403537881559</c:v>
                </c:pt>
                <c:pt idx="102">
                  <c:v>156.5679937452029</c:v>
                </c:pt>
                <c:pt idx="103">
                  <c:v>158.91666370476324</c:v>
                </c:pt>
                <c:pt idx="104">
                  <c:v>161.30056596466142</c:v>
                </c:pt>
                <c:pt idx="105">
                  <c:v>163.72022904316907</c:v>
                </c:pt>
                <c:pt idx="106">
                  <c:v>166.17618938683805</c:v>
                </c:pt>
                <c:pt idx="107">
                  <c:v>168.66899148943261</c:v>
                </c:pt>
                <c:pt idx="108">
                  <c:v>171.19918801264973</c:v>
                </c:pt>
                <c:pt idx="109">
                  <c:v>173.76733990862914</c:v>
                </c:pt>
                <c:pt idx="110">
                  <c:v>176.37401654434234</c:v>
                </c:pt>
                <c:pt idx="111">
                  <c:v>179.01979582780694</c:v>
                </c:pt>
                <c:pt idx="112">
                  <c:v>181.70526433621518</c:v>
                </c:pt>
                <c:pt idx="113">
                  <c:v>184.43101744597882</c:v>
                </c:pt>
                <c:pt idx="114">
                  <c:v>187.19765946472648</c:v>
                </c:pt>
                <c:pt idx="115">
                  <c:v>190.00580376528077</c:v>
                </c:pt>
                <c:pt idx="116">
                  <c:v>192.85607292164835</c:v>
                </c:pt>
                <c:pt idx="117">
                  <c:v>195.74909884702979</c:v>
                </c:pt>
                <c:pt idx="118">
                  <c:v>198.68552293394279</c:v>
                </c:pt>
                <c:pt idx="119">
                  <c:v>201.6659961964022</c:v>
                </c:pt>
                <c:pt idx="120">
                  <c:v>204.69117941425759</c:v>
                </c:pt>
                <c:pt idx="121">
                  <c:v>207.76174327968988</c:v>
                </c:pt>
                <c:pt idx="122">
                  <c:v>210.87836854590492</c:v>
                </c:pt>
                <c:pt idx="123">
                  <c:v>214.04174617805913</c:v>
                </c:pt>
                <c:pt idx="124">
                  <c:v>217.25257750645386</c:v>
                </c:pt>
                <c:pt idx="125">
                  <c:v>220.51157438200204</c:v>
                </c:pt>
                <c:pt idx="126">
                  <c:v>223.81945933407729</c:v>
                </c:pt>
                <c:pt idx="127">
                  <c:v>227.17696573068119</c:v>
                </c:pt>
                <c:pt idx="128">
                  <c:v>230.58483794103881</c:v>
                </c:pt>
                <c:pt idx="129">
                  <c:v>234.04383150062623</c:v>
                </c:pt>
                <c:pt idx="130">
                  <c:v>237.55471327867653</c:v>
                </c:pt>
                <c:pt idx="131">
                  <c:v>241.11826164819567</c:v>
                </c:pt>
                <c:pt idx="132">
                  <c:v>244.73526665853655</c:v>
                </c:pt>
                <c:pt idx="133">
                  <c:v>248.40653021053231</c:v>
                </c:pt>
                <c:pt idx="134">
                  <c:v>252.13286623431478</c:v>
                </c:pt>
                <c:pt idx="135">
                  <c:v>255.91510086974154</c:v>
                </c:pt>
                <c:pt idx="136">
                  <c:v>259.7540726495597</c:v>
                </c:pt>
                <c:pt idx="137">
                  <c:v>263.65063268531208</c:v>
                </c:pt>
                <c:pt idx="138">
                  <c:v>267.60564485602941</c:v>
                </c:pt>
                <c:pt idx="139">
                  <c:v>271.61998599975601</c:v>
                </c:pt>
                <c:pt idx="140">
                  <c:v>275.69454610795418</c:v>
                </c:pt>
                <c:pt idx="141">
                  <c:v>279.8302285227914</c:v>
                </c:pt>
                <c:pt idx="142">
                  <c:v>284.02795013745271</c:v>
                </c:pt>
                <c:pt idx="143">
                  <c:v>288.28864159939297</c:v>
                </c:pt>
                <c:pt idx="144">
                  <c:v>292.61324751667161</c:v>
                </c:pt>
                <c:pt idx="145">
                  <c:v>297.00272666737362</c:v>
                </c:pt>
                <c:pt idx="146">
                  <c:v>301.45805221217392</c:v>
                </c:pt>
                <c:pt idx="147">
                  <c:v>305.9802119100911</c:v>
                </c:pt>
                <c:pt idx="148">
                  <c:v>310.57020833748214</c:v>
                </c:pt>
                <c:pt idx="149">
                  <c:v>315.22905911028897</c:v>
                </c:pt>
                <c:pt idx="150">
                  <c:v>319.95779710968895</c:v>
                </c:pt>
                <c:pt idx="151">
                  <c:v>324.75747071106105</c:v>
                </c:pt>
                <c:pt idx="152">
                  <c:v>329.62914401641814</c:v>
                </c:pt>
                <c:pt idx="153">
                  <c:v>334.57389709032458</c:v>
                </c:pt>
                <c:pt idx="154">
                  <c:v>339.59282619934731</c:v>
                </c:pt>
                <c:pt idx="155">
                  <c:v>344.68704405510238</c:v>
                </c:pt>
                <c:pt idx="156">
                  <c:v>349.85768006095526</c:v>
                </c:pt>
                <c:pt idx="157">
                  <c:v>355.10588056237998</c:v>
                </c:pt>
                <c:pt idx="158">
                  <c:v>360.43280910115516</c:v>
                </c:pt>
                <c:pt idx="159">
                  <c:v>365.83964667329286</c:v>
                </c:pt>
                <c:pt idx="160">
                  <c:v>371.32759199087832</c:v>
                </c:pt>
                <c:pt idx="161">
                  <c:v>376.89786174782557</c:v>
                </c:pt>
                <c:pt idx="162">
                  <c:v>382.55169088962469</c:v>
                </c:pt>
                <c:pt idx="163">
                  <c:v>388.29033288713106</c:v>
                </c:pt>
                <c:pt idx="164">
                  <c:v>394.11506001447225</c:v>
                </c:pt>
                <c:pt idx="165">
                  <c:v>400.02716363108146</c:v>
                </c:pt>
                <c:pt idx="166">
                  <c:v>406.02795446804805</c:v>
                </c:pt>
                <c:pt idx="167">
                  <c:v>412.11876291867407</c:v>
                </c:pt>
                <c:pt idx="168">
                  <c:v>418.30093933343613</c:v>
                </c:pt>
                <c:pt idx="169">
                  <c:v>424.57585431936326</c:v>
                </c:pt>
                <c:pt idx="170">
                  <c:v>430.94489904390241</c:v>
                </c:pt>
                <c:pt idx="171">
                  <c:v>437.40948554334551</c:v>
                </c:pt>
                <c:pt idx="172">
                  <c:v>443.97104703589343</c:v>
                </c:pt>
                <c:pt idx="173">
                  <c:v>450.63103823936194</c:v>
                </c:pt>
                <c:pt idx="174">
                  <c:v>457.39093569375922</c:v>
                </c:pt>
                <c:pt idx="175">
                  <c:v>464.25223808859801</c:v>
                </c:pt>
                <c:pt idx="176">
                  <c:v>471.21646659517148</c:v>
                </c:pt>
                <c:pt idx="177">
                  <c:v>478.28516520379856</c:v>
                </c:pt>
                <c:pt idx="178">
                  <c:v>485.459901066133</c:v>
                </c:pt>
                <c:pt idx="179">
                  <c:v>492.74226484260635</c:v>
                </c:pt>
                <c:pt idx="180">
                  <c:v>500.13387105509145</c:v>
                </c:pt>
                <c:pt idx="181">
                  <c:v>507.6363584448024</c:v>
                </c:pt>
                <c:pt idx="182">
                  <c:v>515.25139033567621</c:v>
                </c:pt>
                <c:pt idx="183">
                  <c:v>522.98065500309281</c:v>
                </c:pt>
                <c:pt idx="184">
                  <c:v>530.82586604817925</c:v>
                </c:pt>
                <c:pt idx="185">
                  <c:v>538.78876277772349</c:v>
                </c:pt>
                <c:pt idx="186">
                  <c:v>546.87111058978064</c:v>
                </c:pt>
                <c:pt idx="187">
                  <c:v>555.07470136506902</c:v>
                </c:pt>
                <c:pt idx="188">
                  <c:v>563.40135386424868</c:v>
                </c:pt>
                <c:pt idx="189">
                  <c:v>571.85291413109371</c:v>
                </c:pt>
                <c:pt idx="190">
                  <c:v>580.43125590184206</c:v>
                </c:pt>
                <c:pt idx="191">
                  <c:v>589.13828102055811</c:v>
                </c:pt>
                <c:pt idx="192">
                  <c:v>597.97591986079146</c:v>
                </c:pt>
                <c:pt idx="193">
                  <c:v>606.9461317535438</c:v>
                </c:pt>
                <c:pt idx="194">
                  <c:v>616.05090542165829</c:v>
                </c:pt>
                <c:pt idx="195">
                  <c:v>625.29225942072958</c:v>
                </c:pt>
                <c:pt idx="196">
                  <c:v>634.67224258663316</c:v>
                </c:pt>
                <c:pt idx="197">
                  <c:v>644.19293448970359</c:v>
                </c:pt>
                <c:pt idx="198">
                  <c:v>653.85644589586775</c:v>
                </c:pt>
                <c:pt idx="199">
                  <c:v>663.66491923454828</c:v>
                </c:pt>
                <c:pt idx="200">
                  <c:v>673.62052907366262</c:v>
                </c:pt>
                <c:pt idx="201">
                  <c:v>683.72548260173289</c:v>
                </c:pt>
                <c:pt idx="202">
                  <c:v>693.98202011722242</c:v>
                </c:pt>
                <c:pt idx="203">
                  <c:v>704.39241552521855</c:v>
                </c:pt>
                <c:pt idx="204">
                  <c:v>714.95897684158285</c:v>
                </c:pt>
                <c:pt idx="205">
                  <c:v>725.68404670457505</c:v>
                </c:pt>
                <c:pt idx="206">
                  <c:v>736.57000289432449</c:v>
                </c:pt>
                <c:pt idx="207">
                  <c:v>747.61925885992366</c:v>
                </c:pt>
                <c:pt idx="208">
                  <c:v>758.83426425451682</c:v>
                </c:pt>
                <c:pt idx="209">
                  <c:v>770.21750547839031</c:v>
                </c:pt>
                <c:pt idx="210">
                  <c:v>781.77150623022044</c:v>
                </c:pt>
                <c:pt idx="211">
                  <c:v>793.49882806658036</c:v>
                </c:pt>
                <c:pt idx="212">
                  <c:v>805.4020709698658</c:v>
                </c:pt>
                <c:pt idx="213">
                  <c:v>817.48387392464417</c:v>
                </c:pt>
                <c:pt idx="214">
                  <c:v>829.74691550283819</c:v>
                </c:pt>
                <c:pt idx="215">
                  <c:v>842.19391445749579</c:v>
                </c:pt>
                <c:pt idx="216">
                  <c:v>854.82763032556636</c:v>
                </c:pt>
                <c:pt idx="217">
                  <c:v>867.65086403970042</c:v>
                </c:pt>
                <c:pt idx="218">
                  <c:v>880.66645854922058</c:v>
                </c:pt>
                <c:pt idx="219">
                  <c:v>893.87729945041337</c:v>
                </c:pt>
                <c:pt idx="220">
                  <c:v>907.28631562629835</c:v>
                </c:pt>
                <c:pt idx="221">
                  <c:v>920.89647989588411</c:v>
                </c:pt>
                <c:pt idx="222">
                  <c:v>934.71080967337571</c:v>
                </c:pt>
                <c:pt idx="223">
                  <c:v>948.73236763705961</c:v>
                </c:pt>
                <c:pt idx="224">
                  <c:v>962.96426240833694</c:v>
                </c:pt>
                <c:pt idx="225">
                  <c:v>977.40964924090565</c:v>
                </c:pt>
                <c:pt idx="226">
                  <c:v>992.0717307202932</c:v>
                </c:pt>
                <c:pt idx="227">
                  <c:v>1006.9537574738818</c:v>
                </c:pt>
                <c:pt idx="228">
                  <c:v>1022.0590288916</c:v>
                </c:pt>
                <c:pt idx="229">
                  <c:v>1037.390893857319</c:v>
                </c:pt>
                <c:pt idx="230">
                  <c:v>1052.9527514914487</c:v>
                </c:pt>
                <c:pt idx="231">
                  <c:v>1068.748051904437</c:v>
                </c:pt>
                <c:pt idx="232">
                  <c:v>1084.780296961696</c:v>
                </c:pt>
                <c:pt idx="233">
                  <c:v>1101.0530410599765</c:v>
                </c:pt>
                <c:pt idx="234">
                  <c:v>1117.5698919153858</c:v>
                </c:pt>
                <c:pt idx="235">
                  <c:v>1134.334511363229</c:v>
                </c:pt>
                <c:pt idx="236">
                  <c:v>1151.3506161698806</c:v>
                </c:pt>
                <c:pt idx="237">
                  <c:v>1168.62197885669</c:v>
                </c:pt>
                <c:pt idx="238">
                  <c:v>1186.1524285365231</c:v>
                </c:pt>
                <c:pt idx="239">
                  <c:v>1203.9458517625806</c:v>
                </c:pt>
                <c:pt idx="240">
                  <c:v>1222.0061933900897</c:v>
                </c:pt>
                <c:pt idx="241">
                  <c:v>1240.3374574508823</c:v>
                </c:pt>
                <c:pt idx="242">
                  <c:v>1258.9437080411094</c:v>
                </c:pt>
                <c:pt idx="243">
                  <c:v>1277.8290702222562</c:v>
                </c:pt>
                <c:pt idx="244">
                  <c:v>1296.9977309357143</c:v>
                </c:pt>
                <c:pt idx="245">
                  <c:v>1316.4539399309185</c:v>
                </c:pt>
                <c:pt idx="246">
                  <c:v>1336.2020107077108</c:v>
                </c:pt>
                <c:pt idx="247">
                  <c:v>1356.2463214725315</c:v>
                </c:pt>
                <c:pt idx="248">
                  <c:v>1376.5913161091137</c:v>
                </c:pt>
                <c:pt idx="249">
                  <c:v>1397.2415051637088</c:v>
                </c:pt>
                <c:pt idx="250">
                  <c:v>1418.2014668450818</c:v>
                </c:pt>
                <c:pt idx="251">
                  <c:v>1439.4758480395164</c:v>
                </c:pt>
                <c:pt idx="252">
                  <c:v>1461.0693653410813</c:v>
                </c:pt>
                <c:pt idx="253">
                  <c:v>1482.9868060971723</c:v>
                </c:pt>
                <c:pt idx="254">
                  <c:v>1505.2330294700864</c:v>
                </c:pt>
                <c:pt idx="255">
                  <c:v>1527.8129675141768</c:v>
                </c:pt>
                <c:pt idx="256">
                  <c:v>1550.731626269343</c:v>
                </c:pt>
                <c:pt idx="257">
                  <c:v>1573.994086870877</c:v>
                </c:pt>
                <c:pt idx="258">
                  <c:v>1597.6055066759691</c:v>
                </c:pt>
                <c:pt idx="259">
                  <c:v>1621.5711204071154</c:v>
                </c:pt>
                <c:pt idx="260">
                  <c:v>1645.8962413126978</c:v>
                </c:pt>
                <c:pt idx="261">
                  <c:v>1670.5862623448072</c:v>
                </c:pt>
                <c:pt idx="262">
                  <c:v>1695.6466573550977</c:v>
                </c:pt>
                <c:pt idx="263">
                  <c:v>1721.0829823082036</c:v>
                </c:pt>
                <c:pt idx="264">
                  <c:v>1746.9008765135538</c:v>
                </c:pt>
                <c:pt idx="265">
                  <c:v>1773.1060638756276</c:v>
                </c:pt>
                <c:pt idx="266">
                  <c:v>1799.7043541629528</c:v>
                </c:pt>
                <c:pt idx="267">
                  <c:v>1826.701644296154</c:v>
                </c:pt>
                <c:pt idx="268">
                  <c:v>1854.1039196553591</c:v>
                </c:pt>
                <c:pt idx="269">
                  <c:v>1881.9172554070096</c:v>
                </c:pt>
                <c:pt idx="270">
                  <c:v>1910.1478178509901</c:v>
                </c:pt>
                <c:pt idx="271">
                  <c:v>1938.8018657875505</c:v>
                </c:pt>
                <c:pt idx="272">
                  <c:v>1967.8857519049475</c:v>
                </c:pt>
                <c:pt idx="273">
                  <c:v>1997.4059241878431</c:v>
                </c:pt>
                <c:pt idx="274">
                  <c:v>2027.3689273468563</c:v>
                </c:pt>
                <c:pt idx="275">
                  <c:v>2057.7814042695322</c:v>
                </c:pt>
                <c:pt idx="276">
                  <c:v>2088.6500974931459</c:v>
                </c:pt>
                <c:pt idx="277">
                  <c:v>2119.9818506993465</c:v>
                </c:pt>
                <c:pt idx="278">
                  <c:v>2151.7836102317178</c:v>
                </c:pt>
                <c:pt idx="279">
                  <c:v>2184.0624266355999</c:v>
                </c:pt>
                <c:pt idx="280">
                  <c:v>2216.825456221271</c:v>
                </c:pt>
                <c:pt idx="281">
                  <c:v>2250.0799626505268</c:v>
                </c:pt>
                <c:pt idx="282">
                  <c:v>2283.8333185470474</c:v>
                </c:pt>
                <c:pt idx="283">
                  <c:v>2318.0930071309313</c:v>
                </c:pt>
                <c:pt idx="284">
                  <c:v>2352.8666238778128</c:v>
                </c:pt>
                <c:pt idx="285">
                  <c:v>2388.1618782025707</c:v>
                </c:pt>
                <c:pt idx="286">
                  <c:v>2423.9865951688598</c:v>
                </c:pt>
                <c:pt idx="287">
                  <c:v>2460.3487172237333</c:v>
                </c:pt>
                <c:pt idx="288">
                  <c:v>2497.2563059585691</c:v>
                </c:pt>
                <c:pt idx="289">
                  <c:v>2534.7175438963341</c:v>
                </c:pt>
                <c:pt idx="290">
                  <c:v>2572.7407363056827</c:v>
                </c:pt>
                <c:pt idx="291">
                  <c:v>2611.3343130422659</c:v>
                </c:pt>
                <c:pt idx="292">
                  <c:v>2650.5068304176998</c:v>
                </c:pt>
                <c:pt idx="293">
                  <c:v>2690.2669730962984</c:v>
                </c:pt>
                <c:pt idx="294">
                  <c:v>2730.6235560208479</c:v>
                </c:pt>
                <c:pt idx="295">
                  <c:v>2771.5855263666585</c:v>
                </c:pt>
                <c:pt idx="296">
                  <c:v>2813.1619655252443</c:v>
                </c:pt>
                <c:pt idx="297">
                  <c:v>2855.3620911177059</c:v>
                </c:pt>
                <c:pt idx="298">
                  <c:v>2898.1952590382793</c:v>
                </c:pt>
                <c:pt idx="299">
                  <c:v>2941.670965528589</c:v>
                </c:pt>
                <c:pt idx="300">
                  <c:v>2985.798849283055</c:v>
                </c:pt>
                <c:pt idx="301">
                  <c:v>3030.5886935855433</c:v>
                </c:pt>
                <c:pt idx="302">
                  <c:v>3076.0504284787653</c:v>
                </c:pt>
                <c:pt idx="303">
                  <c:v>3122.1941329655051</c:v>
                </c:pt>
                <c:pt idx="304">
                  <c:v>3169.0300372432653</c:v>
                </c:pt>
                <c:pt idx="305">
                  <c:v>3216.5685249723142</c:v>
                </c:pt>
                <c:pt idx="306">
                  <c:v>3264.8201355777601</c:v>
                </c:pt>
                <c:pt idx="307">
                  <c:v>3313.7955665862046</c:v>
                </c:pt>
                <c:pt idx="308">
                  <c:v>3363.5056759974805</c:v>
                </c:pt>
                <c:pt idx="309">
                  <c:v>3413.9614846915711</c:v>
                </c:pt>
                <c:pt idx="310">
                  <c:v>3465.1741788724808</c:v>
                </c:pt>
                <c:pt idx="311">
                  <c:v>3517.1551125478913</c:v>
                </c:pt>
                <c:pt idx="312">
                  <c:v>3569.9158100465011</c:v>
                </c:pt>
                <c:pt idx="313">
                  <c:v>3623.4679685729766</c:v>
                </c:pt>
                <c:pt idx="314">
                  <c:v>3677.8234608012713</c:v>
                </c:pt>
                <c:pt idx="315">
                  <c:v>3732.9943375068074</c:v>
                </c:pt>
                <c:pt idx="316">
                  <c:v>3788.9928302383014</c:v>
                </c:pt>
                <c:pt idx="317">
                  <c:v>3845.8313540291347</c:v>
                </c:pt>
                <c:pt idx="318">
                  <c:v>3903.5225101503697</c:v>
                </c:pt>
                <c:pt idx="319">
                  <c:v>3962.0790889041245</c:v>
                </c:pt>
                <c:pt idx="320">
                  <c:v>4021.5140724592861</c:v>
                </c:pt>
                <c:pt idx="321">
                  <c:v>4081.8406377297388</c:v>
                </c:pt>
                <c:pt idx="322">
                  <c:v>4143.0721592957025</c:v>
                </c:pt>
                <c:pt idx="323">
                  <c:v>4205.222212368898</c:v>
                </c:pt>
                <c:pt idx="324">
                  <c:v>4268.3045758023518</c:v>
                </c:pt>
                <c:pt idx="325">
                  <c:v>4332.3332351447889</c:v>
                </c:pt>
                <c:pt idx="326">
                  <c:v>4397.3223857418643</c:v>
                </c:pt>
                <c:pt idx="327">
                  <c:v>4463.2864358829311</c:v>
                </c:pt>
                <c:pt idx="328">
                  <c:v>4530.2400099954766</c:v>
                </c:pt>
                <c:pt idx="329">
                  <c:v>4598.1979518874168</c:v>
                </c:pt>
                <c:pt idx="330">
                  <c:v>4667.1753280380281</c:v>
                </c:pt>
                <c:pt idx="331">
                  <c:v>4737.1874309382138</c:v>
                </c:pt>
                <c:pt idx="332">
                  <c:v>4808.2497824809861</c:v>
                </c:pt>
                <c:pt idx="333">
                  <c:v>4880.3781374023192</c:v>
                </c:pt>
                <c:pt idx="334">
                  <c:v>4953.5884867746499</c:v>
                </c:pt>
                <c:pt idx="335">
                  <c:v>5027.8970615517273</c:v>
                </c:pt>
                <c:pt idx="336">
                  <c:v>5103.320336167134</c:v>
                </c:pt>
                <c:pt idx="337">
                  <c:v>5179.875032186771</c:v>
                </c:pt>
                <c:pt idx="338">
                  <c:v>5257.578122016057</c:v>
                </c:pt>
                <c:pt idx="339">
                  <c:v>5336.4468326627275</c:v>
                </c:pt>
                <c:pt idx="340">
                  <c:v>5416.4986495562989</c:v>
                </c:pt>
                <c:pt idx="341">
                  <c:v>5497.7513204241122</c:v>
                </c:pt>
                <c:pt idx="342">
                  <c:v>5580.2228592267757</c:v>
                </c:pt>
                <c:pt idx="343">
                  <c:v>5663.9315501514729</c:v>
                </c:pt>
                <c:pt idx="344">
                  <c:v>5748.8959516657205</c:v>
                </c:pt>
                <c:pt idx="345">
                  <c:v>5835.1349006318042</c:v>
                </c:pt>
                <c:pt idx="346">
                  <c:v>5922.6675164830258</c:v>
                </c:pt>
                <c:pt idx="347">
                  <c:v>6011.5132054625119</c:v>
                </c:pt>
                <c:pt idx="348">
                  <c:v>6101.6916649257446</c:v>
                </c:pt>
                <c:pt idx="349">
                  <c:v>6193.2228877070238</c:v>
                </c:pt>
                <c:pt idx="350">
                  <c:v>6286.1271665527483</c:v>
                </c:pt>
                <c:pt idx="351">
                  <c:v>6380.4250986197876</c:v>
                </c:pt>
                <c:pt idx="352">
                  <c:v>6476.1375900421381</c:v>
                </c:pt>
                <c:pt idx="353">
                  <c:v>6573.2858605658421</c:v>
                </c:pt>
                <c:pt idx="354">
                  <c:v>6671.8914482534337</c:v>
                </c:pt>
                <c:pt idx="355">
                  <c:v>6771.9762142590635</c:v>
                </c:pt>
                <c:pt idx="356">
                  <c:v>6873.5623476753044</c:v>
                </c:pt>
                <c:pt idx="357">
                  <c:v>6976.6723704518708</c:v>
                </c:pt>
                <c:pt idx="358">
                  <c:v>7081.3291423898327</c:v>
                </c:pt>
                <c:pt idx="359">
                  <c:v>7187.5558662089779</c:v>
                </c:pt>
                <c:pt idx="360">
                  <c:v>7295.3760926921641</c:v>
                </c:pt>
                <c:pt idx="361">
                  <c:v>7404.8137259065506</c:v>
                </c:pt>
                <c:pt idx="362">
                  <c:v>7515.8930285032275</c:v>
                </c:pt>
                <c:pt idx="363">
                  <c:v>7628.638627096263</c:v>
                </c:pt>
                <c:pt idx="364">
                  <c:v>7743.0755177227593</c:v>
                </c:pt>
                <c:pt idx="365">
                  <c:v>7859.2290713837783</c:v>
                </c:pt>
                <c:pt idx="366">
                  <c:v>7977.1250396702671</c:v>
                </c:pt>
                <c:pt idx="367">
                  <c:v>8096.789560471494</c:v>
                </c:pt>
                <c:pt idx="368">
                  <c:v>8218.2491637701587</c:v>
                </c:pt>
                <c:pt idx="369">
                  <c:v>8341.530777524129</c:v>
                </c:pt>
                <c:pt idx="370">
                  <c:v>8466.6617336364034</c:v>
                </c:pt>
                <c:pt idx="371">
                  <c:v>8593.6697740147665</c:v>
                </c:pt>
                <c:pt idx="372">
                  <c:v>8722.5830567224039</c:v>
                </c:pt>
                <c:pt idx="373">
                  <c:v>8853.4301622197909</c:v>
                </c:pt>
                <c:pt idx="374">
                  <c:v>8986.2400997023651</c:v>
                </c:pt>
                <c:pt idx="375">
                  <c:v>9121.0423135310339</c:v>
                </c:pt>
                <c:pt idx="376">
                  <c:v>9257.8666897603816</c:v>
                </c:pt>
                <c:pt idx="377">
                  <c:v>9396.7435627644445</c:v>
                </c:pt>
                <c:pt idx="378">
                  <c:v>9537.7037219619524</c:v>
                </c:pt>
                <c:pt idx="379">
                  <c:v>9680.7784186423796</c:v>
                </c:pt>
                <c:pt idx="380">
                  <c:v>9825.9993728947811</c:v>
                </c:pt>
                <c:pt idx="381">
                  <c:v>9973.3987806392051</c:v>
                </c:pt>
                <c:pt idx="382">
                  <c:v>10123.009320766085</c:v>
                </c:pt>
                <c:pt idx="383">
                  <c:v>10274.864162380307</c:v>
                </c:pt>
                <c:pt idx="384">
                  <c:v>10428.996972155042</c:v>
                </c:pt>
                <c:pt idx="385">
                  <c:v>10585.441921795962</c:v>
                </c:pt>
                <c:pt idx="386">
                  <c:v>10744.233695616953</c:v>
                </c:pt>
                <c:pt idx="387">
                  <c:v>10905.407498230124</c:v>
                </c:pt>
                <c:pt idx="388">
                  <c:v>11068.999062349791</c:v>
                </c:pt>
                <c:pt idx="389">
                  <c:v>11235.044656715962</c:v>
                </c:pt>
                <c:pt idx="390">
                  <c:v>11403.581094134275</c:v>
                </c:pt>
                <c:pt idx="391">
                  <c:v>11574.645739637677</c:v>
                </c:pt>
                <c:pt idx="392">
                  <c:v>11748.276518770497</c:v>
                </c:pt>
                <c:pt idx="393">
                  <c:v>11924.51192599647</c:v>
                </c:pt>
                <c:pt idx="394">
                  <c:v>12103.391033233334</c:v>
                </c:pt>
                <c:pt idx="395">
                  <c:v>12284.953498514888</c:v>
                </c:pt>
                <c:pt idx="396">
                  <c:v>12469.239574783835</c:v>
                </c:pt>
                <c:pt idx="397">
                  <c:v>12656.290118814655</c:v>
                </c:pt>
                <c:pt idx="398">
                  <c:v>12846.146600273525</c:v>
                </c:pt>
                <c:pt idx="399">
                  <c:v>13038.851110911079</c:v>
                </c:pt>
                <c:pt idx="400">
                  <c:v>13234.446373894471</c:v>
                </c:pt>
                <c:pt idx="401">
                  <c:v>13432.975753279412</c:v>
                </c:pt>
                <c:pt idx="402">
                  <c:v>13634.483263623881</c:v>
                </c:pt>
                <c:pt idx="403">
                  <c:v>13839.013579746585</c:v>
                </c:pt>
                <c:pt idx="404">
                  <c:v>14046.612046631501</c:v>
                </c:pt>
                <c:pt idx="405">
                  <c:v>14257.324689479879</c:v>
                </c:pt>
                <c:pt idx="406">
                  <c:v>14471.198223916144</c:v>
                </c:pt>
                <c:pt idx="407">
                  <c:v>14688.280066343408</c:v>
                </c:pt>
                <c:pt idx="408">
                  <c:v>14908.618344456454</c:v>
                </c:pt>
                <c:pt idx="409">
                  <c:v>15132.261907911427</c:v>
                </c:pt>
                <c:pt idx="410">
                  <c:v>15359.260339156268</c:v>
                </c:pt>
                <c:pt idx="411">
                  <c:v>15589.66396442338</c:v>
                </c:pt>
                <c:pt idx="412">
                  <c:v>15823.523864885992</c:v>
                </c:pt>
                <c:pt idx="413">
                  <c:v>16060.891887984777</c:v>
                </c:pt>
                <c:pt idx="414">
                  <c:v>16301.82065892149</c:v>
                </c:pt>
                <c:pt idx="415">
                  <c:v>16546.363592326201</c:v>
                </c:pt>
                <c:pt idx="416">
                  <c:v>16794.574904099831</c:v>
                </c:pt>
                <c:pt idx="417">
                  <c:v>17046.509623433594</c:v>
                </c:pt>
                <c:pt idx="418">
                  <c:v>17302.223605009342</c:v>
                </c:pt>
                <c:pt idx="419">
                  <c:v>17561.773541382776</c:v>
                </c:pt>
                <c:pt idx="420">
                  <c:v>17825.216975552528</c:v>
                </c:pt>
                <c:pt idx="421">
                  <c:v>18092.612313716341</c:v>
                </c:pt>
                <c:pt idx="422">
                  <c:v>18364.018838221909</c:v>
                </c:pt>
                <c:pt idx="423">
                  <c:v>18639.496720708707</c:v>
                </c:pt>
                <c:pt idx="424">
                  <c:v>18919.107035448345</c:v>
                </c:pt>
                <c:pt idx="425">
                  <c:v>19202.911772885131</c:v>
                </c:pt>
                <c:pt idx="426">
                  <c:v>19490.973853379423</c:v>
                </c:pt>
                <c:pt idx="427">
                  <c:v>19783.357141157321</c:v>
                </c:pt>
                <c:pt idx="428">
                  <c:v>20080.126458469909</c:v>
                </c:pt>
                <c:pt idx="429">
                  <c:v>20381.347599962741</c:v>
                </c:pt>
                <c:pt idx="430">
                  <c:v>20687.087347265722</c:v>
                </c:pt>
                <c:pt idx="431">
                  <c:v>20997.413483796485</c:v>
                </c:pt>
                <c:pt idx="432">
                  <c:v>21312.394809789072</c:v>
                </c:pt>
                <c:pt idx="433">
                  <c:v>21632.101157546833</c:v>
                </c:pt>
                <c:pt idx="434">
                  <c:v>21956.603406924736</c:v>
                </c:pt>
                <c:pt idx="435">
                  <c:v>22285.973501043878</c:v>
                </c:pt>
                <c:pt idx="436">
                  <c:v>22620.284462239677</c:v>
                </c:pt>
                <c:pt idx="437">
                  <c:v>22959.610408254128</c:v>
                </c:pt>
                <c:pt idx="438">
                  <c:v>23304.0265686657</c:v>
                </c:pt>
                <c:pt idx="439">
                  <c:v>23653.609301568937</c:v>
                </c:pt>
                <c:pt idx="440">
                  <c:v>24008.436110502684</c:v>
                </c:pt>
                <c:pt idx="441">
                  <c:v>24368.585661633359</c:v>
                </c:pt>
                <c:pt idx="442">
                  <c:v>24734.137801195098</c:v>
                </c:pt>
                <c:pt idx="443">
                  <c:v>25105.173573192249</c:v>
                </c:pt>
                <c:pt idx="444">
                  <c:v>25481.775237367263</c:v>
                </c:pt>
                <c:pt idx="445">
                  <c:v>25864.026287436114</c:v>
                </c:pt>
                <c:pt idx="446">
                  <c:v>26252.011469602028</c:v>
                </c:pt>
                <c:pt idx="447">
                  <c:v>26645.816801341956</c:v>
                </c:pt>
                <c:pt idx="448">
                  <c:v>27045.529590477534</c:v>
                </c:pt>
                <c:pt idx="449">
                  <c:v>27451.238454531354</c:v>
                </c:pt>
                <c:pt idx="450">
                  <c:v>27863.033340373819</c:v>
                </c:pt>
                <c:pt idx="451">
                  <c:v>28281.005544164454</c:v>
                </c:pt>
                <c:pt idx="452">
                  <c:v>28705.247731593478</c:v>
                </c:pt>
                <c:pt idx="453">
                  <c:v>29135.853958423239</c:v>
                </c:pt>
                <c:pt idx="454">
                  <c:v>29572.919691344705</c:v>
                </c:pt>
                <c:pt idx="455">
                  <c:v>30016.541829139878</c:v>
                </c:pt>
                <c:pt idx="456">
                  <c:v>30466.818724165569</c:v>
                </c:pt>
                <c:pt idx="457">
                  <c:v>30923.850204157938</c:v>
                </c:pt>
                <c:pt idx="458">
                  <c:v>31387.737594365233</c:v>
                </c:pt>
                <c:pt idx="459">
                  <c:v>31858.583740011163</c:v>
                </c:pt>
                <c:pt idx="460">
                  <c:v>32336.493029097368</c:v>
                </c:pt>
                <c:pt idx="461">
                  <c:v>32821.571415543105</c:v>
                </c:pt>
                <c:pt idx="462">
                  <c:v>33313.926442680371</c:v>
                </c:pt>
                <c:pt idx="463">
                  <c:v>33813.667267093464</c:v>
                </c:pt>
                <c:pt idx="464">
                  <c:v>34320.904682819884</c:v>
                </c:pt>
                <c:pt idx="465">
                  <c:v>34835.751145914117</c:v>
                </c:pt>
                <c:pt idx="466">
                  <c:v>35358.320799378947</c:v>
                </c:pt>
                <c:pt idx="467">
                  <c:v>35888.729498472843</c:v>
                </c:pt>
                <c:pt idx="468">
                  <c:v>36427.094836391334</c:v>
                </c:pt>
                <c:pt idx="469">
                  <c:v>36973.536170343119</c:v>
                </c:pt>
                <c:pt idx="470">
                  <c:v>37528.17464800879</c:v>
                </c:pt>
                <c:pt idx="471">
                  <c:v>38091.133234399938</c:v>
                </c:pt>
                <c:pt idx="472">
                  <c:v>38662.53673912162</c:v>
                </c:pt>
                <c:pt idx="473">
                  <c:v>39242.511844042136</c:v>
                </c:pt>
                <c:pt idx="474">
                  <c:v>39831.187131379542</c:v>
                </c:pt>
                <c:pt idx="475">
                  <c:v>40428.693112209068</c:v>
                </c:pt>
                <c:pt idx="476">
                  <c:v>41035.162255394556</c:v>
                </c:pt>
                <c:pt idx="477">
                  <c:v>41650.729016962578</c:v>
                </c:pt>
                <c:pt idx="478">
                  <c:v>42275.529869907783</c:v>
                </c:pt>
                <c:pt idx="479">
                  <c:v>42909.703334450867</c:v>
                </c:pt>
                <c:pt idx="480">
                  <c:v>43553.390008748189</c:v>
                </c:pt>
                <c:pt idx="481">
                  <c:v>44206.732600063748</c:v>
                </c:pt>
                <c:pt idx="482">
                  <c:v>44869.87595640673</c:v>
                </c:pt>
                <c:pt idx="483">
                  <c:v>45542.967098645677</c:v>
                </c:pt>
                <c:pt idx="484">
                  <c:v>46226.155253103716</c:v>
                </c:pt>
                <c:pt idx="485">
                  <c:v>46919.591884639209</c:v>
                </c:pt>
                <c:pt idx="486">
                  <c:v>47623.430730231201</c:v>
                </c:pt>
                <c:pt idx="487">
                  <c:v>48337.827833060088</c:v>
                </c:pt>
                <c:pt idx="488">
                  <c:v>49062.941577103193</c:v>
                </c:pt>
                <c:pt idx="489">
                  <c:v>49798.932722249556</c:v>
                </c:pt>
                <c:pt idx="490">
                  <c:v>50545.964439940522</c:v>
                </c:pt>
                <c:pt idx="491">
                  <c:v>51304.202349346735</c:v>
                </c:pt>
                <c:pt idx="492">
                  <c:v>52073.814554081364</c:v>
                </c:pt>
                <c:pt idx="493">
                  <c:v>52854.971679476374</c:v>
                </c:pt>
                <c:pt idx="494">
                  <c:v>53647.846910406581</c:v>
                </c:pt>
                <c:pt idx="495">
                  <c:v>54452.616029685261</c:v>
                </c:pt>
                <c:pt idx="496">
                  <c:v>55269.457457036842</c:v>
                </c:pt>
                <c:pt idx="497">
                  <c:v>56098.552288652201</c:v>
                </c:pt>
                <c:pt idx="498">
                  <c:v>56940.084337339053</c:v>
                </c:pt>
                <c:pt idx="499">
                  <c:v>57794.24017327289</c:v>
                </c:pt>
              </c:numCache>
            </c:numRef>
          </c:xVal>
          <c:yVal>
            <c:numRef>
              <c:f>Distribution_shallow_OKOK!$AA$42:$AA$541</c:f>
              <c:numCache>
                <c:formatCode>General</c:formatCode>
                <c:ptCount val="500"/>
                <c:pt idx="0">
                  <c:v>7.6431751667836896E-4</c:v>
                </c:pt>
                <c:pt idx="1">
                  <c:v>8.5796872752890601E-4</c:v>
                </c:pt>
                <c:pt idx="2">
                  <c:v>9.5984748321011396E-4</c:v>
                </c:pt>
                <c:pt idx="3">
                  <c:v>1.0722217367190501E-3</c:v>
                </c:pt>
                <c:pt idx="4">
                  <c:v>1.19911760435064E-3</c:v>
                </c:pt>
                <c:pt idx="5">
                  <c:v>1.33673113088994E-3</c:v>
                </c:pt>
                <c:pt idx="6">
                  <c:v>1.4854363776852001E-3</c:v>
                </c:pt>
                <c:pt idx="7">
                  <c:v>1.6532589322115099E-3</c:v>
                </c:pt>
                <c:pt idx="8">
                  <c:v>1.83614181248635E-3</c:v>
                </c:pt>
                <c:pt idx="9">
                  <c:v>2.0331390353720601E-3</c:v>
                </c:pt>
                <c:pt idx="10">
                  <c:v>2.2488108556277201E-3</c:v>
                </c:pt>
                <c:pt idx="11">
                  <c:v>2.4879476009615799E-3</c:v>
                </c:pt>
                <c:pt idx="12">
                  <c:v>2.7446389427011699E-3</c:v>
                </c:pt>
                <c:pt idx="13">
                  <c:v>3.01937997264522E-3</c:v>
                </c:pt>
                <c:pt idx="14">
                  <c:v>3.3257956675742601E-3</c:v>
                </c:pt>
                <c:pt idx="15">
                  <c:v>3.6547989240643102E-3</c:v>
                </c:pt>
                <c:pt idx="16">
                  <c:v>4.0056753815199703E-3</c:v>
                </c:pt>
                <c:pt idx="17">
                  <c:v>4.3864248342068797E-3</c:v>
                </c:pt>
                <c:pt idx="18">
                  <c:v>4.8012112559111903E-3</c:v>
                </c:pt>
                <c:pt idx="19">
                  <c:v>5.2418561857506202E-3</c:v>
                </c:pt>
                <c:pt idx="20">
                  <c:v>5.7089066499829899E-3</c:v>
                </c:pt>
                <c:pt idx="21">
                  <c:v>6.2228770692811996E-3</c:v>
                </c:pt>
                <c:pt idx="22">
                  <c:v>6.7670201245018796E-3</c:v>
                </c:pt>
                <c:pt idx="23">
                  <c:v>7.3414642350350303E-3</c:v>
                </c:pt>
                <c:pt idx="24">
                  <c:v>7.9583833750299805E-3</c:v>
                </c:pt>
                <c:pt idx="25">
                  <c:v>8.6190582887316399E-3</c:v>
                </c:pt>
                <c:pt idx="26">
                  <c:v>9.3135377904392507E-3</c:v>
                </c:pt>
                <c:pt idx="27">
                  <c:v>1.0043590248737E-2</c:v>
                </c:pt>
                <c:pt idx="28">
                  <c:v>1.08321739407598E-2</c:v>
                </c:pt>
                <c:pt idx="29">
                  <c:v>1.16573388465636E-2</c:v>
                </c:pt>
                <c:pt idx="30">
                  <c:v>1.25193646549748E-2</c:v>
                </c:pt>
                <c:pt idx="31">
                  <c:v>1.3434020975263901E-2</c:v>
                </c:pt>
                <c:pt idx="32">
                  <c:v>1.4397414789182701E-2</c:v>
                </c:pt>
                <c:pt idx="33">
                  <c:v>1.53991093807875E-2</c:v>
                </c:pt>
                <c:pt idx="34">
                  <c:v>1.6442617817560099E-2</c:v>
                </c:pt>
                <c:pt idx="35">
                  <c:v>1.7547532411180299E-2</c:v>
                </c:pt>
                <c:pt idx="36">
                  <c:v>1.8690664915207201E-2</c:v>
                </c:pt>
                <c:pt idx="37">
                  <c:v>1.98718434841747E-2</c:v>
                </c:pt>
                <c:pt idx="38">
                  <c:v>2.1107655551241201E-2</c:v>
                </c:pt>
                <c:pt idx="39">
                  <c:v>2.2388359576296701E-2</c:v>
                </c:pt>
                <c:pt idx="40">
                  <c:v>2.3704835487930901E-2</c:v>
                </c:pt>
                <c:pt idx="41">
                  <c:v>2.5061308553509701E-2</c:v>
                </c:pt>
                <c:pt idx="42">
                  <c:v>2.6469278033054398E-2</c:v>
                </c:pt>
                <c:pt idx="43">
                  <c:v>2.7908671579100298E-2</c:v>
                </c:pt>
                <c:pt idx="44">
                  <c:v>2.9378717543800701E-2</c:v>
                </c:pt>
                <c:pt idx="45">
                  <c:v>3.0891675136295999E-2</c:v>
                </c:pt>
                <c:pt idx="46">
                  <c:v>3.24346590472133E-2</c:v>
                </c:pt>
                <c:pt idx="47">
                  <c:v>3.4001452988238999E-2</c:v>
                </c:pt>
                <c:pt idx="48">
                  <c:v>3.5594518036991797E-2</c:v>
                </c:pt>
                <c:pt idx="49">
                  <c:v>3.7214986465773502E-2</c:v>
                </c:pt>
                <c:pt idx="50">
                  <c:v>3.8850477105004999E-2</c:v>
                </c:pt>
                <c:pt idx="51">
                  <c:v>4.0499659039188403E-2</c:v>
                </c:pt>
                <c:pt idx="52">
                  <c:v>4.2164197242933903E-2</c:v>
                </c:pt>
                <c:pt idx="53">
                  <c:v>4.3834638620366503E-2</c:v>
                </c:pt>
                <c:pt idx="54">
                  <c:v>4.5508172641962601E-2</c:v>
                </c:pt>
                <c:pt idx="55">
                  <c:v>4.7182209908613201E-2</c:v>
                </c:pt>
                <c:pt idx="56">
                  <c:v>4.8849654017448903E-2</c:v>
                </c:pt>
                <c:pt idx="57">
                  <c:v>5.05086906872384E-2</c:v>
                </c:pt>
                <c:pt idx="58">
                  <c:v>5.2157720165102603E-2</c:v>
                </c:pt>
                <c:pt idx="59">
                  <c:v>5.3783154424919502E-2</c:v>
                </c:pt>
                <c:pt idx="60">
                  <c:v>5.5387386320446701E-2</c:v>
                </c:pt>
                <c:pt idx="61">
                  <c:v>5.6970007758110897E-2</c:v>
                </c:pt>
                <c:pt idx="62">
                  <c:v>5.8520921576543199E-2</c:v>
                </c:pt>
                <c:pt idx="63">
                  <c:v>6.0031087397102299E-2</c:v>
                </c:pt>
                <c:pt idx="64">
                  <c:v>6.1508878963330398E-2</c:v>
                </c:pt>
                <c:pt idx="65">
                  <c:v>6.2952911538908904E-2</c:v>
                </c:pt>
                <c:pt idx="66">
                  <c:v>6.4334431713013507E-2</c:v>
                </c:pt>
                <c:pt idx="67">
                  <c:v>6.56735089960261E-2</c:v>
                </c:pt>
                <c:pt idx="68">
                  <c:v>6.6970130069194E-2</c:v>
                </c:pt>
                <c:pt idx="69">
                  <c:v>6.8207007626821997E-2</c:v>
                </c:pt>
                <c:pt idx="70">
                  <c:v>6.9380509597007103E-2</c:v>
                </c:pt>
                <c:pt idx="71">
                  <c:v>7.0505426174471406E-2</c:v>
                </c:pt>
                <c:pt idx="72">
                  <c:v>7.1579830050757701E-2</c:v>
                </c:pt>
                <c:pt idx="73">
                  <c:v>7.2569988857070694E-2</c:v>
                </c:pt>
                <c:pt idx="74">
                  <c:v>7.3508532626690798E-2</c:v>
                </c:pt>
                <c:pt idx="75">
                  <c:v>7.4395380236940603E-2</c:v>
                </c:pt>
                <c:pt idx="76">
                  <c:v>7.5210077246605805E-2</c:v>
                </c:pt>
                <c:pt idx="77">
                  <c:v>7.5958378322544998E-2</c:v>
                </c:pt>
                <c:pt idx="78">
                  <c:v>7.6655943076930397E-2</c:v>
                </c:pt>
                <c:pt idx="79">
                  <c:v>7.72994092959427E-2</c:v>
                </c:pt>
                <c:pt idx="80">
                  <c:v>7.7864711649744206E-2</c:v>
                </c:pt>
                <c:pt idx="81">
                  <c:v>7.8383538813285497E-2</c:v>
                </c:pt>
                <c:pt idx="82">
                  <c:v>7.8856750487160301E-2</c:v>
                </c:pt>
                <c:pt idx="83">
                  <c:v>7.9267282669261502E-2</c:v>
                </c:pt>
                <c:pt idx="84">
                  <c:v>7.9628027988474404E-2</c:v>
                </c:pt>
                <c:pt idx="85">
                  <c:v>7.9950764615240602E-2</c:v>
                </c:pt>
                <c:pt idx="86">
                  <c:v>8.0232585431117304E-2</c:v>
                </c:pt>
                <c:pt idx="87">
                  <c:v>8.04642498262719E-2</c:v>
                </c:pt>
                <c:pt idx="88">
                  <c:v>8.0667581482378001E-2</c:v>
                </c:pt>
                <c:pt idx="89">
                  <c:v>8.0844020630685895E-2</c:v>
                </c:pt>
                <c:pt idx="90">
                  <c:v>8.0985908820150193E-2</c:v>
                </c:pt>
                <c:pt idx="91">
                  <c:v>8.1105915798592998E-2</c:v>
                </c:pt>
                <c:pt idx="92">
                  <c:v>8.1209979446857594E-2</c:v>
                </c:pt>
                <c:pt idx="93">
                  <c:v>8.1298072400688204E-2</c:v>
                </c:pt>
                <c:pt idx="94">
                  <c:v>8.1372902456484306E-2</c:v>
                </c:pt>
                <c:pt idx="95">
                  <c:v>8.1442770627524405E-2</c:v>
                </c:pt>
                <c:pt idx="96">
                  <c:v>8.1509127499647893E-2</c:v>
                </c:pt>
                <c:pt idx="97">
                  <c:v>8.1576018534509798E-2</c:v>
                </c:pt>
                <c:pt idx="98">
                  <c:v>8.1648142873557705E-2</c:v>
                </c:pt>
                <c:pt idx="99">
                  <c:v>8.1726663269636304E-2</c:v>
                </c:pt>
                <c:pt idx="100">
                  <c:v>8.18156727455846E-2</c:v>
                </c:pt>
                <c:pt idx="101">
                  <c:v>8.1922409642266797E-2</c:v>
                </c:pt>
                <c:pt idx="102">
                  <c:v>8.2043847273560497E-2</c:v>
                </c:pt>
                <c:pt idx="103">
                  <c:v>8.2180987972514094E-2</c:v>
                </c:pt>
                <c:pt idx="104">
                  <c:v>8.2347381500891603E-2</c:v>
                </c:pt>
                <c:pt idx="105">
                  <c:v>8.2536522599534506E-2</c:v>
                </c:pt>
                <c:pt idx="106">
                  <c:v>8.2747436569220595E-2</c:v>
                </c:pt>
                <c:pt idx="107">
                  <c:v>8.2987837163373296E-2</c:v>
                </c:pt>
                <c:pt idx="108">
                  <c:v>8.3263300744230995E-2</c:v>
                </c:pt>
                <c:pt idx="109">
                  <c:v>8.3564863718898805E-2</c:v>
                </c:pt>
                <c:pt idx="110">
                  <c:v>8.3893023875832001E-2</c:v>
                </c:pt>
                <c:pt idx="111">
                  <c:v>8.4267129192132903E-2</c:v>
                </c:pt>
                <c:pt idx="112">
                  <c:v>8.4671531082951501E-2</c:v>
                </c:pt>
                <c:pt idx="113">
                  <c:v>8.5105525513925598E-2</c:v>
                </c:pt>
                <c:pt idx="114">
                  <c:v>8.5579849362396404E-2</c:v>
                </c:pt>
                <c:pt idx="115">
                  <c:v>8.6096943684133107E-2</c:v>
                </c:pt>
                <c:pt idx="116">
                  <c:v>8.6646500300725404E-2</c:v>
                </c:pt>
                <c:pt idx="117">
                  <c:v>8.7229357469574498E-2</c:v>
                </c:pt>
                <c:pt idx="118">
                  <c:v>8.78698129571331E-2</c:v>
                </c:pt>
                <c:pt idx="119">
                  <c:v>8.8546592092772602E-2</c:v>
                </c:pt>
                <c:pt idx="120">
                  <c:v>8.9260421112416305E-2</c:v>
                </c:pt>
                <c:pt idx="121">
                  <c:v>9.0027568910726496E-2</c:v>
                </c:pt>
                <c:pt idx="122">
                  <c:v>9.0848832945350302E-2</c:v>
                </c:pt>
                <c:pt idx="123">
                  <c:v>9.1713724562828697E-2</c:v>
                </c:pt>
                <c:pt idx="124">
                  <c:v>9.26263713041343E-2</c:v>
                </c:pt>
                <c:pt idx="125">
                  <c:v>9.3618540644387002E-2</c:v>
                </c:pt>
                <c:pt idx="126">
                  <c:v>9.4664356579617803E-2</c:v>
                </c:pt>
                <c:pt idx="127">
                  <c:v>9.5765571166474106E-2</c:v>
                </c:pt>
                <c:pt idx="128">
                  <c:v>9.6952080857648004E-2</c:v>
                </c:pt>
                <c:pt idx="129">
                  <c:v>9.8221572816481501E-2</c:v>
                </c:pt>
                <c:pt idx="130">
                  <c:v>9.9561478814427701E-2</c:v>
                </c:pt>
                <c:pt idx="131">
                  <c:v>0.100983332536201</c:v>
                </c:pt>
                <c:pt idx="132">
                  <c:v>0.10253371744984</c:v>
                </c:pt>
                <c:pt idx="133">
                  <c:v>0.104174034195753</c:v>
                </c:pt>
                <c:pt idx="134">
                  <c:v>0.105907324209624</c:v>
                </c:pt>
                <c:pt idx="135">
                  <c:v>0.107789944545733</c:v>
                </c:pt>
                <c:pt idx="136">
                  <c:v>0.109806677538989</c:v>
                </c:pt>
                <c:pt idx="137">
                  <c:v>0.11194074412923299</c:v>
                </c:pt>
                <c:pt idx="138">
                  <c:v>0.114217702183111</c:v>
                </c:pt>
                <c:pt idx="139">
                  <c:v>0.116699087583086</c:v>
                </c:pt>
                <c:pt idx="140">
                  <c:v>0.119325213379425</c:v>
                </c:pt>
                <c:pt idx="141">
                  <c:v>0.12209998018214201</c:v>
                </c:pt>
                <c:pt idx="142">
                  <c:v>0.12511852460095499</c:v>
                </c:pt>
                <c:pt idx="143">
                  <c:v>0.12833499843874399</c:v>
                </c:pt>
                <c:pt idx="144">
                  <c:v>0.131729090543758</c:v>
                </c:pt>
                <c:pt idx="145">
                  <c:v>0.1353470073852</c:v>
                </c:pt>
                <c:pt idx="146">
                  <c:v>0.13925350538876299</c:v>
                </c:pt>
                <c:pt idx="147">
                  <c:v>0.143365725786059</c:v>
                </c:pt>
                <c:pt idx="148">
                  <c:v>0.14768732805874499</c:v>
                </c:pt>
                <c:pt idx="149">
                  <c:v>0.152355954302241</c:v>
                </c:pt>
                <c:pt idx="150">
                  <c:v>0.15727757345100099</c:v>
                </c:pt>
                <c:pt idx="151">
                  <c:v>0.162432694616193</c:v>
                </c:pt>
                <c:pt idx="152">
                  <c:v>0.16789009007073699</c:v>
                </c:pt>
                <c:pt idx="153">
                  <c:v>0.173697549059318</c:v>
                </c:pt>
                <c:pt idx="154">
                  <c:v>0.17975667589806599</c:v>
                </c:pt>
                <c:pt idx="155">
                  <c:v>0.186069463931926</c:v>
                </c:pt>
                <c:pt idx="156">
                  <c:v>0.19280404719125799</c:v>
                </c:pt>
                <c:pt idx="157">
                  <c:v>0.19981354061812001</c:v>
                </c:pt>
                <c:pt idx="158">
                  <c:v>0.207085081313339</c:v>
                </c:pt>
                <c:pt idx="159">
                  <c:v>0.21470258745901699</c:v>
                </c:pt>
                <c:pt idx="160">
                  <c:v>0.222678581431452</c:v>
                </c:pt>
                <c:pt idx="161">
                  <c:v>0.230914795061467</c:v>
                </c:pt>
                <c:pt idx="162">
                  <c:v>0.23941033115052501</c:v>
                </c:pt>
                <c:pt idx="163">
                  <c:v>0.24833390356808899</c:v>
                </c:pt>
                <c:pt idx="164">
                  <c:v>0.25750459192599201</c:v>
                </c:pt>
                <c:pt idx="165">
                  <c:v>0.266919289613815</c:v>
                </c:pt>
                <c:pt idx="166">
                  <c:v>0.27665858568489599</c:v>
                </c:pt>
                <c:pt idx="167">
                  <c:v>0.286695079589808</c:v>
                </c:pt>
                <c:pt idx="168">
                  <c:v>0.296948387487457</c:v>
                </c:pt>
                <c:pt idx="169">
                  <c:v>0.30742401334605401</c:v>
                </c:pt>
                <c:pt idx="170">
                  <c:v>0.31821888170740897</c:v>
                </c:pt>
                <c:pt idx="171">
                  <c:v>0.32919184283810898</c:v>
                </c:pt>
                <c:pt idx="172">
                  <c:v>0.34033658089996999</c:v>
                </c:pt>
                <c:pt idx="173">
                  <c:v>0.35170371026473701</c:v>
                </c:pt>
                <c:pt idx="174">
                  <c:v>0.36324148777188497</c:v>
                </c:pt>
                <c:pt idx="175">
                  <c:v>0.37490017202166598</c:v>
                </c:pt>
                <c:pt idx="176">
                  <c:v>0.38668102827399198</c:v>
                </c:pt>
                <c:pt idx="177">
                  <c:v>0.39859742003598903</c:v>
                </c:pt>
                <c:pt idx="178">
                  <c:v>0.41057549881053301</c:v>
                </c:pt>
                <c:pt idx="179">
                  <c:v>0.42260659377245602</c:v>
                </c:pt>
                <c:pt idx="180">
                  <c:v>0.43468355462109798</c:v>
                </c:pt>
                <c:pt idx="181">
                  <c:v>0.44676367902221897</c:v>
                </c:pt>
                <c:pt idx="182">
                  <c:v>0.45883082645245898</c:v>
                </c:pt>
                <c:pt idx="183">
                  <c:v>0.470867240757254</c:v>
                </c:pt>
                <c:pt idx="184">
                  <c:v>0.48281728128107898</c:v>
                </c:pt>
                <c:pt idx="185">
                  <c:v>0.49468561245847997</c:v>
                </c:pt>
                <c:pt idx="186">
                  <c:v>0.50646280286859302</c:v>
                </c:pt>
                <c:pt idx="187">
                  <c:v>0.51806382786110905</c:v>
                </c:pt>
                <c:pt idx="188">
                  <c:v>0.52949548153218495</c:v>
                </c:pt>
                <c:pt idx="189">
                  <c:v>0.54076786287553902</c:v>
                </c:pt>
                <c:pt idx="190">
                  <c:v>0.55183078335393798</c:v>
                </c:pt>
                <c:pt idx="191">
                  <c:v>0.56259421458838399</c:v>
                </c:pt>
                <c:pt idx="192">
                  <c:v>0.573134018827262</c:v>
                </c:pt>
                <c:pt idx="193">
                  <c:v>0.58344184083779005</c:v>
                </c:pt>
                <c:pt idx="194">
                  <c:v>0.59335005743457503</c:v>
                </c:pt>
                <c:pt idx="195">
                  <c:v>0.60294782540498004</c:v>
                </c:pt>
                <c:pt idx="196">
                  <c:v>0.61225736811019504</c:v>
                </c:pt>
                <c:pt idx="197">
                  <c:v>0.62118989816464898</c:v>
                </c:pt>
                <c:pt idx="198">
                  <c:v>0.62966290844128303</c:v>
                </c:pt>
                <c:pt idx="199">
                  <c:v>0.63780114012829503</c:v>
                </c:pt>
                <c:pt idx="200">
                  <c:v>0.64559899082008199</c:v>
                </c:pt>
                <c:pt idx="201">
                  <c:v>0.65282134473974696</c:v>
                </c:pt>
                <c:pt idx="202">
                  <c:v>0.65965166046549895</c:v>
                </c:pt>
                <c:pt idx="203">
                  <c:v>0.66610924149612805</c:v>
                </c:pt>
                <c:pt idx="204">
                  <c:v>0.67207219174994504</c:v>
                </c:pt>
                <c:pt idx="205">
                  <c:v>0.67750038494565901</c:v>
                </c:pt>
                <c:pt idx="206">
                  <c:v>0.68253738231272498</c:v>
                </c:pt>
                <c:pt idx="207">
                  <c:v>0.68718155081949805</c:v>
                </c:pt>
                <c:pt idx="208">
                  <c:v>0.69116547323913702</c:v>
                </c:pt>
                <c:pt idx="209">
                  <c:v>0.69474969552870003</c:v>
                </c:pt>
                <c:pt idx="210">
                  <c:v>0.697940447945126</c:v>
                </c:pt>
                <c:pt idx="211">
                  <c:v>0.70060154662941798</c:v>
                </c:pt>
                <c:pt idx="212">
                  <c:v>0.70275143525893302</c:v>
                </c:pt>
                <c:pt idx="213">
                  <c:v>0.70452288699993704</c:v>
                </c:pt>
                <c:pt idx="214">
                  <c:v>0.70590508411068498</c:v>
                </c:pt>
                <c:pt idx="215">
                  <c:v>0.70669050966295699</c:v>
                </c:pt>
                <c:pt idx="216">
                  <c:v>0.70712807705418101</c:v>
                </c:pt>
                <c:pt idx="217">
                  <c:v>0.70722342180808995</c:v>
                </c:pt>
                <c:pt idx="218">
                  <c:v>0.70685635732074004</c:v>
                </c:pt>
                <c:pt idx="219">
                  <c:v>0.70609509988098496</c:v>
                </c:pt>
                <c:pt idx="220">
                  <c:v>0.70503947470203299</c:v>
                </c:pt>
                <c:pt idx="221">
                  <c:v>0.70367375104298902</c:v>
                </c:pt>
                <c:pt idx="222">
                  <c:v>0.70189476817807595</c:v>
                </c:pt>
                <c:pt idx="223">
                  <c:v>0.69988224758723405</c:v>
                </c:pt>
                <c:pt idx="224">
                  <c:v>0.69764551693187904</c:v>
                </c:pt>
                <c:pt idx="225">
                  <c:v>0.69511618563519395</c:v>
                </c:pt>
                <c:pt idx="226">
                  <c:v>0.69237908160898198</c:v>
                </c:pt>
                <c:pt idx="227">
                  <c:v>0.68949092965316106</c:v>
                </c:pt>
                <c:pt idx="228">
                  <c:v>0.68644801752721196</c:v>
                </c:pt>
                <c:pt idx="229">
                  <c:v>0.68324870982756103</c:v>
                </c:pt>
                <c:pt idx="230">
                  <c:v>0.67997873521628305</c:v>
                </c:pt>
                <c:pt idx="231">
                  <c:v>0.67664945461020398</c:v>
                </c:pt>
                <c:pt idx="232">
                  <c:v>0.67327568059165599</c:v>
                </c:pt>
                <c:pt idx="233">
                  <c:v>0.66991009061368401</c:v>
                </c:pt>
                <c:pt idx="234">
                  <c:v>0.66656945313740901</c:v>
                </c:pt>
                <c:pt idx="235">
                  <c:v>0.66328046349484404</c:v>
                </c:pt>
                <c:pt idx="236">
                  <c:v>0.66011019934668602</c:v>
                </c:pt>
                <c:pt idx="237">
                  <c:v>0.65704804038757203</c:v>
                </c:pt>
                <c:pt idx="238">
                  <c:v>0.65410502674145499</c:v>
                </c:pt>
                <c:pt idx="239">
                  <c:v>0.65139404883352503</c:v>
                </c:pt>
                <c:pt idx="240">
                  <c:v>0.648887895316968</c:v>
                </c:pt>
                <c:pt idx="241">
                  <c:v>0.64657725377867104</c:v>
                </c:pt>
                <c:pt idx="242">
                  <c:v>0.64453051494750402</c:v>
                </c:pt>
                <c:pt idx="243">
                  <c:v>0.64283232915051103</c:v>
                </c:pt>
                <c:pt idx="244">
                  <c:v>0.64139564590699705</c:v>
                </c:pt>
                <c:pt idx="245">
                  <c:v>0.64022857259537802</c:v>
                </c:pt>
                <c:pt idx="246">
                  <c:v>0.63952980519312397</c:v>
                </c:pt>
                <c:pt idx="247">
                  <c:v>0.63916643218240399</c:v>
                </c:pt>
                <c:pt idx="248">
                  <c:v>0.63912145227771</c:v>
                </c:pt>
                <c:pt idx="249">
                  <c:v>0.63950091798853004</c:v>
                </c:pt>
                <c:pt idx="250">
                  <c:v>0.640356854106506</c:v>
                </c:pt>
                <c:pt idx="251">
                  <c:v>0.64156181489298303</c:v>
                </c:pt>
                <c:pt idx="252">
                  <c:v>0.643118753477254</c:v>
                </c:pt>
                <c:pt idx="253">
                  <c:v>0.64526855071467004</c:v>
                </c:pt>
                <c:pt idx="254">
                  <c:v>0.64778658522798604</c:v>
                </c:pt>
                <c:pt idx="255">
                  <c:v>0.65066289024781898</c:v>
                </c:pt>
                <c:pt idx="256">
                  <c:v>0.65401766642765302</c:v>
                </c:pt>
                <c:pt idx="257">
                  <c:v>0.65784187042931697</c:v>
                </c:pt>
                <c:pt idx="258">
                  <c:v>0.66200873935001903</c:v>
                </c:pt>
                <c:pt idx="259">
                  <c:v>0.66652312460285301</c:v>
                </c:pt>
                <c:pt idx="260">
                  <c:v>0.67157457571560597</c:v>
                </c:pt>
                <c:pt idx="261">
                  <c:v>0.67693131694795705</c:v>
                </c:pt>
                <c:pt idx="262">
                  <c:v>0.68258618582733899</c:v>
                </c:pt>
                <c:pt idx="263">
                  <c:v>0.68863353106755998</c:v>
                </c:pt>
                <c:pt idx="264">
                  <c:v>0.69501042929441603</c:v>
                </c:pt>
                <c:pt idx="265">
                  <c:v>0.70162431812027803</c:v>
                </c:pt>
                <c:pt idx="266">
                  <c:v>0.708480518478113</c:v>
                </c:pt>
                <c:pt idx="267">
                  <c:v>0.71564537933108996</c:v>
                </c:pt>
                <c:pt idx="268">
                  <c:v>0.72296896596815297</c:v>
                </c:pt>
                <c:pt idx="269">
                  <c:v>0.73043928910536504</c:v>
                </c:pt>
                <c:pt idx="270">
                  <c:v>0.73807919105393505</c:v>
                </c:pt>
                <c:pt idx="271">
                  <c:v>0.74581456094153897</c:v>
                </c:pt>
                <c:pt idx="272">
                  <c:v>0.75360339196242498</c:v>
                </c:pt>
                <c:pt idx="273">
                  <c:v>0.76143138869803695</c:v>
                </c:pt>
                <c:pt idx="274">
                  <c:v>0.76924592872896802</c:v>
                </c:pt>
                <c:pt idx="275">
                  <c:v>0.777013264074077</c:v>
                </c:pt>
                <c:pt idx="276">
                  <c:v>0.78471937035879002</c:v>
                </c:pt>
                <c:pt idx="277">
                  <c:v>0.79228024648251905</c:v>
                </c:pt>
                <c:pt idx="278">
                  <c:v>0.79967282599755996</c:v>
                </c:pt>
                <c:pt idx="279">
                  <c:v>0.80690191246673704</c:v>
                </c:pt>
                <c:pt idx="280">
                  <c:v>0.81391320578401605</c:v>
                </c:pt>
                <c:pt idx="281">
                  <c:v>0.82058200737977804</c:v>
                </c:pt>
                <c:pt idx="282">
                  <c:v>0.82698988338482005</c:v>
                </c:pt>
                <c:pt idx="283">
                  <c:v>0.83312421713401597</c:v>
                </c:pt>
                <c:pt idx="284">
                  <c:v>0.83878461255389103</c:v>
                </c:pt>
                <c:pt idx="285">
                  <c:v>0.84405415194321998</c:v>
                </c:pt>
                <c:pt idx="286">
                  <c:v>0.848965368910369</c:v>
                </c:pt>
                <c:pt idx="287">
                  <c:v>0.85341426289821498</c:v>
                </c:pt>
                <c:pt idx="288">
                  <c:v>0.85727123349232404</c:v>
                </c:pt>
                <c:pt idx="289">
                  <c:v>0.86070098867156897</c:v>
                </c:pt>
                <c:pt idx="290">
                  <c:v>0.86369543808798099</c:v>
                </c:pt>
                <c:pt idx="291">
                  <c:v>0.86596235487629403</c:v>
                </c:pt>
                <c:pt idx="292">
                  <c:v>0.86771234092965899</c:v>
                </c:pt>
                <c:pt idx="293">
                  <c:v>0.86898150581926903</c:v>
                </c:pt>
                <c:pt idx="294">
                  <c:v>0.86962477408808603</c:v>
                </c:pt>
                <c:pt idx="295">
                  <c:v>0.86956589025363296</c:v>
                </c:pt>
                <c:pt idx="296">
                  <c:v>0.86900298794072095</c:v>
                </c:pt>
                <c:pt idx="297">
                  <c:v>0.86793437393922501</c:v>
                </c:pt>
                <c:pt idx="298">
                  <c:v>0.86603116819881298</c:v>
                </c:pt>
                <c:pt idx="299">
                  <c:v>0.86360466998065499</c:v>
                </c:pt>
                <c:pt idx="300">
                  <c:v>0.860676493377874</c:v>
                </c:pt>
                <c:pt idx="301">
                  <c:v>0.85708760722852595</c:v>
                </c:pt>
                <c:pt idx="302">
                  <c:v>0.85284092404780198</c:v>
                </c:pt>
                <c:pt idx="303">
                  <c:v>0.84811875863601405</c:v>
                </c:pt>
                <c:pt idx="304">
                  <c:v>0.84292009787758904</c:v>
                </c:pt>
                <c:pt idx="305">
                  <c:v>0.83696714895861202</c:v>
                </c:pt>
                <c:pt idx="306">
                  <c:v>0.830584850114094</c:v>
                </c:pt>
                <c:pt idx="307">
                  <c:v>0.82378124236137695</c:v>
                </c:pt>
                <c:pt idx="308">
                  <c:v>0.81642079201504902</c:v>
                </c:pt>
                <c:pt idx="309">
                  <c:v>0.80857121473604898</c:v>
                </c:pt>
                <c:pt idx="310">
                  <c:v>0.80036547650173995</c:v>
                </c:pt>
                <c:pt idx="311">
                  <c:v>0.79179337547375905</c:v>
                </c:pt>
                <c:pt idx="312">
                  <c:v>0.78271622018999198</c:v>
                </c:pt>
                <c:pt idx="313">
                  <c:v>0.77335947823236995</c:v>
                </c:pt>
                <c:pt idx="314">
                  <c:v>0.76373431994726304</c:v>
                </c:pt>
                <c:pt idx="315">
                  <c:v>0.75376314547524004</c:v>
                </c:pt>
                <c:pt idx="316">
                  <c:v>0.74353442279072601</c:v>
                </c:pt>
                <c:pt idx="317">
                  <c:v>0.73312102753292796</c:v>
                </c:pt>
                <c:pt idx="318">
                  <c:v>0.72251947193748001</c:v>
                </c:pt>
                <c:pt idx="319">
                  <c:v>0.711710353084825</c:v>
                </c:pt>
                <c:pt idx="320">
                  <c:v>0.70080102972263703</c:v>
                </c:pt>
                <c:pt idx="321">
                  <c:v>0.68980278666981198</c:v>
                </c:pt>
                <c:pt idx="322">
                  <c:v>0.67871461988514503</c:v>
                </c:pt>
                <c:pt idx="323">
                  <c:v>0.66759458159734297</c:v>
                </c:pt>
                <c:pt idx="324">
                  <c:v>0.65646499984438</c:v>
                </c:pt>
                <c:pt idx="325">
                  <c:v>0.64534263593267005</c:v>
                </c:pt>
                <c:pt idx="326">
                  <c:v>0.63427663976413595</c:v>
                </c:pt>
                <c:pt idx="327">
                  <c:v>0.62327187022348196</c:v>
                </c:pt>
                <c:pt idx="328">
                  <c:v>0.61233711829592796</c:v>
                </c:pt>
                <c:pt idx="329">
                  <c:v>0.60154419291911199</c:v>
                </c:pt>
                <c:pt idx="330">
                  <c:v>0.590885678223109</c:v>
                </c:pt>
                <c:pt idx="331">
                  <c:v>0.580353949356743</c:v>
                </c:pt>
                <c:pt idx="332">
                  <c:v>0.569990238366052</c:v>
                </c:pt>
                <c:pt idx="333">
                  <c:v>0.55985705048710699</c:v>
                </c:pt>
                <c:pt idx="334">
                  <c:v>0.54989343117760203</c:v>
                </c:pt>
                <c:pt idx="335">
                  <c:v>0.54010415382183596</c:v>
                </c:pt>
                <c:pt idx="336">
                  <c:v>0.53060949833311</c:v>
                </c:pt>
                <c:pt idx="337">
                  <c:v>0.52133115711564604</c:v>
                </c:pt>
                <c:pt idx="338">
                  <c:v>0.51225242404948901</c:v>
                </c:pt>
                <c:pt idx="339">
                  <c:v>0.503431956905109</c:v>
                </c:pt>
                <c:pt idx="340">
                  <c:v>0.49490736388573903</c:v>
                </c:pt>
                <c:pt idx="341">
                  <c:v>0.48659306576161998</c:v>
                </c:pt>
                <c:pt idx="342">
                  <c:v>0.47848960537346402</c:v>
                </c:pt>
                <c:pt idx="343">
                  <c:v>0.47072986463206301</c:v>
                </c:pt>
                <c:pt idx="344">
                  <c:v>0.46318824472708903</c:v>
                </c:pt>
                <c:pt idx="345">
                  <c:v>0.45585246971153598</c:v>
                </c:pt>
                <c:pt idx="346">
                  <c:v>0.44878359479642399</c:v>
                </c:pt>
                <c:pt idx="347">
                  <c:v>0.441982182155432</c:v>
                </c:pt>
                <c:pt idx="348">
                  <c:v>0.43537044302171801</c:v>
                </c:pt>
                <c:pt idx="349">
                  <c:v>0.42894565222708098</c:v>
                </c:pt>
                <c:pt idx="350">
                  <c:v>0.42281791914474298</c:v>
                </c:pt>
                <c:pt idx="351">
                  <c:v>0.416854909066738</c:v>
                </c:pt>
                <c:pt idx="352">
                  <c:v>0.41105254175454098</c:v>
                </c:pt>
                <c:pt idx="353">
                  <c:v>0.40545778652595299</c:v>
                </c:pt>
                <c:pt idx="354">
                  <c:v>0.40004469983553198</c:v>
                </c:pt>
                <c:pt idx="355">
                  <c:v>0.39476051333738699</c:v>
                </c:pt>
                <c:pt idx="356">
                  <c:v>0.389606224315446</c:v>
                </c:pt>
                <c:pt idx="357">
                  <c:v>0.38462944727451898</c:v>
                </c:pt>
                <c:pt idx="358">
                  <c:v>0.37974712552750001</c:v>
                </c:pt>
                <c:pt idx="359">
                  <c:v>0.37495450857407098</c:v>
                </c:pt>
                <c:pt idx="360">
                  <c:v>0.37027347206237998</c:v>
                </c:pt>
                <c:pt idx="361">
                  <c:v>0.36567333804623198</c:v>
                </c:pt>
                <c:pt idx="362">
                  <c:v>0.36112882120213502</c:v>
                </c:pt>
                <c:pt idx="363">
                  <c:v>0.356638993653139</c:v>
                </c:pt>
                <c:pt idx="364">
                  <c:v>0.35220611833864401</c:v>
                </c:pt>
                <c:pt idx="365">
                  <c:v>0.347797734471603</c:v>
                </c:pt>
                <c:pt idx="366">
                  <c:v>0.343409998259738</c:v>
                </c:pt>
                <c:pt idx="367">
                  <c:v>0.33903894414930902</c:v>
                </c:pt>
                <c:pt idx="368">
                  <c:v>0.33466867859209798</c:v>
                </c:pt>
                <c:pt idx="369">
                  <c:v>0.33029403257184198</c:v>
                </c:pt>
                <c:pt idx="370">
                  <c:v>0.32590922446382897</c:v>
                </c:pt>
                <c:pt idx="371">
                  <c:v>0.32149846445934499</c:v>
                </c:pt>
                <c:pt idx="372">
                  <c:v>0.31706506280117902</c:v>
                </c:pt>
                <c:pt idx="373">
                  <c:v>0.31260713469601698</c:v>
                </c:pt>
                <c:pt idx="374">
                  <c:v>0.30810527175551999</c:v>
                </c:pt>
                <c:pt idx="375">
                  <c:v>0.303565375797749</c:v>
                </c:pt>
                <c:pt idx="376">
                  <c:v>0.29899172506299798</c:v>
                </c:pt>
                <c:pt idx="377">
                  <c:v>0.294376058644226</c:v>
                </c:pt>
                <c:pt idx="378">
                  <c:v>0.28970753894054702</c:v>
                </c:pt>
                <c:pt idx="379">
                  <c:v>0.285003856512065</c:v>
                </c:pt>
                <c:pt idx="380">
                  <c:v>0.28026538066534101</c:v>
                </c:pt>
                <c:pt idx="381">
                  <c:v>0.27547513418988401</c:v>
                </c:pt>
                <c:pt idx="382">
                  <c:v>0.27065190707299602</c:v>
                </c:pt>
                <c:pt idx="383">
                  <c:v>0.26580101672546003</c:v>
                </c:pt>
                <c:pt idx="384">
                  <c:v>0.26091869938837903</c:v>
                </c:pt>
                <c:pt idx="385">
                  <c:v>0.25600858863347198</c:v>
                </c:pt>
                <c:pt idx="386">
                  <c:v>0.25108394969360098</c:v>
                </c:pt>
                <c:pt idx="387">
                  <c:v>0.246146914146808</c:v>
                </c:pt>
                <c:pt idx="388">
                  <c:v>0.241200991741152</c:v>
                </c:pt>
                <c:pt idx="389">
                  <c:v>0.23625776448153299</c:v>
                </c:pt>
                <c:pt idx="390">
                  <c:v>0.231320295512288</c:v>
                </c:pt>
                <c:pt idx="391">
                  <c:v>0.22639721653968201</c:v>
                </c:pt>
                <c:pt idx="392">
                  <c:v>0.221501499026583</c:v>
                </c:pt>
                <c:pt idx="393">
                  <c:v>0.21663184083227899</c:v>
                </c:pt>
                <c:pt idx="394">
                  <c:v>0.21179107144317999</c:v>
                </c:pt>
                <c:pt idx="395">
                  <c:v>0.207013299144232</c:v>
                </c:pt>
                <c:pt idx="396">
                  <c:v>0.20228249386587599</c:v>
                </c:pt>
                <c:pt idx="397">
                  <c:v>0.19760083805989201</c:v>
                </c:pt>
                <c:pt idx="398">
                  <c:v>0.192993380355726</c:v>
                </c:pt>
                <c:pt idx="399">
                  <c:v>0.18846910907677</c:v>
                </c:pt>
                <c:pt idx="400">
                  <c:v>0.18401210269391599</c:v>
                </c:pt>
                <c:pt idx="401">
                  <c:v>0.17962761082530601</c:v>
                </c:pt>
                <c:pt idx="402">
                  <c:v>0.17536859692269399</c:v>
                </c:pt>
                <c:pt idx="403">
                  <c:v>0.17119123146454501</c:v>
                </c:pt>
                <c:pt idx="404">
                  <c:v>0.16709701832419399</c:v>
                </c:pt>
                <c:pt idx="405">
                  <c:v>0.163124392096552</c:v>
                </c:pt>
                <c:pt idx="406">
                  <c:v>0.15926693452513399</c:v>
                </c:pt>
                <c:pt idx="407">
                  <c:v>0.15550111994419699</c:v>
                </c:pt>
                <c:pt idx="408">
                  <c:v>0.15183625183200999</c:v>
                </c:pt>
                <c:pt idx="409">
                  <c:v>0.14832150571282601</c:v>
                </c:pt>
                <c:pt idx="410">
                  <c:v>0.144901270683369</c:v>
                </c:pt>
                <c:pt idx="411">
                  <c:v>0.14157542674678</c:v>
                </c:pt>
                <c:pt idx="412">
                  <c:v>0.138386277193217</c:v>
                </c:pt>
                <c:pt idx="413">
                  <c:v>0.13531022522733899</c:v>
                </c:pt>
                <c:pt idx="414">
                  <c:v>0.13232486661878901</c:v>
                </c:pt>
                <c:pt idx="415">
                  <c:v>0.12944148661107699</c:v>
                </c:pt>
                <c:pt idx="416">
                  <c:v>0.12669068267286299</c:v>
                </c:pt>
                <c:pt idx="417">
                  <c:v>0.124021976134401</c:v>
                </c:pt>
                <c:pt idx="418">
                  <c:v>0.12143384957193799</c:v>
                </c:pt>
                <c:pt idx="419">
                  <c:v>0.11896081302083999</c:v>
                </c:pt>
                <c:pt idx="420">
                  <c:v>0.116570922867723</c:v>
                </c:pt>
                <c:pt idx="421">
                  <c:v>0.114248649025391</c:v>
                </c:pt>
                <c:pt idx="422">
                  <c:v>0.112003139198752</c:v>
                </c:pt>
                <c:pt idx="423">
                  <c:v>0.109844141311529</c:v>
                </c:pt>
                <c:pt idx="424">
                  <c:v>0.107737611685731</c:v>
                </c:pt>
                <c:pt idx="425">
                  <c:v>0.105681398013306</c:v>
                </c:pt>
                <c:pt idx="426">
                  <c:v>0.103694217239664</c:v>
                </c:pt>
                <c:pt idx="427">
                  <c:v>0.101749245881187</c:v>
                </c:pt>
                <c:pt idx="428">
                  <c:v>9.9838804936935602E-2</c:v>
                </c:pt>
                <c:pt idx="429">
                  <c:v>9.7966595216243194E-2</c:v>
                </c:pt>
                <c:pt idx="430">
                  <c:v>9.6129547924706404E-2</c:v>
                </c:pt>
                <c:pt idx="431">
                  <c:v>9.4312277570994502E-2</c:v>
                </c:pt>
                <c:pt idx="432">
                  <c:v>9.2512899730026701E-2</c:v>
                </c:pt>
                <c:pt idx="433">
                  <c:v>9.0733955924351295E-2</c:v>
                </c:pt>
                <c:pt idx="434">
                  <c:v>8.8963215554254002E-2</c:v>
                </c:pt>
                <c:pt idx="435">
                  <c:v>8.7198349576890599E-2</c:v>
                </c:pt>
                <c:pt idx="436">
                  <c:v>8.5437552732609806E-2</c:v>
                </c:pt>
                <c:pt idx="437">
                  <c:v>8.3675808029541707E-2</c:v>
                </c:pt>
                <c:pt idx="438">
                  <c:v>8.19111534265866E-2</c:v>
                </c:pt>
                <c:pt idx="439">
                  <c:v>8.0142610339278594E-2</c:v>
                </c:pt>
                <c:pt idx="440">
                  <c:v>7.8363664013243503E-2</c:v>
                </c:pt>
                <c:pt idx="441">
                  <c:v>7.6576517221521104E-2</c:v>
                </c:pt>
                <c:pt idx="442">
                  <c:v>7.4781015915535001E-2</c:v>
                </c:pt>
                <c:pt idx="443">
                  <c:v>7.2973388083590704E-2</c:v>
                </c:pt>
                <c:pt idx="444">
                  <c:v>7.1153179309458497E-2</c:v>
                </c:pt>
                <c:pt idx="445">
                  <c:v>6.9323786582847394E-2</c:v>
                </c:pt>
                <c:pt idx="446">
                  <c:v>6.74850762904836E-2</c:v>
                </c:pt>
                <c:pt idx="447">
                  <c:v>6.5632812499103799E-2</c:v>
                </c:pt>
                <c:pt idx="448">
                  <c:v>6.3773789280508905E-2</c:v>
                </c:pt>
                <c:pt idx="449">
                  <c:v>6.1908609594060103E-2</c:v>
                </c:pt>
                <c:pt idx="450">
                  <c:v>6.00367765631016E-2</c:v>
                </c:pt>
                <c:pt idx="451">
                  <c:v>5.8161838205764302E-2</c:v>
                </c:pt>
                <c:pt idx="452">
                  <c:v>5.6286145359279401E-2</c:v>
                </c:pt>
                <c:pt idx="453">
                  <c:v>5.4410792378249598E-2</c:v>
                </c:pt>
                <c:pt idx="454">
                  <c:v>5.25407695469381E-2</c:v>
                </c:pt>
                <c:pt idx="455">
                  <c:v>5.0677024494741901E-2</c:v>
                </c:pt>
                <c:pt idx="456">
                  <c:v>4.88206034953729E-2</c:v>
                </c:pt>
                <c:pt idx="457">
                  <c:v>4.6978421024879098E-2</c:v>
                </c:pt>
                <c:pt idx="458">
                  <c:v>4.5152678390384102E-2</c:v>
                </c:pt>
                <c:pt idx="459">
                  <c:v>4.3342082444590903E-2</c:v>
                </c:pt>
                <c:pt idx="460">
                  <c:v>4.1550258675291399E-2</c:v>
                </c:pt>
                <c:pt idx="461">
                  <c:v>3.9789515957920199E-2</c:v>
                </c:pt>
                <c:pt idx="462">
                  <c:v>3.8051531521499801E-2</c:v>
                </c:pt>
                <c:pt idx="463">
                  <c:v>3.6337281729534203E-2</c:v>
                </c:pt>
                <c:pt idx="464">
                  <c:v>3.4662153803440302E-2</c:v>
                </c:pt>
                <c:pt idx="465">
                  <c:v>3.3021471482652297E-2</c:v>
                </c:pt>
                <c:pt idx="466">
                  <c:v>3.1411035503496103E-2</c:v>
                </c:pt>
                <c:pt idx="467">
                  <c:v>2.9837702972395502E-2</c:v>
                </c:pt>
                <c:pt idx="468">
                  <c:v>2.83151614546364E-2</c:v>
                </c:pt>
                <c:pt idx="469">
                  <c:v>2.6827939694293899E-2</c:v>
                </c:pt>
                <c:pt idx="470">
                  <c:v>2.5376602182226801E-2</c:v>
                </c:pt>
                <c:pt idx="471">
                  <c:v>2.3982839659959999E-2</c:v>
                </c:pt>
                <c:pt idx="472">
                  <c:v>2.2632938993806698E-2</c:v>
                </c:pt>
                <c:pt idx="473">
                  <c:v>2.1321989039720001E-2</c:v>
                </c:pt>
                <c:pt idx="474">
                  <c:v>2.0059518866820902E-2</c:v>
                </c:pt>
                <c:pt idx="475">
                  <c:v>1.8855325142213102E-2</c:v>
                </c:pt>
                <c:pt idx="476">
                  <c:v>1.7691400964969201E-2</c:v>
                </c:pt>
                <c:pt idx="477">
                  <c:v>1.65678072532108E-2</c:v>
                </c:pt>
                <c:pt idx="478">
                  <c:v>1.55085300759219E-2</c:v>
                </c:pt>
                <c:pt idx="479">
                  <c:v>1.44927519581615E-2</c:v>
                </c:pt>
                <c:pt idx="480">
                  <c:v>1.35167278880578E-2</c:v>
                </c:pt>
                <c:pt idx="481">
                  <c:v>1.2591119599588699E-2</c:v>
                </c:pt>
                <c:pt idx="482">
                  <c:v>1.17196968523456E-2</c:v>
                </c:pt>
                <c:pt idx="483">
                  <c:v>1.0886115906539401E-2</c:v>
                </c:pt>
                <c:pt idx="484">
                  <c:v>1.00900424736475E-2</c:v>
                </c:pt>
                <c:pt idx="485">
                  <c:v>9.3537873368654094E-3</c:v>
                </c:pt>
                <c:pt idx="486">
                  <c:v>8.6537831590425395E-3</c:v>
                </c:pt>
                <c:pt idx="487">
                  <c:v>7.9881988550110292E-3</c:v>
                </c:pt>
                <c:pt idx="488">
                  <c:v>7.3670951550634904E-3</c:v>
                </c:pt>
                <c:pt idx="489">
                  <c:v>6.7890795509956596E-3</c:v>
                </c:pt>
                <c:pt idx="490">
                  <c:v>6.2417658777014903E-3</c:v>
                </c:pt>
                <c:pt idx="491">
                  <c:v>5.7250051604495599E-3</c:v>
                </c:pt>
                <c:pt idx="492">
                  <c:v>5.2556819610237501E-3</c:v>
                </c:pt>
                <c:pt idx="493">
                  <c:v>4.8130202030502202E-3</c:v>
                </c:pt>
                <c:pt idx="494">
                  <c:v>4.3964582673675203E-3</c:v>
                </c:pt>
                <c:pt idx="495">
                  <c:v>4.0142224581328203E-3</c:v>
                </c:pt>
                <c:pt idx="496">
                  <c:v>3.6620829236846601E-3</c:v>
                </c:pt>
                <c:pt idx="497">
                  <c:v>3.3319683987833499E-3</c:v>
                </c:pt>
                <c:pt idx="498">
                  <c:v>3.0245901958455101E-3</c:v>
                </c:pt>
                <c:pt idx="499">
                  <c:v>2.7490707319368199E-3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4097664"/>
        <c:axId val="144099584"/>
      </c:scatterChart>
      <c:valAx>
        <c:axId val="144097664"/>
        <c:scaling>
          <c:logBase val="10"/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000"/>
                </a:pPr>
                <a:r>
                  <a:rPr lang="en-US" sz="1000" dirty="0"/>
                  <a:t>Rates ratio</a:t>
                </a:r>
              </a:p>
            </c:rich>
          </c:tx>
          <c:layout>
            <c:manualLayout>
              <c:xMode val="edge"/>
              <c:yMode val="edge"/>
              <c:x val="0.40514841144789354"/>
              <c:y val="0.87932508436445445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000" b="1"/>
            </a:pPr>
            <a:endParaRPr lang="en-US"/>
          </a:p>
        </c:txPr>
        <c:crossAx val="144099584"/>
        <c:crossesAt val="0"/>
        <c:crossBetween val="midCat"/>
      </c:valAx>
      <c:valAx>
        <c:axId val="144099584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1000"/>
                </a:pPr>
                <a:r>
                  <a:rPr lang="en-US" sz="1000"/>
                  <a:t>Probability</a:t>
                </a:r>
                <a:r>
                  <a:rPr lang="en-US" sz="1000" baseline="0"/>
                  <a:t> density</a:t>
                </a:r>
                <a:endParaRPr lang="en-US" sz="1000"/>
              </a:p>
            </c:rich>
          </c:tx>
          <c:layout>
            <c:manualLayout>
              <c:xMode val="edge"/>
              <c:yMode val="edge"/>
              <c:x val="1.644767257988836E-2"/>
              <c:y val="4.8802649668791408E-2"/>
            </c:manualLayout>
          </c:layout>
          <c:overlay val="0"/>
        </c:title>
        <c:numFmt formatCode="General" sourceLinked="1"/>
        <c:majorTickMark val="out"/>
        <c:minorTickMark val="none"/>
        <c:tickLblPos val="none"/>
        <c:txPr>
          <a:bodyPr/>
          <a:lstStyle/>
          <a:p>
            <a:pPr>
              <a:defRPr sz="1400" b="1"/>
            </a:pPr>
            <a:endParaRPr lang="en-US"/>
          </a:p>
        </c:txPr>
        <c:crossAx val="144097664"/>
        <c:crossesAt val="1"/>
        <c:crossBetween val="midCat"/>
      </c:valAx>
    </c:plotArea>
    <c:legend>
      <c:legendPos val="r"/>
      <c:layout>
        <c:manualLayout>
          <c:xMode val="edge"/>
          <c:yMode val="edge"/>
          <c:x val="0.11585242198443403"/>
          <c:y val="0"/>
          <c:w val="0.42256366792971839"/>
          <c:h val="0.26846394200724916"/>
        </c:manualLayout>
      </c:layout>
      <c:overlay val="0"/>
      <c:txPr>
        <a:bodyPr/>
        <a:lstStyle/>
        <a:p>
          <a:pPr>
            <a:defRPr sz="1200" b="1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6877910422487501E-2"/>
          <c:y val="6.1955189536325603E-2"/>
          <c:w val="0.81070273473880305"/>
          <c:h val="0.72033864024681105"/>
        </c:manualLayout>
      </c:layout>
      <c:scatterChart>
        <c:scatterStyle val="smoothMarker"/>
        <c:varyColors val="0"/>
        <c:ser>
          <c:idx val="2"/>
          <c:order val="2"/>
          <c:tx>
            <c:strRef>
              <c:f>Distribution_OKOK!$X$41</c:f>
              <c:strCache>
                <c:ptCount val="1"/>
                <c:pt idx="0">
                  <c:v>Gain</c:v>
                </c:pt>
              </c:strCache>
            </c:strRef>
          </c:tx>
          <c:spPr>
            <a:ln>
              <a:solidFill>
                <a:srgbClr val="00B050"/>
              </a:solidFill>
            </a:ln>
          </c:spPr>
          <c:marker>
            <c:symbol val="none"/>
          </c:marker>
          <c:xVal>
            <c:numRef>
              <c:f>Distribution_OKOK!$V$42:$V$541</c:f>
              <c:numCache>
                <c:formatCode>General</c:formatCode>
                <c:ptCount val="500"/>
                <c:pt idx="0">
                  <c:v>539.63296927696251</c:v>
                </c:pt>
                <c:pt idx="1">
                  <c:v>545.89501298305504</c:v>
                </c:pt>
                <c:pt idx="2">
                  <c:v>552.22972310058378</c:v>
                </c:pt>
                <c:pt idx="3">
                  <c:v>558.63794286983295</c:v>
                </c:pt>
                <c:pt idx="4">
                  <c:v>565.12052531621816</c:v>
                </c:pt>
                <c:pt idx="5">
                  <c:v>571.67833336393971</c:v>
                </c:pt>
                <c:pt idx="6">
                  <c:v>578.31223995074458</c:v>
                </c:pt>
                <c:pt idx="7">
                  <c:v>585.02312814423624</c:v>
                </c:pt>
                <c:pt idx="8">
                  <c:v>591.81189125931326</c:v>
                </c:pt>
                <c:pt idx="9">
                  <c:v>598.67943297718966</c:v>
                </c:pt>
                <c:pt idx="10">
                  <c:v>605.62666746558216</c:v>
                </c:pt>
                <c:pt idx="11">
                  <c:v>612.65451950050419</c:v>
                </c:pt>
                <c:pt idx="12">
                  <c:v>619.76392458927728</c:v>
                </c:pt>
                <c:pt idx="13">
                  <c:v>626.95582909509278</c:v>
                </c:pt>
                <c:pt idx="14">
                  <c:v>634.23119036303615</c:v>
                </c:pt>
                <c:pt idx="15">
                  <c:v>641.59097684742005</c:v>
                </c:pt>
                <c:pt idx="16">
                  <c:v>649.0361682408153</c:v>
                </c:pt>
                <c:pt idx="17">
                  <c:v>656.56775560434494</c:v>
                </c:pt>
                <c:pt idx="18">
                  <c:v>664.18674149972958</c:v>
                </c:pt>
                <c:pt idx="19">
                  <c:v>671.89414012261682</c:v>
                </c:pt>
                <c:pt idx="20">
                  <c:v>679.69097743771408</c:v>
                </c:pt>
                <c:pt idx="21">
                  <c:v>687.57829131522988</c:v>
                </c:pt>
                <c:pt idx="22">
                  <c:v>695.55713166915643</c:v>
                </c:pt>
                <c:pt idx="23">
                  <c:v>703.62856059690307</c:v>
                </c:pt>
                <c:pt idx="24">
                  <c:v>711.79365252080197</c:v>
                </c:pt>
                <c:pt idx="25">
                  <c:v>720.05349433100014</c:v>
                </c:pt>
                <c:pt idx="26">
                  <c:v>728.40918553027382</c:v>
                </c:pt>
                <c:pt idx="27">
                  <c:v>736.86183838026818</c:v>
                </c:pt>
                <c:pt idx="28">
                  <c:v>745.41257804960674</c:v>
                </c:pt>
                <c:pt idx="29">
                  <c:v>754.06254276371976</c:v>
                </c:pt>
                <c:pt idx="30">
                  <c:v>762.81288395623585</c:v>
                </c:pt>
                <c:pt idx="31">
                  <c:v>771.6647664223957</c:v>
                </c:pt>
                <c:pt idx="32">
                  <c:v>780.61936847395987</c:v>
                </c:pt>
                <c:pt idx="33">
                  <c:v>789.67788209620062</c:v>
                </c:pt>
                <c:pt idx="34">
                  <c:v>798.84151310643529</c:v>
                </c:pt>
                <c:pt idx="35">
                  <c:v>808.11148131467144</c:v>
                </c:pt>
                <c:pt idx="36">
                  <c:v>817.48902068584391</c:v>
                </c:pt>
                <c:pt idx="37">
                  <c:v>826.97537950421702</c:v>
                </c:pt>
                <c:pt idx="38">
                  <c:v>836.57182053940153</c:v>
                </c:pt>
                <c:pt idx="39">
                  <c:v>846.27962121459302</c:v>
                </c:pt>
                <c:pt idx="40">
                  <c:v>856.10007377649254</c:v>
                </c:pt>
                <c:pt idx="41">
                  <c:v>866.03448546736763</c:v>
                </c:pt>
                <c:pt idx="42">
                  <c:v>876.08417869913205</c:v>
                </c:pt>
                <c:pt idx="43">
                  <c:v>886.25049122923906</c:v>
                </c:pt>
                <c:pt idx="44">
                  <c:v>896.53477633891202</c:v>
                </c:pt>
                <c:pt idx="45">
                  <c:v>906.9384030131248</c:v>
                </c:pt>
                <c:pt idx="46">
                  <c:v>917.46275612300133</c:v>
                </c:pt>
                <c:pt idx="47">
                  <c:v>928.10923660998935</c:v>
                </c:pt>
                <c:pt idx="48">
                  <c:v>938.87926167251862</c:v>
                </c:pt>
                <c:pt idx="49">
                  <c:v>949.7742649544773</c:v>
                </c:pt>
                <c:pt idx="50">
                  <c:v>960.79569673622223</c:v>
                </c:pt>
                <c:pt idx="51">
                  <c:v>971.94502412746226</c:v>
                </c:pt>
                <c:pt idx="52">
                  <c:v>983.22373126272203</c:v>
                </c:pt>
                <c:pt idx="53">
                  <c:v>994.63331949872497</c:v>
                </c:pt>
                <c:pt idx="54">
                  <c:v>1006.175307614429</c:v>
                </c:pt>
                <c:pt idx="55">
                  <c:v>1017.851232013035</c:v>
                </c:pt>
                <c:pt idx="56">
                  <c:v>1029.6626469265691</c:v>
                </c:pt>
                <c:pt idx="57">
                  <c:v>1041.611124622852</c:v>
                </c:pt>
                <c:pt idx="58">
                  <c:v>1053.6982556146211</c:v>
                </c:pt>
                <c:pt idx="59">
                  <c:v>1065.925648871435</c:v>
                </c:pt>
                <c:pt idx="60">
                  <c:v>1078.2949320336711</c:v>
                </c:pt>
                <c:pt idx="61">
                  <c:v>1090.8077516293661</c:v>
                </c:pt>
                <c:pt idx="62">
                  <c:v>1103.4657732932151</c:v>
                </c:pt>
                <c:pt idx="63">
                  <c:v>1116.2706819884661</c:v>
                </c:pt>
                <c:pt idx="64">
                  <c:v>1129.224182231035</c:v>
                </c:pt>
                <c:pt idx="65">
                  <c:v>1142.3279983165901</c:v>
                </c:pt>
                <c:pt idx="66">
                  <c:v>1155.5838745498791</c:v>
                </c:pt>
                <c:pt idx="67">
                  <c:v>1168.9935754771259</c:v>
                </c:pt>
                <c:pt idx="68">
                  <c:v>1182.558886120743</c:v>
                </c:pt>
                <c:pt idx="69">
                  <c:v>1196.2816122170061</c:v>
                </c:pt>
                <c:pt idx="70">
                  <c:v>1210.1635804565201</c:v>
                </c:pt>
                <c:pt idx="71">
                  <c:v>1224.20663872718</c:v>
                </c:pt>
                <c:pt idx="72">
                  <c:v>1238.4126563603679</c:v>
                </c:pt>
                <c:pt idx="73">
                  <c:v>1252.7835243795721</c:v>
                </c:pt>
                <c:pt idx="74">
                  <c:v>1267.321155752335</c:v>
                </c:pt>
                <c:pt idx="75">
                  <c:v>1282.027485644657</c:v>
                </c:pt>
                <c:pt idx="76">
                  <c:v>1296.904471678841</c:v>
                </c:pt>
                <c:pt idx="77">
                  <c:v>1311.9540941938351</c:v>
                </c:pt>
                <c:pt idx="78">
                  <c:v>1327.178356509083</c:v>
                </c:pt>
                <c:pt idx="79">
                  <c:v>1342.5792851909589</c:v>
                </c:pt>
                <c:pt idx="80">
                  <c:v>1358.158930322769</c:v>
                </c:pt>
                <c:pt idx="81">
                  <c:v>1373.919365777406</c:v>
                </c:pt>
                <c:pt idx="82">
                  <c:v>1389.862689493659</c:v>
                </c:pt>
                <c:pt idx="83">
                  <c:v>1405.991023755254</c:v>
                </c:pt>
                <c:pt idx="84">
                  <c:v>1422.306515473465</c:v>
                </c:pt>
                <c:pt idx="85">
                  <c:v>1438.811336472982</c:v>
                </c:pt>
                <c:pt idx="86">
                  <c:v>1455.5076837808019</c:v>
                </c:pt>
                <c:pt idx="87">
                  <c:v>1472.3977799189231</c:v>
                </c:pt>
                <c:pt idx="88">
                  <c:v>1489.483873199958</c:v>
                </c:pt>
                <c:pt idx="89">
                  <c:v>1506.7682380266549</c:v>
                </c:pt>
                <c:pt idx="90">
                  <c:v>1524.25317519441</c:v>
                </c:pt>
                <c:pt idx="91">
                  <c:v>1541.941012197783</c:v>
                </c:pt>
                <c:pt idx="92">
                  <c:v>1559.8341035400661</c:v>
                </c:pt>
                <c:pt idx="93">
                  <c:v>1577.934831046965</c:v>
                </c:pt>
                <c:pt idx="94">
                  <c:v>1596.2456041833821</c:v>
                </c:pt>
                <c:pt idx="95">
                  <c:v>1614.768860374433</c:v>
                </c:pt>
                <c:pt idx="96">
                  <c:v>1633.5070653296459</c:v>
                </c:pt>
                <c:pt idx="97">
                  <c:v>1652.4627133712961</c:v>
                </c:pt>
                <c:pt idx="98">
                  <c:v>1671.6383277665459</c:v>
                </c:pt>
                <c:pt idx="99">
                  <c:v>1691.0364610630691</c:v>
                </c:pt>
                <c:pt idx="100">
                  <c:v>1710.659695429126</c:v>
                </c:pt>
                <c:pt idx="101">
                  <c:v>1730.510642996986</c:v>
                </c:pt>
                <c:pt idx="102">
                  <c:v>1750.5919462109559</c:v>
                </c:pt>
                <c:pt idx="103">
                  <c:v>1770.906278178797</c:v>
                </c:pt>
                <c:pt idx="104">
                  <c:v>1791.4563430278899</c:v>
                </c:pt>
                <c:pt idx="105">
                  <c:v>1812.244876264851</c:v>
                </c:pt>
                <c:pt idx="106">
                  <c:v>1833.2746451400139</c:v>
                </c:pt>
                <c:pt idx="107">
                  <c:v>1854.5484490154461</c:v>
                </c:pt>
                <c:pt idx="108">
                  <c:v>1876.069119737921</c:v>
                </c:pt>
                <c:pt idx="109">
                  <c:v>1897.839522015581</c:v>
                </c:pt>
                <c:pt idx="110">
                  <c:v>1919.862553799411</c:v>
                </c:pt>
                <c:pt idx="111">
                  <c:v>1942.141146669097</c:v>
                </c:pt>
                <c:pt idx="112">
                  <c:v>1964.6782662229921</c:v>
                </c:pt>
                <c:pt idx="113">
                  <c:v>1987.4769124732061</c:v>
                </c:pt>
                <c:pt idx="114">
                  <c:v>2010.540120244608</c:v>
                </c:pt>
                <c:pt idx="115">
                  <c:v>2033.8709595791499</c:v>
                </c:pt>
                <c:pt idx="116">
                  <c:v>2057.4725361441951</c:v>
                </c:pt>
                <c:pt idx="117">
                  <c:v>2081.3479916462602</c:v>
                </c:pt>
                <c:pt idx="118">
                  <c:v>2105.5005042488801</c:v>
                </c:pt>
                <c:pt idx="119">
                  <c:v>2129.9332889960219</c:v>
                </c:pt>
                <c:pt idx="120">
                  <c:v>2154.6495982396868</c:v>
                </c:pt>
                <c:pt idx="121">
                  <c:v>2179.652722073226</c:v>
                </c:pt>
                <c:pt idx="122">
                  <c:v>2204.945988768894</c:v>
                </c:pt>
                <c:pt idx="123">
                  <c:v>2230.5327652213132</c:v>
                </c:pt>
                <c:pt idx="124">
                  <c:v>2256.416457395278</c:v>
                </c:pt>
                <c:pt idx="125">
                  <c:v>2282.600510779303</c:v>
                </c:pt>
                <c:pt idx="126">
                  <c:v>2309.0884108444152</c:v>
                </c:pt>
                <c:pt idx="127">
                  <c:v>2335.8836835077682</c:v>
                </c:pt>
                <c:pt idx="128">
                  <c:v>2362.989895602394</c:v>
                </c:pt>
                <c:pt idx="129">
                  <c:v>2390.4106553515858</c:v>
                </c:pt>
                <c:pt idx="130">
                  <c:v>2418.1496128496378</c:v>
                </c:pt>
                <c:pt idx="131">
                  <c:v>2446.2104605472741</c:v>
                </c:pt>
                <c:pt idx="132">
                  <c:v>2474.596933743625</c:v>
                </c:pt>
                <c:pt idx="133">
                  <c:v>2503.3128110829898</c:v>
                </c:pt>
                <c:pt idx="134">
                  <c:v>2532.3619150582822</c:v>
                </c:pt>
                <c:pt idx="135">
                  <c:v>2561.7481125194099</c:v>
                </c:pt>
                <c:pt idx="136">
                  <c:v>2591.4753151884602</c:v>
                </c:pt>
                <c:pt idx="137">
                  <c:v>2621.547480179991</c:v>
                </c:pt>
                <c:pt idx="138">
                  <c:v>2651.9686105279911</c:v>
                </c:pt>
                <c:pt idx="139">
                  <c:v>2682.742755718863</c:v>
                </c:pt>
                <c:pt idx="140">
                  <c:v>2713.8740122301001</c:v>
                </c:pt>
                <c:pt idx="141">
                  <c:v>2745.366524076037</c:v>
                </c:pt>
                <c:pt idx="142">
                  <c:v>2777.224483359008</c:v>
                </c:pt>
                <c:pt idx="143">
                  <c:v>2809.4521308278499</c:v>
                </c:pt>
                <c:pt idx="144">
                  <c:v>2842.053756441936</c:v>
                </c:pt>
                <c:pt idx="145">
                  <c:v>2875.0336999426981</c:v>
                </c:pt>
                <c:pt idx="146">
                  <c:v>2908.3963514308298</c:v>
                </c:pt>
                <c:pt idx="147">
                  <c:v>2942.1461519511772</c:v>
                </c:pt>
                <c:pt idx="148">
                  <c:v>2976.2875940833692</c:v>
                </c:pt>
                <c:pt idx="149">
                  <c:v>3010.8252225404008</c:v>
                </c:pt>
                <c:pt idx="150">
                  <c:v>3045.7636347730272</c:v>
                </c:pt>
                <c:pt idx="151">
                  <c:v>3081.1074815823308</c:v>
                </c:pt>
                <c:pt idx="152">
                  <c:v>3116.8614677383111</c:v>
                </c:pt>
                <c:pt idx="153">
                  <c:v>3153.0303526063431</c:v>
                </c:pt>
                <c:pt idx="154">
                  <c:v>3189.6189507809709</c:v>
                </c:pt>
                <c:pt idx="155">
                  <c:v>3226.6321327262699</c:v>
                </c:pt>
                <c:pt idx="156">
                  <c:v>3264.0748254247692</c:v>
                </c:pt>
                <c:pt idx="157">
                  <c:v>3301.9520130326928</c:v>
                </c:pt>
                <c:pt idx="158">
                  <c:v>3340.2687375440478</c:v>
                </c:pt>
                <c:pt idx="159">
                  <c:v>3379.0300994611689</c:v>
                </c:pt>
                <c:pt idx="160">
                  <c:v>3418.2412584742628</c:v>
                </c:pt>
                <c:pt idx="161">
                  <c:v>3457.9074341476471</c:v>
                </c:pt>
                <c:pt idx="162">
                  <c:v>3498.033906615166</c:v>
                </c:pt>
                <c:pt idx="163">
                  <c:v>3538.6260172823881</c:v>
                </c:pt>
                <c:pt idx="164">
                  <c:v>3579.6891695383142</c:v>
                </c:pt>
                <c:pt idx="165">
                  <c:v>3621.2288294740438</c:v>
                </c:pt>
                <c:pt idx="166">
                  <c:v>3663.2505266106541</c:v>
                </c:pt>
                <c:pt idx="167">
                  <c:v>3705.759854635472</c:v>
                </c:pt>
                <c:pt idx="168">
                  <c:v>3748.7624721461448</c:v>
                </c:pt>
                <c:pt idx="169">
                  <c:v>3792.2641034044918</c:v>
                </c:pt>
                <c:pt idx="170">
                  <c:v>3836.2705390978822</c:v>
                </c:pt>
                <c:pt idx="171">
                  <c:v>3880.7876371106508</c:v>
                </c:pt>
                <c:pt idx="172">
                  <c:v>3925.8213233032529</c:v>
                </c:pt>
                <c:pt idx="173">
                  <c:v>3971.377592301747</c:v>
                </c:pt>
                <c:pt idx="174">
                  <c:v>4017.462508295037</c:v>
                </c:pt>
                <c:pt idx="175">
                  <c:v>4064.082205842868</c:v>
                </c:pt>
                <c:pt idx="176">
                  <c:v>4111.2428906916666</c:v>
                </c:pt>
                <c:pt idx="177">
                  <c:v>4158.9508406013374</c:v>
                </c:pt>
                <c:pt idx="178">
                  <c:v>4207.2124061802097</c:v>
                </c:pt>
                <c:pt idx="179">
                  <c:v>4256.0340117311416</c:v>
                </c:pt>
                <c:pt idx="180">
                  <c:v>4305.422156105983</c:v>
                </c:pt>
                <c:pt idx="181">
                  <c:v>4355.3834135710022</c:v>
                </c:pt>
                <c:pt idx="182">
                  <c:v>4405.9244346822916</c:v>
                </c:pt>
                <c:pt idx="183">
                  <c:v>4457.0519471703301</c:v>
                </c:pt>
                <c:pt idx="184">
                  <c:v>4508.7727568363862</c:v>
                </c:pt>
                <c:pt idx="185">
                  <c:v>4561.0937484576452</c:v>
                </c:pt>
                <c:pt idx="186">
                  <c:v>4614.0218867044514</c:v>
                </c:pt>
                <c:pt idx="187">
                  <c:v>4667.5642170666324</c:v>
                </c:pt>
                <c:pt idx="188">
                  <c:v>4721.7278667921664</c:v>
                </c:pt>
                <c:pt idx="189">
                  <c:v>4776.52004583505</c:v>
                </c:pt>
                <c:pt idx="190">
                  <c:v>4831.948047815953</c:v>
                </c:pt>
                <c:pt idx="191">
                  <c:v>4888.0192509921999</c:v>
                </c:pt>
                <c:pt idx="192">
                  <c:v>4944.7411192408163</c:v>
                </c:pt>
                <c:pt idx="193">
                  <c:v>5002.1212030512752</c:v>
                </c:pt>
                <c:pt idx="194">
                  <c:v>5060.1671405309426</c:v>
                </c:pt>
                <c:pt idx="195">
                  <c:v>5118.8866584221259</c:v>
                </c:pt>
                <c:pt idx="196">
                  <c:v>5178.2875731298782</c:v>
                </c:pt>
                <c:pt idx="197">
                  <c:v>5238.377791763296</c:v>
                </c:pt>
                <c:pt idx="198">
                  <c:v>5299.1653131872199</c:v>
                </c:pt>
                <c:pt idx="199">
                  <c:v>5360.658229087916</c:v>
                </c:pt>
                <c:pt idx="200">
                  <c:v>5422.8647250492004</c:v>
                </c:pt>
                <c:pt idx="201">
                  <c:v>5485.7930816430962</c:v>
                </c:pt>
                <c:pt idx="202">
                  <c:v>5549.4516755310597</c:v>
                </c:pt>
                <c:pt idx="203">
                  <c:v>5613.8489805800618</c:v>
                </c:pt>
                <c:pt idx="204">
                  <c:v>5678.9935689895219</c:v>
                </c:pt>
                <c:pt idx="205">
                  <c:v>5744.8941124334906</c:v>
                </c:pt>
                <c:pt idx="206">
                  <c:v>5811.5593832138502</c:v>
                </c:pt>
                <c:pt idx="207">
                  <c:v>5878.9982554291564</c:v>
                </c:pt>
                <c:pt idx="208">
                  <c:v>5947.2197061549514</c:v>
                </c:pt>
                <c:pt idx="209">
                  <c:v>6016.232816639098</c:v>
                </c:pt>
                <c:pt idx="210">
                  <c:v>6086.0467735111151</c:v>
                </c:pt>
                <c:pt idx="211">
                  <c:v>6156.6708700040244</c:v>
                </c:pt>
                <c:pt idx="212">
                  <c:v>6228.1145071925603</c:v>
                </c:pt>
                <c:pt idx="213">
                  <c:v>6300.3871952434092</c:v>
                </c:pt>
                <c:pt idx="214">
                  <c:v>6373.4985546823636</c:v>
                </c:pt>
                <c:pt idx="215">
                  <c:v>6447.4583176737497</c:v>
                </c:pt>
                <c:pt idx="216">
                  <c:v>6522.2763293170647</c:v>
                </c:pt>
                <c:pt idx="217">
                  <c:v>6597.9625489563796</c:v>
                </c:pt>
                <c:pt idx="218">
                  <c:v>6674.5270515072334</c:v>
                </c:pt>
                <c:pt idx="219">
                  <c:v>6751.9800287965008</c:v>
                </c:pt>
                <c:pt idx="220">
                  <c:v>6830.3317909203679</c:v>
                </c:pt>
                <c:pt idx="221">
                  <c:v>6909.5927676156271</c:v>
                </c:pt>
                <c:pt idx="222">
                  <c:v>6989.7735096484821</c:v>
                </c:pt>
                <c:pt idx="223">
                  <c:v>7070.8846902195246</c:v>
                </c:pt>
                <c:pt idx="224">
                  <c:v>7152.9371063832923</c:v>
                </c:pt>
                <c:pt idx="225">
                  <c:v>7235.9416804869161</c:v>
                </c:pt>
                <c:pt idx="226">
                  <c:v>7319.9094616226084</c:v>
                </c:pt>
                <c:pt idx="227">
                  <c:v>7404.8516270998871</c:v>
                </c:pt>
                <c:pt idx="228">
                  <c:v>7490.7794839320259</c:v>
                </c:pt>
                <c:pt idx="229">
                  <c:v>7577.7044703425827</c:v>
                </c:pt>
                <c:pt idx="230">
                  <c:v>7665.6381572865421</c:v>
                </c:pt>
                <c:pt idx="231">
                  <c:v>7754.5922499920598</c:v>
                </c:pt>
                <c:pt idx="232">
                  <c:v>7844.5785895171402</c:v>
                </c:pt>
                <c:pt idx="233">
                  <c:v>7935.609154327236</c:v>
                </c:pt>
                <c:pt idx="234">
                  <c:v>8027.6960618883977</c:v>
                </c:pt>
                <c:pt idx="235">
                  <c:v>8120.8515702816903</c:v>
                </c:pt>
                <c:pt idx="236">
                  <c:v>8215.0880798335911</c:v>
                </c:pt>
                <c:pt idx="237">
                  <c:v>8310.4181347672929</c:v>
                </c:pt>
                <c:pt idx="238">
                  <c:v>8406.8544248730486</c:v>
                </c:pt>
                <c:pt idx="239">
                  <c:v>8504.4097871959657</c:v>
                </c:pt>
                <c:pt idx="240">
                  <c:v>8603.0972077464448</c:v>
                </c:pt>
                <c:pt idx="241">
                  <c:v>8702.9298232272013</c:v>
                </c:pt>
                <c:pt idx="242">
                  <c:v>8803.9209227834817</c:v>
                </c:pt>
                <c:pt idx="243">
                  <c:v>8906.0839497705238</c:v>
                </c:pt>
                <c:pt idx="244">
                  <c:v>9009.4325035446236</c:v>
                </c:pt>
                <c:pt idx="245">
                  <c:v>9113.9803412717429</c:v>
                </c:pt>
                <c:pt idx="246">
                  <c:v>9219.7413797605077</c:v>
                </c:pt>
                <c:pt idx="247">
                  <c:v>9326.7296973132397</c:v>
                </c:pt>
                <c:pt idx="248">
                  <c:v>9434.9595356005811</c:v>
                </c:pt>
                <c:pt idx="249">
                  <c:v>9544.4453015579802</c:v>
                </c:pt>
                <c:pt idx="250">
                  <c:v>9655.2015693018184</c:v>
                </c:pt>
                <c:pt idx="251">
                  <c:v>9767.2430820713362</c:v>
                </c:pt>
                <c:pt idx="252">
                  <c:v>9880.5847541893199</c:v>
                </c:pt>
                <c:pt idx="253">
                  <c:v>9995.241673049155</c:v>
                </c:pt>
                <c:pt idx="254">
                  <c:v>10111.2291011215</c:v>
                </c:pt>
                <c:pt idx="255">
                  <c:v>10228.562477987571</c:v>
                </c:pt>
                <c:pt idx="256">
                  <c:v>10347.257422392729</c:v>
                </c:pt>
                <c:pt idx="257">
                  <c:v>10467.329734327321</c:v>
                </c:pt>
                <c:pt idx="258">
                  <c:v>10588.79539712798</c:v>
                </c:pt>
                <c:pt idx="259">
                  <c:v>10711.670579607129</c:v>
                </c:pt>
                <c:pt idx="260">
                  <c:v>10835.971638203509</c:v>
                </c:pt>
                <c:pt idx="261">
                  <c:v>10961.715119161199</c:v>
                </c:pt>
                <c:pt idx="262">
                  <c:v>11088.91776073025</c:v>
                </c:pt>
                <c:pt idx="263">
                  <c:v>11217.59649539688</c:v>
                </c:pt>
                <c:pt idx="264">
                  <c:v>11347.76845213555</c:v>
                </c:pt>
                <c:pt idx="265">
                  <c:v>11479.450958689889</c:v>
                </c:pt>
                <c:pt idx="266">
                  <c:v>11612.66154388</c:v>
                </c:pt>
                <c:pt idx="267">
                  <c:v>11747.417939933999</c:v>
                </c:pt>
                <c:pt idx="268">
                  <c:v>11883.73808485058</c:v>
                </c:pt>
                <c:pt idx="269">
                  <c:v>12021.640124784601</c:v>
                </c:pt>
                <c:pt idx="270">
                  <c:v>12161.14241646478</c:v>
                </c:pt>
                <c:pt idx="271">
                  <c:v>12302.26352963508</c:v>
                </c:pt>
                <c:pt idx="272">
                  <c:v>12445.022249528851</c:v>
                </c:pt>
                <c:pt idx="273">
                  <c:v>12589.43757936701</c:v>
                </c:pt>
                <c:pt idx="274">
                  <c:v>12735.52874289017</c:v>
                </c:pt>
                <c:pt idx="275">
                  <c:v>12883.31518691531</c:v>
                </c:pt>
                <c:pt idx="276">
                  <c:v>13032.8165839255</c:v>
                </c:pt>
                <c:pt idx="277">
                  <c:v>13184.05283468937</c:v>
                </c:pt>
                <c:pt idx="278">
                  <c:v>13337.04407090817</c:v>
                </c:pt>
                <c:pt idx="279">
                  <c:v>13491.81065789785</c:v>
                </c:pt>
                <c:pt idx="280">
                  <c:v>13648.373197297749</c:v>
                </c:pt>
                <c:pt idx="281">
                  <c:v>13806.7525298153</c:v>
                </c:pt>
                <c:pt idx="282">
                  <c:v>13966.96973799769</c:v>
                </c:pt>
                <c:pt idx="283">
                  <c:v>14129.046149040931</c:v>
                </c:pt>
                <c:pt idx="284">
                  <c:v>14293.003337626071</c:v>
                </c:pt>
                <c:pt idx="285">
                  <c:v>14458.86312879389</c:v>
                </c:pt>
                <c:pt idx="286">
                  <c:v>14626.647600847289</c:v>
                </c:pt>
                <c:pt idx="287">
                  <c:v>14796.37908829295</c:v>
                </c:pt>
                <c:pt idx="288">
                  <c:v>14968.080184811901</c:v>
                </c:pt>
                <c:pt idx="289">
                  <c:v>15141.773746269369</c:v>
                </c:pt>
                <c:pt idx="290">
                  <c:v>15317.482893755179</c:v>
                </c:pt>
                <c:pt idx="291">
                  <c:v>15495.231016662399</c:v>
                </c:pt>
                <c:pt idx="292">
                  <c:v>15675.04177580181</c:v>
                </c:pt>
                <c:pt idx="293">
                  <c:v>15856.93910654906</c:v>
                </c:pt>
                <c:pt idx="294">
                  <c:v>16040.94722203377</c:v>
                </c:pt>
                <c:pt idx="295">
                  <c:v>16227.090616359479</c:v>
                </c:pt>
                <c:pt idx="296">
                  <c:v>16415.394067867499</c:v>
                </c:pt>
                <c:pt idx="297">
                  <c:v>16605.882642431901</c:v>
                </c:pt>
                <c:pt idx="298">
                  <c:v>16798.581696799309</c:v>
                </c:pt>
                <c:pt idx="299">
                  <c:v>16993.51688196127</c:v>
                </c:pt>
                <c:pt idx="300">
                  <c:v>17190.714146571761</c:v>
                </c:pt>
                <c:pt idx="301">
                  <c:v>17390.19974039825</c:v>
                </c:pt>
                <c:pt idx="302">
                  <c:v>17592.000217818972</c:v>
                </c:pt>
                <c:pt idx="303">
                  <c:v>17796.142441355059</c:v>
                </c:pt>
                <c:pt idx="304">
                  <c:v>18002.653585247321</c:v>
                </c:pt>
                <c:pt idx="305">
                  <c:v>18211.561139075111</c:v>
                </c:pt>
                <c:pt idx="306">
                  <c:v>18422.89291141224</c:v>
                </c:pt>
                <c:pt idx="307">
                  <c:v>18636.677033532302</c:v>
                </c:pt>
                <c:pt idx="308">
                  <c:v>18852.941963149999</c:v>
                </c:pt>
                <c:pt idx="309">
                  <c:v>19071.716488212551</c:v>
                </c:pt>
                <c:pt idx="310">
                  <c:v>19293.029730728449</c:v>
                </c:pt>
                <c:pt idx="311">
                  <c:v>19516.911150647269</c:v>
                </c:pt>
                <c:pt idx="312">
                  <c:v>19743.390549778109</c:v>
                </c:pt>
                <c:pt idx="313">
                  <c:v>19972.49807575974</c:v>
                </c:pt>
                <c:pt idx="314">
                  <c:v>20204.264226070361</c:v>
                </c:pt>
                <c:pt idx="315">
                  <c:v>20438.71985209074</c:v>
                </c:pt>
                <c:pt idx="316">
                  <c:v>20675.89616320757</c:v>
                </c:pt>
                <c:pt idx="317">
                  <c:v>20915.824730971181</c:v>
                </c:pt>
                <c:pt idx="318">
                  <c:v>21158.537493295171</c:v>
                </c:pt>
                <c:pt idx="319">
                  <c:v>21404.066758709159</c:v>
                </c:pt>
                <c:pt idx="320">
                  <c:v>21652.445210660931</c:v>
                </c:pt>
                <c:pt idx="321">
                  <c:v>21903.705911863719</c:v>
                </c:pt>
                <c:pt idx="322">
                  <c:v>22157.882308701111</c:v>
                </c:pt>
                <c:pt idx="323">
                  <c:v>22415.00823567545</c:v>
                </c:pt>
                <c:pt idx="324">
                  <c:v>22675.11791991561</c:v>
                </c:pt>
                <c:pt idx="325">
                  <c:v>22938.245985729111</c:v>
                </c:pt>
                <c:pt idx="326">
                  <c:v>23204.42745921509</c:v>
                </c:pt>
                <c:pt idx="327">
                  <c:v>23473.69777292262</c:v>
                </c:pt>
                <c:pt idx="328">
                  <c:v>23746.092770571879</c:v>
                </c:pt>
                <c:pt idx="329">
                  <c:v>24021.64871182057</c:v>
                </c:pt>
                <c:pt idx="330">
                  <c:v>24300.402277095469</c:v>
                </c:pt>
                <c:pt idx="331">
                  <c:v>24582.3905724709</c:v>
                </c:pt>
                <c:pt idx="332">
                  <c:v>24867.651134610001</c:v>
                </c:pt>
                <c:pt idx="333">
                  <c:v>25156.221935762918</c:v>
                </c:pt>
                <c:pt idx="334">
                  <c:v>25448.141388817599</c:v>
                </c:pt>
                <c:pt idx="335">
                  <c:v>25743.448352417479</c:v>
                </c:pt>
                <c:pt idx="336">
                  <c:v>26042.182136129879</c:v>
                </c:pt>
                <c:pt idx="337">
                  <c:v>26344.382505682901</c:v>
                </c:pt>
                <c:pt idx="338">
                  <c:v>26650.089688254229</c:v>
                </c:pt>
                <c:pt idx="339">
                  <c:v>26959.344377830959</c:v>
                </c:pt>
                <c:pt idx="340">
                  <c:v>27272.18774062147</c:v>
                </c:pt>
                <c:pt idx="341">
                  <c:v>27588.661420540189</c:v>
                </c:pt>
                <c:pt idx="342">
                  <c:v>27908.807544745981</c:v>
                </c:pt>
                <c:pt idx="343">
                  <c:v>28232.668729254881</c:v>
                </c:pt>
                <c:pt idx="344">
                  <c:v>28560.288084608139</c:v>
                </c:pt>
                <c:pt idx="345">
                  <c:v>28891.709221615441</c:v>
                </c:pt>
                <c:pt idx="346">
                  <c:v>29226.97625715605</c:v>
                </c:pt>
                <c:pt idx="347">
                  <c:v>29566.133820053081</c:v>
                </c:pt>
                <c:pt idx="348">
                  <c:v>29909.227057016418</c:v>
                </c:pt>
                <c:pt idx="349">
                  <c:v>30256.301638647419</c:v>
                </c:pt>
                <c:pt idx="350">
                  <c:v>30607.403765524148</c:v>
                </c:pt>
                <c:pt idx="351">
                  <c:v>30962.58017434533</c:v>
                </c:pt>
                <c:pt idx="352">
                  <c:v>31321.878144157949</c:v>
                </c:pt>
                <c:pt idx="353">
                  <c:v>31685.345502644301</c:v>
                </c:pt>
                <c:pt idx="354">
                  <c:v>32053.03063249476</c:v>
                </c:pt>
                <c:pt idx="355">
                  <c:v>32424.982477842401</c:v>
                </c:pt>
                <c:pt idx="356">
                  <c:v>32801.250550783858</c:v>
                </c:pt>
                <c:pt idx="357">
                  <c:v>33181.884937964322</c:v>
                </c:pt>
                <c:pt idx="358">
                  <c:v>33566.9363072505</c:v>
                </c:pt>
                <c:pt idx="359">
                  <c:v>33956.455914470338</c:v>
                </c:pt>
                <c:pt idx="360">
                  <c:v>34350.495610237733</c:v>
                </c:pt>
                <c:pt idx="361">
                  <c:v>34749.107846857507</c:v>
                </c:pt>
                <c:pt idx="362">
                  <c:v>35152.345685301458</c:v>
                </c:pt>
                <c:pt idx="363">
                  <c:v>35560.262802278063</c:v>
                </c:pt>
                <c:pt idx="364">
                  <c:v>35972.913497371686</c:v>
                </c:pt>
                <c:pt idx="365">
                  <c:v>36390.3527002763</c:v>
                </c:pt>
                <c:pt idx="366">
                  <c:v>36812.635978101483</c:v>
                </c:pt>
                <c:pt idx="367">
                  <c:v>37239.819542775382</c:v>
                </c:pt>
                <c:pt idx="368">
                  <c:v>37671.960258521227</c:v>
                </c:pt>
                <c:pt idx="369">
                  <c:v>38109.115649432788</c:v>
                </c:pt>
                <c:pt idx="370">
                  <c:v>38551.343907125367</c:v>
                </c:pt>
                <c:pt idx="371">
                  <c:v>38998.703898488442</c:v>
                </c:pt>
                <c:pt idx="372">
                  <c:v>39451.255173515303</c:v>
                </c:pt>
                <c:pt idx="373">
                  <c:v>39909.057973236399</c:v>
                </c:pt>
                <c:pt idx="374">
                  <c:v>40372.173237732211</c:v>
                </c:pt>
                <c:pt idx="375">
                  <c:v>40840.662614248322</c:v>
                </c:pt>
                <c:pt idx="376">
                  <c:v>41314.588465403882</c:v>
                </c:pt>
                <c:pt idx="377">
                  <c:v>41794.013877486708</c:v>
                </c:pt>
                <c:pt idx="378">
                  <c:v>42279.002668858207</c:v>
                </c:pt>
                <c:pt idx="379">
                  <c:v>42769.619398441238</c:v>
                </c:pt>
                <c:pt idx="380">
                  <c:v>43265.929374321357</c:v>
                </c:pt>
                <c:pt idx="381">
                  <c:v>43767.998662432517</c:v>
                </c:pt>
                <c:pt idx="382">
                  <c:v>44275.894095359101</c:v>
                </c:pt>
                <c:pt idx="383">
                  <c:v>44789.683281224323</c:v>
                </c:pt>
                <c:pt idx="384">
                  <c:v>45309.434612698562</c:v>
                </c:pt>
                <c:pt idx="385">
                  <c:v>45835.217276094081</c:v>
                </c:pt>
                <c:pt idx="386">
                  <c:v>46367.101260584022</c:v>
                </c:pt>
                <c:pt idx="387">
                  <c:v>46905.157367510867</c:v>
                </c:pt>
                <c:pt idx="388">
                  <c:v>47449.4572198151</c:v>
                </c:pt>
                <c:pt idx="389">
                  <c:v>48000.073271571433</c:v>
                </c:pt>
                <c:pt idx="390">
                  <c:v>48557.078817626912</c:v>
                </c:pt>
                <c:pt idx="391">
                  <c:v>49120.548003365322</c:v>
                </c:pt>
                <c:pt idx="392">
                  <c:v>49690.555834569263</c:v>
                </c:pt>
                <c:pt idx="393">
                  <c:v>50267.178187412253</c:v>
                </c:pt>
                <c:pt idx="394">
                  <c:v>50850.491818550508</c:v>
                </c:pt>
                <c:pt idx="395">
                  <c:v>51440.574375349621</c:v>
                </c:pt>
                <c:pt idx="396">
                  <c:v>52037.50440621093</c:v>
                </c:pt>
                <c:pt idx="397">
                  <c:v>52641.361371037077</c:v>
                </c:pt>
                <c:pt idx="398">
                  <c:v>53252.225651799206</c:v>
                </c:pt>
                <c:pt idx="399">
                  <c:v>53870.178563247733</c:v>
                </c:pt>
                <c:pt idx="400">
                  <c:v>54495.302363725314</c:v>
                </c:pt>
                <c:pt idx="401">
                  <c:v>55127.680266127361</c:v>
                </c:pt>
                <c:pt idx="402">
                  <c:v>55767.396448970132</c:v>
                </c:pt>
                <c:pt idx="403">
                  <c:v>56414.536067599482</c:v>
                </c:pt>
                <c:pt idx="404">
                  <c:v>57069.185265530446</c:v>
                </c:pt>
                <c:pt idx="405">
                  <c:v>57731.431185904687</c:v>
                </c:pt>
                <c:pt idx="406">
                  <c:v>58401.361983101582</c:v>
                </c:pt>
                <c:pt idx="407">
                  <c:v>59079.066834461402</c:v>
                </c:pt>
                <c:pt idx="408">
                  <c:v>59764.635952167991</c:v>
                </c:pt>
                <c:pt idx="409">
                  <c:v>60458.160595245143</c:v>
                </c:pt>
                <c:pt idx="410">
                  <c:v>61159.733081716127</c:v>
                </c:pt>
                <c:pt idx="411">
                  <c:v>61869.446800881633</c:v>
                </c:pt>
                <c:pt idx="412">
                  <c:v>62587.396225761957</c:v>
                </c:pt>
                <c:pt idx="413">
                  <c:v>63313.676925661799</c:v>
                </c:pt>
                <c:pt idx="414">
                  <c:v>64048.385578902758</c:v>
                </c:pt>
                <c:pt idx="415">
                  <c:v>64791.619985683188</c:v>
                </c:pt>
                <c:pt idx="416">
                  <c:v>65543.479081100711</c:v>
                </c:pt>
                <c:pt idx="417">
                  <c:v>66304.062948326566</c:v>
                </c:pt>
                <c:pt idx="418">
                  <c:v>67073.472831917374</c:v>
                </c:pt>
                <c:pt idx="419">
                  <c:v>67851.811151304282</c:v>
                </c:pt>
                <c:pt idx="420">
                  <c:v>68639.181514415133</c:v>
                </c:pt>
                <c:pt idx="421">
                  <c:v>69435.688731477043</c:v>
                </c:pt>
                <c:pt idx="422">
                  <c:v>70241.438828956889</c:v>
                </c:pt>
                <c:pt idx="423">
                  <c:v>71056.539063686956</c:v>
                </c:pt>
                <c:pt idx="424">
                  <c:v>71881.097937129744</c:v>
                </c:pt>
                <c:pt idx="425">
                  <c:v>72715.225209833894</c:v>
                </c:pt>
                <c:pt idx="426">
                  <c:v>73559.031916031803</c:v>
                </c:pt>
                <c:pt idx="427">
                  <c:v>74412.630378433387</c:v>
                </c:pt>
                <c:pt idx="428">
                  <c:v>75276.134223164205</c:v>
                </c:pt>
                <c:pt idx="429">
                  <c:v>76149.658394904094</c:v>
                </c:pt>
                <c:pt idx="430">
                  <c:v>77033.319172176067</c:v>
                </c:pt>
                <c:pt idx="431">
                  <c:v>77927.234182830245</c:v>
                </c:pt>
                <c:pt idx="432">
                  <c:v>78831.522419706467</c:v>
                </c:pt>
                <c:pt idx="433">
                  <c:v>79746.304256462114</c:v>
                </c:pt>
                <c:pt idx="434">
                  <c:v>80671.701463609003</c:v>
                </c:pt>
                <c:pt idx="435">
                  <c:v>81607.837224709336</c:v>
                </c:pt>
                <c:pt idx="436">
                  <c:v>82554.836152787277</c:v>
                </c:pt>
                <c:pt idx="437">
                  <c:v>83512.824306901966</c:v>
                </c:pt>
                <c:pt idx="438">
                  <c:v>84481.929208942689</c:v>
                </c:pt>
                <c:pt idx="439">
                  <c:v>85462.279860588504</c:v>
                </c:pt>
                <c:pt idx="440">
                  <c:v>86454.006760496835</c:v>
                </c:pt>
                <c:pt idx="441">
                  <c:v>87457.241921657012</c:v>
                </c:pt>
                <c:pt idx="442">
                  <c:v>88472.118888980898</c:v>
                </c:pt>
                <c:pt idx="443">
                  <c:v>89498.772757063853</c:v>
                </c:pt>
                <c:pt idx="444">
                  <c:v>90537.340188175833</c:v>
                </c:pt>
                <c:pt idx="445">
                  <c:v>91587.959430457006</c:v>
                </c:pt>
                <c:pt idx="446">
                  <c:v>92650.770336307905</c:v>
                </c:pt>
                <c:pt idx="447">
                  <c:v>93725.914381020993</c:v>
                </c:pt>
                <c:pt idx="448">
                  <c:v>94813.534681598088</c:v>
                </c:pt>
                <c:pt idx="449">
                  <c:v>95913.776015816169</c:v>
                </c:pt>
                <c:pt idx="450">
                  <c:v>97026.784841483008</c:v>
                </c:pt>
                <c:pt idx="451">
                  <c:v>98152.709315951564</c:v>
                </c:pt>
                <c:pt idx="452">
                  <c:v>99291.699315821563</c:v>
                </c:pt>
                <c:pt idx="453">
                  <c:v>100443.9064569105</c:v>
                </c:pt>
                <c:pt idx="454">
                  <c:v>101609.4841144158</c:v>
                </c:pt>
                <c:pt idx="455">
                  <c:v>102788.5874433517</c:v>
                </c:pt>
                <c:pt idx="456">
                  <c:v>103981.3733991819</c:v>
                </c:pt>
                <c:pt idx="457">
                  <c:v>105188.0007587327</c:v>
                </c:pt>
                <c:pt idx="458">
                  <c:v>106408.6301413115</c:v>
                </c:pt>
                <c:pt idx="459">
                  <c:v>107643.4240300942</c:v>
                </c:pt>
                <c:pt idx="460">
                  <c:v>108892.5467937628</c:v>
                </c:pt>
                <c:pt idx="461">
                  <c:v>110156.16470836601</c:v>
                </c:pt>
                <c:pt idx="462">
                  <c:v>111434.4459794744</c:v>
                </c:pt>
                <c:pt idx="463">
                  <c:v>112727.56076454979</c:v>
                </c:pt>
                <c:pt idx="464">
                  <c:v>114035.68119561741</c:v>
                </c:pt>
                <c:pt idx="465">
                  <c:v>115358.9814021567</c:v>
                </c:pt>
                <c:pt idx="466">
                  <c:v>116697.6375343023</c:v>
                </c:pt>
                <c:pt idx="467">
                  <c:v>118051.8277862715</c:v>
                </c:pt>
                <c:pt idx="468">
                  <c:v>119421.7324201047</c:v>
                </c:pt>
                <c:pt idx="469">
                  <c:v>120807.53378964031</c:v>
                </c:pt>
                <c:pt idx="470">
                  <c:v>122209.416364809</c:v>
                </c:pt>
                <c:pt idx="471">
                  <c:v>123627.5667561719</c:v>
                </c:pt>
                <c:pt idx="472">
                  <c:v>125062.173739768</c:v>
                </c:pt>
                <c:pt idx="473">
                  <c:v>126513.42828225219</c:v>
                </c:pt>
                <c:pt idx="474">
                  <c:v>127981.52356629461</c:v>
                </c:pt>
                <c:pt idx="475">
                  <c:v>129466.6550163214</c:v>
                </c:pt>
                <c:pt idx="476">
                  <c:v>130969.0203245021</c:v>
                </c:pt>
                <c:pt idx="477">
                  <c:v>132488.81947709079</c:v>
                </c:pt>
                <c:pt idx="478">
                  <c:v>134026.25478102351</c:v>
                </c:pt>
                <c:pt idx="479">
                  <c:v>135581.53089087119</c:v>
                </c:pt>
                <c:pt idx="480">
                  <c:v>137154.85483605851</c:v>
                </c:pt>
                <c:pt idx="481">
                  <c:v>138746.43604844599</c:v>
                </c:pt>
                <c:pt idx="482">
                  <c:v>140356.48639018531</c:v>
                </c:pt>
                <c:pt idx="483">
                  <c:v>141985.22018194469</c:v>
                </c:pt>
                <c:pt idx="484">
                  <c:v>143632.85423141369</c:v>
                </c:pt>
                <c:pt idx="485">
                  <c:v>145299.60786218831</c:v>
                </c:pt>
                <c:pt idx="486">
                  <c:v>146985.70294294329</c:v>
                </c:pt>
                <c:pt idx="487">
                  <c:v>148691.3639169767</c:v>
                </c:pt>
                <c:pt idx="488">
                  <c:v>150416.81783209639</c:v>
                </c:pt>
                <c:pt idx="489">
                  <c:v>152162.294370819</c:v>
                </c:pt>
                <c:pt idx="490">
                  <c:v>153928.0258809712</c:v>
                </c:pt>
                <c:pt idx="491">
                  <c:v>155714.24740659201</c:v>
                </c:pt>
                <c:pt idx="492">
                  <c:v>157521.19671924759</c:v>
                </c:pt>
                <c:pt idx="493">
                  <c:v>159349.11434965429</c:v>
                </c:pt>
                <c:pt idx="494">
                  <c:v>161198.24361972421</c:v>
                </c:pt>
                <c:pt idx="495">
                  <c:v>163068.8306749264</c:v>
                </c:pt>
                <c:pt idx="496">
                  <c:v>164961.12451708381</c:v>
                </c:pt>
                <c:pt idx="497">
                  <c:v>166875.37703748501</c:v>
                </c:pt>
                <c:pt idx="498">
                  <c:v>168811.84305044831</c:v>
                </c:pt>
                <c:pt idx="499">
                  <c:v>170770.78032721311</c:v>
                </c:pt>
              </c:numCache>
            </c:numRef>
          </c:xVal>
          <c:yVal>
            <c:numRef>
              <c:f>Distribution_OKOK!$X$42:$X$541</c:f>
              <c:numCache>
                <c:formatCode>General</c:formatCode>
                <c:ptCount val="500"/>
                <c:pt idx="0">
                  <c:v>1.02950224272083E-3</c:v>
                </c:pt>
                <c:pt idx="1">
                  <c:v>1.1162078720977501E-3</c:v>
                </c:pt>
                <c:pt idx="2">
                  <c:v>1.2069047342892401E-3</c:v>
                </c:pt>
                <c:pt idx="3">
                  <c:v>1.30616616048343E-3</c:v>
                </c:pt>
                <c:pt idx="4">
                  <c:v>1.41244955551235E-3</c:v>
                </c:pt>
                <c:pt idx="5">
                  <c:v>1.5235683714922899E-3</c:v>
                </c:pt>
                <c:pt idx="6">
                  <c:v>1.64750184487358E-3</c:v>
                </c:pt>
                <c:pt idx="7">
                  <c:v>1.7769964726522E-3</c:v>
                </c:pt>
                <c:pt idx="8">
                  <c:v>1.91552395749245E-3</c:v>
                </c:pt>
                <c:pt idx="9">
                  <c:v>2.06601095410908E-3</c:v>
                </c:pt>
                <c:pt idx="10">
                  <c:v>2.2228461717503701E-3</c:v>
                </c:pt>
                <c:pt idx="11">
                  <c:v>2.3943461915498601E-3</c:v>
                </c:pt>
                <c:pt idx="12">
                  <c:v>2.5759767371891099E-3</c:v>
                </c:pt>
                <c:pt idx="13">
                  <c:v>2.76630190374616E-3</c:v>
                </c:pt>
                <c:pt idx="14">
                  <c:v>2.97566038028752E-3</c:v>
                </c:pt>
                <c:pt idx="15">
                  <c:v>3.1935792202307601E-3</c:v>
                </c:pt>
                <c:pt idx="16">
                  <c:v>3.42676248594631E-3</c:v>
                </c:pt>
                <c:pt idx="17">
                  <c:v>3.6770599776711002E-3</c:v>
                </c:pt>
                <c:pt idx="18">
                  <c:v>3.9369883932590596E-3</c:v>
                </c:pt>
                <c:pt idx="19">
                  <c:v>4.2207040629650399E-3</c:v>
                </c:pt>
                <c:pt idx="20">
                  <c:v>4.5181781898641403E-3</c:v>
                </c:pt>
                <c:pt idx="21">
                  <c:v>4.8303160791214701E-3</c:v>
                </c:pt>
                <c:pt idx="22">
                  <c:v>5.1692411725590397E-3</c:v>
                </c:pt>
                <c:pt idx="23">
                  <c:v>5.5207247227848904E-3</c:v>
                </c:pt>
                <c:pt idx="24">
                  <c:v>5.89657546224873E-3</c:v>
                </c:pt>
                <c:pt idx="25">
                  <c:v>6.2955653832124101E-3</c:v>
                </c:pt>
                <c:pt idx="26">
                  <c:v>6.7084803022678299E-3</c:v>
                </c:pt>
                <c:pt idx="27">
                  <c:v>7.1579267750735403E-3</c:v>
                </c:pt>
                <c:pt idx="28">
                  <c:v>7.6249025841028202E-3</c:v>
                </c:pt>
                <c:pt idx="29">
                  <c:v>8.1151140042097104E-3</c:v>
                </c:pt>
                <c:pt idx="30">
                  <c:v>8.64099350308805E-3</c:v>
                </c:pt>
                <c:pt idx="31">
                  <c:v>9.1844155693378109E-3</c:v>
                </c:pt>
                <c:pt idx="32">
                  <c:v>9.7645736338147406E-3</c:v>
                </c:pt>
                <c:pt idx="33">
                  <c:v>1.0374225499299601E-2</c:v>
                </c:pt>
                <c:pt idx="34">
                  <c:v>1.10037396548108E-2</c:v>
                </c:pt>
                <c:pt idx="35">
                  <c:v>1.16849414620504E-2</c:v>
                </c:pt>
                <c:pt idx="36">
                  <c:v>1.23876915004754E-2</c:v>
                </c:pt>
                <c:pt idx="37">
                  <c:v>1.31250593299162E-2</c:v>
                </c:pt>
                <c:pt idx="38">
                  <c:v>1.39072786369765E-2</c:v>
                </c:pt>
                <c:pt idx="39">
                  <c:v>1.4712804156348E-2</c:v>
                </c:pt>
                <c:pt idx="40">
                  <c:v>1.55706009663409E-2</c:v>
                </c:pt>
                <c:pt idx="41">
                  <c:v>1.6463742970673E-2</c:v>
                </c:pt>
                <c:pt idx="42">
                  <c:v>1.7386571416044799E-2</c:v>
                </c:pt>
                <c:pt idx="43">
                  <c:v>1.83730757610919E-2</c:v>
                </c:pt>
                <c:pt idx="44">
                  <c:v>1.93871937728291E-2</c:v>
                </c:pt>
                <c:pt idx="45">
                  <c:v>2.0449805888340701E-2</c:v>
                </c:pt>
                <c:pt idx="46">
                  <c:v>2.1565564560363001E-2</c:v>
                </c:pt>
                <c:pt idx="47">
                  <c:v>2.2710732534577002E-2</c:v>
                </c:pt>
                <c:pt idx="48">
                  <c:v>2.3926027657781498E-2</c:v>
                </c:pt>
                <c:pt idx="49">
                  <c:v>2.5181013861437899E-2</c:v>
                </c:pt>
                <c:pt idx="50">
                  <c:v>2.64774032502148E-2</c:v>
                </c:pt>
                <c:pt idx="51">
                  <c:v>2.7847758470006399E-2</c:v>
                </c:pt>
                <c:pt idx="52">
                  <c:v>2.92516818487688E-2</c:v>
                </c:pt>
                <c:pt idx="53">
                  <c:v>3.0719443826977302E-2</c:v>
                </c:pt>
                <c:pt idx="54">
                  <c:v>3.22463989900992E-2</c:v>
                </c:pt>
                <c:pt idx="55">
                  <c:v>3.3808546880215E-2</c:v>
                </c:pt>
                <c:pt idx="56">
                  <c:v>3.5459286664188898E-2</c:v>
                </c:pt>
                <c:pt idx="57">
                  <c:v>3.71516192002357E-2</c:v>
                </c:pt>
                <c:pt idx="58">
                  <c:v>3.8897891101388998E-2</c:v>
                </c:pt>
                <c:pt idx="59">
                  <c:v>4.0724992669205297E-2</c:v>
                </c:pt>
                <c:pt idx="60">
                  <c:v>4.2590741419428799E-2</c:v>
                </c:pt>
                <c:pt idx="61">
                  <c:v>4.4535389241982401E-2</c:v>
                </c:pt>
                <c:pt idx="62">
                  <c:v>4.6541828024031701E-2</c:v>
                </c:pt>
                <c:pt idx="63">
                  <c:v>4.8588958374900203E-2</c:v>
                </c:pt>
                <c:pt idx="64">
                  <c:v>5.0739678386262699E-2</c:v>
                </c:pt>
                <c:pt idx="65">
                  <c:v>5.2931686195715297E-2</c:v>
                </c:pt>
                <c:pt idx="66">
                  <c:v>5.5189349905446397E-2</c:v>
                </c:pt>
                <c:pt idx="67">
                  <c:v>5.7529920252278301E-2</c:v>
                </c:pt>
                <c:pt idx="68">
                  <c:v>5.9912564817569097E-2</c:v>
                </c:pt>
                <c:pt idx="69">
                  <c:v>6.2386666101603899E-2</c:v>
                </c:pt>
                <c:pt idx="70">
                  <c:v>6.4921045870419899E-2</c:v>
                </c:pt>
                <c:pt idx="71">
                  <c:v>6.7504968545926899E-2</c:v>
                </c:pt>
                <c:pt idx="72">
                  <c:v>7.0192591491716097E-2</c:v>
                </c:pt>
                <c:pt idx="73">
                  <c:v>7.2923389140833295E-2</c:v>
                </c:pt>
                <c:pt idx="74">
                  <c:v>7.5728867954247006E-2</c:v>
                </c:pt>
                <c:pt idx="75">
                  <c:v>7.8614018584290804E-2</c:v>
                </c:pt>
                <c:pt idx="76">
                  <c:v>8.1542441570307198E-2</c:v>
                </c:pt>
                <c:pt idx="77">
                  <c:v>8.4570261654228901E-2</c:v>
                </c:pt>
                <c:pt idx="78">
                  <c:v>8.7652909180647498E-2</c:v>
                </c:pt>
                <c:pt idx="79">
                  <c:v>9.0791533525138302E-2</c:v>
                </c:pt>
                <c:pt idx="80">
                  <c:v>9.4027588976173998E-2</c:v>
                </c:pt>
                <c:pt idx="81">
                  <c:v>9.7306310806951096E-2</c:v>
                </c:pt>
                <c:pt idx="82">
                  <c:v>0.100664531600833</c:v>
                </c:pt>
                <c:pt idx="83">
                  <c:v>0.104094493464957</c:v>
                </c:pt>
                <c:pt idx="84">
                  <c:v>0.10756654108981099</c:v>
                </c:pt>
                <c:pt idx="85">
                  <c:v>0.111140086950254</c:v>
                </c:pt>
                <c:pt idx="86">
                  <c:v>0.11476014078793199</c:v>
                </c:pt>
                <c:pt idx="87">
                  <c:v>0.11843920684588601</c:v>
                </c:pt>
                <c:pt idx="88">
                  <c:v>0.12220445442481501</c:v>
                </c:pt>
                <c:pt idx="89">
                  <c:v>0.12600971261222199</c:v>
                </c:pt>
                <c:pt idx="90">
                  <c:v>0.12989462163406201</c:v>
                </c:pt>
                <c:pt idx="91">
                  <c:v>0.13384037889188399</c:v>
                </c:pt>
                <c:pt idx="92">
                  <c:v>0.13782531605838799</c:v>
                </c:pt>
                <c:pt idx="93">
                  <c:v>0.14190795576668899</c:v>
                </c:pt>
                <c:pt idx="94">
                  <c:v>0.14602788107312301</c:v>
                </c:pt>
                <c:pt idx="95">
                  <c:v>0.150206555702249</c:v>
                </c:pt>
                <c:pt idx="96">
                  <c:v>0.15445784155111</c:v>
                </c:pt>
                <c:pt idx="97">
                  <c:v>0.15874518423620099</c:v>
                </c:pt>
                <c:pt idx="98">
                  <c:v>0.163108815503863</c:v>
                </c:pt>
                <c:pt idx="99">
                  <c:v>0.16752187147363401</c:v>
                </c:pt>
                <c:pt idx="100">
                  <c:v>0.17197467721550599</c:v>
                </c:pt>
                <c:pt idx="101">
                  <c:v>0.176509593580778</c:v>
                </c:pt>
                <c:pt idx="102">
                  <c:v>0.181077699993071</c:v>
                </c:pt>
                <c:pt idx="103">
                  <c:v>0.18570252171988799</c:v>
                </c:pt>
                <c:pt idx="104">
                  <c:v>0.19038729251238701</c:v>
                </c:pt>
                <c:pt idx="105">
                  <c:v>0.19510419014636801</c:v>
                </c:pt>
                <c:pt idx="106">
                  <c:v>0.19989334771308701</c:v>
                </c:pt>
                <c:pt idx="107">
                  <c:v>0.20472236880963299</c:v>
                </c:pt>
                <c:pt idx="108">
                  <c:v>0.209591224229079</c:v>
                </c:pt>
                <c:pt idx="109">
                  <c:v>0.21452974549998799</c:v>
                </c:pt>
                <c:pt idx="110">
                  <c:v>0.21949844021320999</c:v>
                </c:pt>
                <c:pt idx="111">
                  <c:v>0.22452283803576401</c:v>
                </c:pt>
                <c:pt idx="112">
                  <c:v>0.22959822470454999</c:v>
                </c:pt>
                <c:pt idx="113">
                  <c:v>0.23470329774679599</c:v>
                </c:pt>
                <c:pt idx="114">
                  <c:v>0.23987985526326899</c:v>
                </c:pt>
                <c:pt idx="115">
                  <c:v>0.245090116458723</c:v>
                </c:pt>
                <c:pt idx="116">
                  <c:v>0.250342222557702</c:v>
                </c:pt>
                <c:pt idx="117">
                  <c:v>0.25565749358814299</c:v>
                </c:pt>
                <c:pt idx="118">
                  <c:v>0.26100228438926099</c:v>
                </c:pt>
                <c:pt idx="119">
                  <c:v>0.26640602856775297</c:v>
                </c:pt>
                <c:pt idx="120">
                  <c:v>0.27185687459898999</c:v>
                </c:pt>
                <c:pt idx="121">
                  <c:v>0.27733759497300597</c:v>
                </c:pt>
                <c:pt idx="122">
                  <c:v>0.282895910457169</c:v>
                </c:pt>
                <c:pt idx="123">
                  <c:v>0.28848527968802401</c:v>
                </c:pt>
                <c:pt idx="124">
                  <c:v>0.29412280273618302</c:v>
                </c:pt>
                <c:pt idx="125">
                  <c:v>0.29982353414468199</c:v>
                </c:pt>
                <c:pt idx="126">
                  <c:v>0.30555609309316001</c:v>
                </c:pt>
                <c:pt idx="127">
                  <c:v>0.31135742244362402</c:v>
                </c:pt>
                <c:pt idx="128">
                  <c:v>0.31720640680249301</c:v>
                </c:pt>
                <c:pt idx="129">
                  <c:v>0.323092892631898</c:v>
                </c:pt>
                <c:pt idx="130">
                  <c:v>0.32906254057226703</c:v>
                </c:pt>
                <c:pt idx="131">
                  <c:v>0.33506721019778801</c:v>
                </c:pt>
                <c:pt idx="132">
                  <c:v>0.34113168619414003</c:v>
                </c:pt>
                <c:pt idx="133">
                  <c:v>0.34726392667064998</c:v>
                </c:pt>
                <c:pt idx="134">
                  <c:v>0.35343277877538098</c:v>
                </c:pt>
                <c:pt idx="135">
                  <c:v>0.35968658709983398</c:v>
                </c:pt>
                <c:pt idx="136">
                  <c:v>0.36599052395564202</c:v>
                </c:pt>
                <c:pt idx="137">
                  <c:v>0.37234348812117901</c:v>
                </c:pt>
                <c:pt idx="138">
                  <c:v>0.37878786469743903</c:v>
                </c:pt>
                <c:pt idx="139">
                  <c:v>0.38527284030607101</c:v>
                </c:pt>
                <c:pt idx="140">
                  <c:v>0.39183308584801602</c:v>
                </c:pt>
                <c:pt idx="141">
                  <c:v>0.398465985480357</c:v>
                </c:pt>
                <c:pt idx="142">
                  <c:v>0.40514105667963302</c:v>
                </c:pt>
                <c:pt idx="143">
                  <c:v>0.41191980568772701</c:v>
                </c:pt>
                <c:pt idx="144">
                  <c:v>0.41874954297455003</c:v>
                </c:pt>
                <c:pt idx="145">
                  <c:v>0.42564122557759598</c:v>
                </c:pt>
                <c:pt idx="146">
                  <c:v>0.43262956017593301</c:v>
                </c:pt>
                <c:pt idx="147">
                  <c:v>0.43966301502424698</c:v>
                </c:pt>
                <c:pt idx="148">
                  <c:v>0.44678627055500097</c:v>
                </c:pt>
                <c:pt idx="149">
                  <c:v>0.45398242984977</c:v>
                </c:pt>
                <c:pt idx="150">
                  <c:v>0.46122442771959599</c:v>
                </c:pt>
                <c:pt idx="151">
                  <c:v>0.46858384233932898</c:v>
                </c:pt>
                <c:pt idx="152">
                  <c:v>0.47599031743195802</c:v>
                </c:pt>
                <c:pt idx="153">
                  <c:v>0.48346814550073203</c:v>
                </c:pt>
                <c:pt idx="154">
                  <c:v>0.49103861254549203</c:v>
                </c:pt>
                <c:pt idx="155">
                  <c:v>0.49865467375991401</c:v>
                </c:pt>
                <c:pt idx="156">
                  <c:v>0.50636667441254701</c:v>
                </c:pt>
                <c:pt idx="157">
                  <c:v>0.51414323146852703</c:v>
                </c:pt>
                <c:pt idx="158">
                  <c:v>0.52196949393352599</c:v>
                </c:pt>
                <c:pt idx="159">
                  <c:v>0.52990195588974098</c:v>
                </c:pt>
                <c:pt idx="160">
                  <c:v>0.53787642216654297</c:v>
                </c:pt>
                <c:pt idx="161">
                  <c:v>0.54592146289527399</c:v>
                </c:pt>
                <c:pt idx="162">
                  <c:v>0.554041784371609</c:v>
                </c:pt>
                <c:pt idx="163">
                  <c:v>0.56220141588082695</c:v>
                </c:pt>
                <c:pt idx="164">
                  <c:v>0.57044636069145505</c:v>
                </c:pt>
                <c:pt idx="165">
                  <c:v>0.57873758632578798</c:v>
                </c:pt>
                <c:pt idx="166">
                  <c:v>0.58707311395984596</c:v>
                </c:pt>
                <c:pt idx="167">
                  <c:v>0.59548343487675703</c:v>
                </c:pt>
                <c:pt idx="168">
                  <c:v>0.60392365931543301</c:v>
                </c:pt>
                <c:pt idx="169">
                  <c:v>0.61241695559464104</c:v>
                </c:pt>
                <c:pt idx="170">
                  <c:v>0.62095458557266103</c:v>
                </c:pt>
                <c:pt idx="171">
                  <c:v>0.62951695411504205</c:v>
                </c:pt>
                <c:pt idx="172">
                  <c:v>0.63813071191369197</c:v>
                </c:pt>
                <c:pt idx="173">
                  <c:v>0.64676459001800002</c:v>
                </c:pt>
                <c:pt idx="174">
                  <c:v>0.65542238835344402</c:v>
                </c:pt>
                <c:pt idx="175">
                  <c:v>0.66410738724184804</c:v>
                </c:pt>
                <c:pt idx="176">
                  <c:v>0.67280192326853006</c:v>
                </c:pt>
                <c:pt idx="177">
                  <c:v>0.681511373670735</c:v>
                </c:pt>
                <c:pt idx="178">
                  <c:v>0.69022466932369098</c:v>
                </c:pt>
                <c:pt idx="179">
                  <c:v>0.69894017156296295</c:v>
                </c:pt>
                <c:pt idx="180">
                  <c:v>0.70764797011259295</c:v>
                </c:pt>
                <c:pt idx="181">
                  <c:v>0.71634677686310999</c:v>
                </c:pt>
                <c:pt idx="182">
                  <c:v>0.72503225189027998</c:v>
                </c:pt>
                <c:pt idx="183">
                  <c:v>0.73368818856486595</c:v>
                </c:pt>
                <c:pt idx="184">
                  <c:v>0.74232683050272497</c:v>
                </c:pt>
                <c:pt idx="185">
                  <c:v>0.75092237102090797</c:v>
                </c:pt>
                <c:pt idx="186">
                  <c:v>0.759478984913733</c:v>
                </c:pt>
                <c:pt idx="187">
                  <c:v>0.76800627578555503</c:v>
                </c:pt>
                <c:pt idx="188">
                  <c:v>0.77645293475926103</c:v>
                </c:pt>
                <c:pt idx="189">
                  <c:v>0.78486136301249498</c:v>
                </c:pt>
                <c:pt idx="190">
                  <c:v>0.79320474273839303</c:v>
                </c:pt>
                <c:pt idx="191">
                  <c:v>0.80146275365616004</c:v>
                </c:pt>
                <c:pt idx="192">
                  <c:v>0.80967374897284305</c:v>
                </c:pt>
                <c:pt idx="193">
                  <c:v>0.81777008684982599</c:v>
                </c:pt>
                <c:pt idx="194">
                  <c:v>0.82579064952699899</c:v>
                </c:pt>
                <c:pt idx="195">
                  <c:v>0.83374021943332799</c:v>
                </c:pt>
                <c:pt idx="196">
                  <c:v>0.84154325498370397</c:v>
                </c:pt>
                <c:pt idx="197">
                  <c:v>0.84927900269360002</c:v>
                </c:pt>
                <c:pt idx="198">
                  <c:v>0.856890300160291</c:v>
                </c:pt>
                <c:pt idx="199">
                  <c:v>0.86437131884354401</c:v>
                </c:pt>
                <c:pt idx="200">
                  <c:v>0.87177721384954199</c:v>
                </c:pt>
                <c:pt idx="201">
                  <c:v>0.878994068413401</c:v>
                </c:pt>
                <c:pt idx="202">
                  <c:v>0.88611078209730798</c:v>
                </c:pt>
                <c:pt idx="203">
                  <c:v>0.89311098867222805</c:v>
                </c:pt>
                <c:pt idx="204">
                  <c:v>0.89991658941586405</c:v>
                </c:pt>
                <c:pt idx="205">
                  <c:v>0.90663057341415498</c:v>
                </c:pt>
                <c:pt idx="206">
                  <c:v>0.913162584510539</c:v>
                </c:pt>
                <c:pt idx="207">
                  <c:v>0.91953729070776102</c:v>
                </c:pt>
                <c:pt idx="208">
                  <c:v>0.92581461397866105</c:v>
                </c:pt>
                <c:pt idx="209">
                  <c:v>0.93183789503777203</c:v>
                </c:pt>
                <c:pt idx="210">
                  <c:v>0.93775213878649999</c:v>
                </c:pt>
                <c:pt idx="211">
                  <c:v>0.94350827928542202</c:v>
                </c:pt>
                <c:pt idx="212">
                  <c:v>0.94904570641232</c:v>
                </c:pt>
                <c:pt idx="213">
                  <c:v>0.95447523811562696</c:v>
                </c:pt>
                <c:pt idx="214">
                  <c:v>0.959676659910635</c:v>
                </c:pt>
                <c:pt idx="215">
                  <c:v>0.96471371523083704</c:v>
                </c:pt>
                <c:pt idx="216">
                  <c:v>0.96962964284842301</c:v>
                </c:pt>
                <c:pt idx="217">
                  <c:v>0.97426619721206098</c:v>
                </c:pt>
                <c:pt idx="218">
                  <c:v>0.97878900096034005</c:v>
                </c:pt>
                <c:pt idx="219">
                  <c:v>0.98312284722236098</c:v>
                </c:pt>
                <c:pt idx="220">
                  <c:v>0.98723774038638001</c:v>
                </c:pt>
                <c:pt idx="221">
                  <c:v>0.99123784771916001</c:v>
                </c:pt>
                <c:pt idx="222">
                  <c:v>0.99498147841098505</c:v>
                </c:pt>
                <c:pt idx="223">
                  <c:v>0.99857080189539105</c:v>
                </c:pt>
                <c:pt idx="224">
                  <c:v>1.0020186335080701</c:v>
                </c:pt>
                <c:pt idx="225">
                  <c:v>1.0051976740627699</c:v>
                </c:pt>
                <c:pt idx="226">
                  <c:v>1.0082623145549301</c:v>
                </c:pt>
                <c:pt idx="227">
                  <c:v>1.01112144339863</c:v>
                </c:pt>
                <c:pt idx="228">
                  <c:v>1.01377974720043</c:v>
                </c:pt>
                <c:pt idx="229">
                  <c:v>1.01632487614935</c:v>
                </c:pt>
                <c:pt idx="230">
                  <c:v>1.01860412949687</c:v>
                </c:pt>
                <c:pt idx="231">
                  <c:v>1.0207501009227999</c:v>
                </c:pt>
                <c:pt idx="232">
                  <c:v>1.02274431916731</c:v>
                </c:pt>
                <c:pt idx="233">
                  <c:v>1.0244977186689099</c:v>
                </c:pt>
                <c:pt idx="234">
                  <c:v>1.0261428063264999</c:v>
                </c:pt>
                <c:pt idx="235">
                  <c:v>1.0275792621261</c:v>
                </c:pt>
                <c:pt idx="236">
                  <c:v>1.02884297347217</c:v>
                </c:pt>
                <c:pt idx="237">
                  <c:v>1.03000095871987</c:v>
                </c:pt>
                <c:pt idx="238">
                  <c:v>1.0308984506943999</c:v>
                </c:pt>
                <c:pt idx="239">
                  <c:v>1.0316876622900699</c:v>
                </c:pt>
                <c:pt idx="240">
                  <c:v>1.03232331292421</c:v>
                </c:pt>
                <c:pt idx="241">
                  <c:v>1.03275299321127</c:v>
                </c:pt>
                <c:pt idx="242">
                  <c:v>1.0330838245073199</c:v>
                </c:pt>
                <c:pt idx="243">
                  <c:v>1.0332115713734</c:v>
                </c:pt>
                <c:pt idx="244">
                  <c:v>1.0331963211228601</c:v>
                </c:pt>
                <c:pt idx="245">
                  <c:v>1.0330779862195101</c:v>
                </c:pt>
                <c:pt idx="246">
                  <c:v>1.03272585360049</c:v>
                </c:pt>
                <c:pt idx="247">
                  <c:v>1.03228172503064</c:v>
                </c:pt>
                <c:pt idx="248">
                  <c:v>1.0316864307045099</c:v>
                </c:pt>
                <c:pt idx="249">
                  <c:v>1.03091800030364</c:v>
                </c:pt>
                <c:pt idx="250">
                  <c:v>1.03006018280283</c:v>
                </c:pt>
                <c:pt idx="251">
                  <c:v>1.02900684137251</c:v>
                </c:pt>
                <c:pt idx="252">
                  <c:v>1.0278361789420101</c:v>
                </c:pt>
                <c:pt idx="253">
                  <c:v>1.0265602305261801</c:v>
                </c:pt>
                <c:pt idx="254">
                  <c:v>1.0250838530288</c:v>
                </c:pt>
                <c:pt idx="255">
                  <c:v>1.0235234076351001</c:v>
                </c:pt>
                <c:pt idx="256">
                  <c:v>1.0218134474293199</c:v>
                </c:pt>
                <c:pt idx="257">
                  <c:v>1.0199561534711701</c:v>
                </c:pt>
                <c:pt idx="258">
                  <c:v>1.01801653942779</c:v>
                </c:pt>
                <c:pt idx="259">
                  <c:v>1.01588512275735</c:v>
                </c:pt>
                <c:pt idx="260">
                  <c:v>1.01365583419793</c:v>
                </c:pt>
                <c:pt idx="261">
                  <c:v>1.0113174862240999</c:v>
                </c:pt>
                <c:pt idx="262">
                  <c:v>1.00880250486165</c:v>
                </c:pt>
                <c:pt idx="263">
                  <c:v>1.00620822179408</c:v>
                </c:pt>
                <c:pt idx="264">
                  <c:v>1.0034618470134</c:v>
                </c:pt>
                <c:pt idx="265">
                  <c:v>1.0005862504948899</c:v>
                </c:pt>
                <c:pt idx="266">
                  <c:v>0.997632172146806</c:v>
                </c:pt>
                <c:pt idx="267">
                  <c:v>0.99448344334220795</c:v>
                </c:pt>
                <c:pt idx="268">
                  <c:v>0.99125104829602495</c:v>
                </c:pt>
                <c:pt idx="269">
                  <c:v>0.98790259299275096</c:v>
                </c:pt>
                <c:pt idx="270">
                  <c:v>0.98439329161017797</c:v>
                </c:pt>
                <c:pt idx="271">
                  <c:v>0.98080662801499996</c:v>
                </c:pt>
                <c:pt idx="272">
                  <c:v>0.97706060764602098</c:v>
                </c:pt>
                <c:pt idx="273">
                  <c:v>0.97319840473036001</c:v>
                </c:pt>
                <c:pt idx="274">
                  <c:v>0.96925427806241404</c:v>
                </c:pt>
                <c:pt idx="275">
                  <c:v>0.96511721599198796</c:v>
                </c:pt>
                <c:pt idx="276">
                  <c:v>0.96090332040283399</c:v>
                </c:pt>
                <c:pt idx="277">
                  <c:v>0.95656404522278604</c:v>
                </c:pt>
                <c:pt idx="278">
                  <c:v>0.95207622890532495</c:v>
                </c:pt>
                <c:pt idx="279">
                  <c:v>0.94751181636789705</c:v>
                </c:pt>
                <c:pt idx="280">
                  <c:v>0.94277905338724299</c:v>
                </c:pt>
                <c:pt idx="281">
                  <c:v>0.93794203275925803</c:v>
                </c:pt>
                <c:pt idx="282">
                  <c:v>0.93301344463037195</c:v>
                </c:pt>
                <c:pt idx="283">
                  <c:v>0.927905195800661</c:v>
                </c:pt>
                <c:pt idx="284">
                  <c:v>0.92272143142792595</c:v>
                </c:pt>
                <c:pt idx="285">
                  <c:v>0.91740409292185998</c:v>
                </c:pt>
                <c:pt idx="286">
                  <c:v>0.91195211854819602</c:v>
                </c:pt>
                <c:pt idx="287">
                  <c:v>0.90642544711386197</c:v>
                </c:pt>
                <c:pt idx="288">
                  <c:v>0.90072523104353097</c:v>
                </c:pt>
                <c:pt idx="289">
                  <c:v>0.89493493832846904</c:v>
                </c:pt>
                <c:pt idx="290">
                  <c:v>0.88904641046157695</c:v>
                </c:pt>
                <c:pt idx="291">
                  <c:v>0.88299682441293803</c:v>
                </c:pt>
                <c:pt idx="292">
                  <c:v>0.87687578919905995</c:v>
                </c:pt>
                <c:pt idx="293">
                  <c:v>0.870619089852397</c:v>
                </c:pt>
                <c:pt idx="294">
                  <c:v>0.86424685036854498</c:v>
                </c:pt>
                <c:pt idx="295">
                  <c:v>0.85780513813399395</c:v>
                </c:pt>
                <c:pt idx="296">
                  <c:v>0.85119483632327997</c:v>
                </c:pt>
                <c:pt idx="297">
                  <c:v>0.84451240233966796</c:v>
                </c:pt>
                <c:pt idx="298">
                  <c:v>0.83773208727086201</c:v>
                </c:pt>
                <c:pt idx="299">
                  <c:v>0.83081775397047297</c:v>
                </c:pt>
                <c:pt idx="300">
                  <c:v>0.82384048217705497</c:v>
                </c:pt>
                <c:pt idx="301">
                  <c:v>0.81673649044594998</c:v>
                </c:pt>
                <c:pt idx="302">
                  <c:v>0.80954222058571401</c:v>
                </c:pt>
                <c:pt idx="303">
                  <c:v>0.80228568961194102</c:v>
                </c:pt>
                <c:pt idx="304">
                  <c:v>0.79488632547245597</c:v>
                </c:pt>
                <c:pt idx="305">
                  <c:v>0.78743306913055899</c:v>
                </c:pt>
                <c:pt idx="306">
                  <c:v>0.779892833340877</c:v>
                </c:pt>
                <c:pt idx="307">
                  <c:v>0.77225380453834402</c:v>
                </c:pt>
                <c:pt idx="308">
                  <c:v>0.76456541053245597</c:v>
                </c:pt>
                <c:pt idx="309">
                  <c:v>0.75677350526728404</c:v>
                </c:pt>
                <c:pt idx="310">
                  <c:v>0.74892105696005296</c:v>
                </c:pt>
                <c:pt idx="311">
                  <c:v>0.74101657033893797</c:v>
                </c:pt>
                <c:pt idx="312">
                  <c:v>0.733016472437518</c:v>
                </c:pt>
                <c:pt idx="313">
                  <c:v>0.72497934271117304</c:v>
                </c:pt>
                <c:pt idx="314">
                  <c:v>0.71687840602946795</c:v>
                </c:pt>
                <c:pt idx="315">
                  <c:v>0.70871885395314305</c:v>
                </c:pt>
                <c:pt idx="316">
                  <c:v>0.70052795327439299</c:v>
                </c:pt>
                <c:pt idx="317">
                  <c:v>0.69227132737910702</c:v>
                </c:pt>
                <c:pt idx="318">
                  <c:v>0.68398480669760997</c:v>
                </c:pt>
                <c:pt idx="319">
                  <c:v>0.67566637736722801</c:v>
                </c:pt>
                <c:pt idx="320">
                  <c:v>0.66730359814220197</c:v>
                </c:pt>
                <c:pt idx="321">
                  <c:v>0.65892396829636302</c:v>
                </c:pt>
                <c:pt idx="322">
                  <c:v>0.65051507682369103</c:v>
                </c:pt>
                <c:pt idx="323">
                  <c:v>0.64208768949967499</c:v>
                </c:pt>
                <c:pt idx="324">
                  <c:v>0.63364970642871399</c:v>
                </c:pt>
                <c:pt idx="325">
                  <c:v>0.62519531302717302</c:v>
                </c:pt>
                <c:pt idx="326">
                  <c:v>0.61673841876289404</c:v>
                </c:pt>
                <c:pt idx="327">
                  <c:v>0.60827820457646697</c:v>
                </c:pt>
                <c:pt idx="328">
                  <c:v>0.59982240021609601</c:v>
                </c:pt>
                <c:pt idx="329">
                  <c:v>0.59137099509964897</c:v>
                </c:pt>
                <c:pt idx="330">
                  <c:v>0.58293262440166904</c:v>
                </c:pt>
                <c:pt idx="331">
                  <c:v>0.57451058059555005</c:v>
                </c:pt>
                <c:pt idx="332">
                  <c:v>0.56609954872899504</c:v>
                </c:pt>
                <c:pt idx="333">
                  <c:v>0.55772597199292595</c:v>
                </c:pt>
                <c:pt idx="334">
                  <c:v>0.54937105349353399</c:v>
                </c:pt>
                <c:pt idx="335">
                  <c:v>0.54104629622201095</c:v>
                </c:pt>
                <c:pt idx="336">
                  <c:v>0.53276610948615699</c:v>
                </c:pt>
                <c:pt idx="337">
                  <c:v>0.524510078604014</c:v>
                </c:pt>
                <c:pt idx="338">
                  <c:v>0.51631145582166504</c:v>
                </c:pt>
                <c:pt idx="339">
                  <c:v>0.50815464490810203</c:v>
                </c:pt>
                <c:pt idx="340">
                  <c:v>0.50003300370403503</c:v>
                </c:pt>
                <c:pt idx="341">
                  <c:v>0.49199118800837199</c:v>
                </c:pt>
                <c:pt idx="342">
                  <c:v>0.48398530238524601</c:v>
                </c:pt>
                <c:pt idx="343">
                  <c:v>0.47604301195505</c:v>
                </c:pt>
                <c:pt idx="344">
                  <c:v>0.46817270450813703</c:v>
                </c:pt>
                <c:pt idx="345">
                  <c:v>0.46034251145820099</c:v>
                </c:pt>
                <c:pt idx="346">
                  <c:v>0.45260975587006402</c:v>
                </c:pt>
                <c:pt idx="347">
                  <c:v>0.44493305231796099</c:v>
                </c:pt>
                <c:pt idx="348">
                  <c:v>0.43731490446117599</c:v>
                </c:pt>
                <c:pt idx="349">
                  <c:v>0.42980244519819799</c:v>
                </c:pt>
                <c:pt idx="350">
                  <c:v>0.42233818159710401</c:v>
                </c:pt>
                <c:pt idx="351">
                  <c:v>0.41496580094840202</c:v>
                </c:pt>
                <c:pt idx="352">
                  <c:v>0.40767870091483899</c:v>
                </c:pt>
                <c:pt idx="353">
                  <c:v>0.40044232039231198</c:v>
                </c:pt>
                <c:pt idx="354">
                  <c:v>0.39333348639903298</c:v>
                </c:pt>
                <c:pt idx="355">
                  <c:v>0.38628417362824602</c:v>
                </c:pt>
                <c:pt idx="356">
                  <c:v>0.37931216584543298</c:v>
                </c:pt>
                <c:pt idx="357">
                  <c:v>0.37245500658358299</c:v>
                </c:pt>
                <c:pt idx="358">
                  <c:v>0.36565248380246201</c:v>
                </c:pt>
                <c:pt idx="359">
                  <c:v>0.35896106492398699</c:v>
                </c:pt>
                <c:pt idx="360">
                  <c:v>0.35235553669129799</c:v>
                </c:pt>
                <c:pt idx="361">
                  <c:v>0.345806657173579</c:v>
                </c:pt>
                <c:pt idx="362">
                  <c:v>0.33939985344505502</c:v>
                </c:pt>
                <c:pt idx="363">
                  <c:v>0.33304886575249798</c:v>
                </c:pt>
                <c:pt idx="364">
                  <c:v>0.32678666256143801</c:v>
                </c:pt>
                <c:pt idx="365">
                  <c:v>0.32063463808440401</c:v>
                </c:pt>
                <c:pt idx="366">
                  <c:v>0.314538157885208</c:v>
                </c:pt>
                <c:pt idx="367">
                  <c:v>0.30856123918197897</c:v>
                </c:pt>
                <c:pt idx="368">
                  <c:v>0.302661621010481</c:v>
                </c:pt>
                <c:pt idx="369">
                  <c:v>0.29682563026552899</c:v>
                </c:pt>
                <c:pt idx="370">
                  <c:v>0.29112019113200399</c:v>
                </c:pt>
                <c:pt idx="371">
                  <c:v>0.28546826008026899</c:v>
                </c:pt>
                <c:pt idx="372">
                  <c:v>0.27990865028267797</c:v>
                </c:pt>
                <c:pt idx="373">
                  <c:v>0.27444553862580301</c:v>
                </c:pt>
                <c:pt idx="374">
                  <c:v>0.26903459230748</c:v>
                </c:pt>
                <c:pt idx="375">
                  <c:v>0.26374182742571001</c:v>
                </c:pt>
                <c:pt idx="376">
                  <c:v>0.25851293178061302</c:v>
                </c:pt>
                <c:pt idx="377">
                  <c:v>0.25334933996415498</c:v>
                </c:pt>
                <c:pt idx="378">
                  <c:v>0.248297148059682</c:v>
                </c:pt>
                <c:pt idx="379">
                  <c:v>0.24329313434576</c:v>
                </c:pt>
                <c:pt idx="380">
                  <c:v>0.238378432729418</c:v>
                </c:pt>
                <c:pt idx="381">
                  <c:v>0.23354281849905401</c:v>
                </c:pt>
                <c:pt idx="382">
                  <c:v>0.22875352390669601</c:v>
                </c:pt>
                <c:pt idx="383">
                  <c:v>0.224074337194823</c:v>
                </c:pt>
                <c:pt idx="384">
                  <c:v>0.219444741948433</c:v>
                </c:pt>
                <c:pt idx="385">
                  <c:v>0.21487816507627699</c:v>
                </c:pt>
                <c:pt idx="386">
                  <c:v>0.21040216531611999</c:v>
                </c:pt>
                <c:pt idx="387">
                  <c:v>0.2059679210565</c:v>
                </c:pt>
                <c:pt idx="388">
                  <c:v>0.20161634114902899</c:v>
                </c:pt>
                <c:pt idx="389">
                  <c:v>0.19732708737752999</c:v>
                </c:pt>
                <c:pt idx="390">
                  <c:v>0.19307802688970199</c:v>
                </c:pt>
                <c:pt idx="391">
                  <c:v>0.18892802023337499</c:v>
                </c:pt>
                <c:pt idx="392">
                  <c:v>0.184815499122855</c:v>
                </c:pt>
                <c:pt idx="393">
                  <c:v>0.18076207246841899</c:v>
                </c:pt>
                <c:pt idx="394">
                  <c:v>0.17678108638835799</c:v>
                </c:pt>
                <c:pt idx="395">
                  <c:v>0.17283600880799699</c:v>
                </c:pt>
                <c:pt idx="396">
                  <c:v>0.16896669701782799</c:v>
                </c:pt>
                <c:pt idx="397">
                  <c:v>0.16514623228543801</c:v>
                </c:pt>
                <c:pt idx="398">
                  <c:v>0.16136511106721399</c:v>
                </c:pt>
                <c:pt idx="399">
                  <c:v>0.15766498164736401</c:v>
                </c:pt>
                <c:pt idx="400">
                  <c:v>0.153997579204673</c:v>
                </c:pt>
                <c:pt idx="401">
                  <c:v>0.15038612293376399</c:v>
                </c:pt>
                <c:pt idx="402">
                  <c:v>0.14683375454992001</c:v>
                </c:pt>
                <c:pt idx="403">
                  <c:v>0.14331307741233301</c:v>
                </c:pt>
                <c:pt idx="404">
                  <c:v>0.139863761589615</c:v>
                </c:pt>
                <c:pt idx="405">
                  <c:v>0.13645382533101399</c:v>
                </c:pt>
                <c:pt idx="406">
                  <c:v>0.13308329751002401</c:v>
                </c:pt>
                <c:pt idx="407">
                  <c:v>0.129781709194534</c:v>
                </c:pt>
                <c:pt idx="408">
                  <c:v>0.12651001168465201</c:v>
                </c:pt>
                <c:pt idx="409">
                  <c:v>0.123293537173131</c:v>
                </c:pt>
                <c:pt idx="410">
                  <c:v>0.12012755361190799</c:v>
                </c:pt>
                <c:pt idx="411">
                  <c:v>0.116990976133198</c:v>
                </c:pt>
                <c:pt idx="412">
                  <c:v>0.113925138827477</c:v>
                </c:pt>
                <c:pt idx="413">
                  <c:v>0.110892496296846</c:v>
                </c:pt>
                <c:pt idx="414">
                  <c:v>0.107901128012169</c:v>
                </c:pt>
                <c:pt idx="415">
                  <c:v>0.104971629925905</c:v>
                </c:pt>
                <c:pt idx="416">
                  <c:v>0.10207091717531799</c:v>
                </c:pt>
                <c:pt idx="417">
                  <c:v>9.9227510831336796E-2</c:v>
                </c:pt>
                <c:pt idx="418">
                  <c:v>9.6429322692985306E-2</c:v>
                </c:pt>
                <c:pt idx="419">
                  <c:v>9.36598282842354E-2</c:v>
                </c:pt>
                <c:pt idx="420">
                  <c:v>9.0963832330932096E-2</c:v>
                </c:pt>
                <c:pt idx="421">
                  <c:v>8.8296706212275505E-2</c:v>
                </c:pt>
                <c:pt idx="422">
                  <c:v>8.5674416301011705E-2</c:v>
                </c:pt>
                <c:pt idx="423">
                  <c:v>8.3109737292671806E-2</c:v>
                </c:pt>
                <c:pt idx="424">
                  <c:v>8.0573788342652095E-2</c:v>
                </c:pt>
                <c:pt idx="425">
                  <c:v>7.8099152279238596E-2</c:v>
                </c:pt>
                <c:pt idx="426">
                  <c:v>7.5665892129029702E-2</c:v>
                </c:pt>
                <c:pt idx="427">
                  <c:v>7.3265240649032101E-2</c:v>
                </c:pt>
                <c:pt idx="428">
                  <c:v>7.0934851938585605E-2</c:v>
                </c:pt>
                <c:pt idx="429">
                  <c:v>6.8633319028207004E-2</c:v>
                </c:pt>
                <c:pt idx="430">
                  <c:v>6.6380903275987099E-2</c:v>
                </c:pt>
                <c:pt idx="431">
                  <c:v>6.4182402016406306E-2</c:v>
                </c:pt>
                <c:pt idx="432">
                  <c:v>6.20127666114767E-2</c:v>
                </c:pt>
                <c:pt idx="433">
                  <c:v>5.9908676723363599E-2</c:v>
                </c:pt>
                <c:pt idx="434">
                  <c:v>5.78419911150167E-2</c:v>
                </c:pt>
                <c:pt idx="435">
                  <c:v>5.58119417619731E-2</c:v>
                </c:pt>
                <c:pt idx="436">
                  <c:v>5.3847941520344202E-2</c:v>
                </c:pt>
                <c:pt idx="437">
                  <c:v>5.1912601365662198E-2</c:v>
                </c:pt>
                <c:pt idx="438">
                  <c:v>5.0029964717880702E-2</c:v>
                </c:pt>
                <c:pt idx="439">
                  <c:v>4.81965547866674E-2</c:v>
                </c:pt>
                <c:pt idx="440">
                  <c:v>4.63915916203868E-2</c:v>
                </c:pt>
                <c:pt idx="441">
                  <c:v>4.4654798528202103E-2</c:v>
                </c:pt>
                <c:pt idx="442">
                  <c:v>4.2950510251801903E-2</c:v>
                </c:pt>
                <c:pt idx="443">
                  <c:v>4.12857703421513E-2</c:v>
                </c:pt>
                <c:pt idx="444">
                  <c:v>3.96809577896238E-2</c:v>
                </c:pt>
                <c:pt idx="445">
                  <c:v>3.8103703363467398E-2</c:v>
                </c:pt>
                <c:pt idx="446">
                  <c:v>3.6580736344341697E-2</c:v>
                </c:pt>
                <c:pt idx="447">
                  <c:v>3.5100753654930997E-2</c:v>
                </c:pt>
                <c:pt idx="448">
                  <c:v>3.36478018722342E-2</c:v>
                </c:pt>
                <c:pt idx="449">
                  <c:v>3.2262688873137303E-2</c:v>
                </c:pt>
                <c:pt idx="450">
                  <c:v>3.09042423190013E-2</c:v>
                </c:pt>
                <c:pt idx="451">
                  <c:v>2.9586289293826399E-2</c:v>
                </c:pt>
                <c:pt idx="452">
                  <c:v>2.8320094947700301E-2</c:v>
                </c:pt>
                <c:pt idx="453">
                  <c:v>2.70792687239516E-2</c:v>
                </c:pt>
                <c:pt idx="454">
                  <c:v>2.5891538812536599E-2</c:v>
                </c:pt>
                <c:pt idx="455">
                  <c:v>2.47392980566918E-2</c:v>
                </c:pt>
                <c:pt idx="456">
                  <c:v>2.36144230595281E-2</c:v>
                </c:pt>
                <c:pt idx="457">
                  <c:v>2.2547943419638301E-2</c:v>
                </c:pt>
                <c:pt idx="458">
                  <c:v>2.1504702326961601E-2</c:v>
                </c:pt>
                <c:pt idx="459">
                  <c:v>2.05005574569052E-2</c:v>
                </c:pt>
                <c:pt idx="460">
                  <c:v>1.9538669432255899E-2</c:v>
                </c:pt>
                <c:pt idx="461">
                  <c:v>1.8599017034724E-2</c:v>
                </c:pt>
                <c:pt idx="462">
                  <c:v>1.7708439196977701E-2</c:v>
                </c:pt>
                <c:pt idx="463">
                  <c:v>1.6845398688304002E-2</c:v>
                </c:pt>
                <c:pt idx="464">
                  <c:v>1.6008756784966501E-2</c:v>
                </c:pt>
                <c:pt idx="465">
                  <c:v>1.5218875445807901E-2</c:v>
                </c:pt>
                <c:pt idx="466">
                  <c:v>1.44486420083671E-2</c:v>
                </c:pt>
                <c:pt idx="467">
                  <c:v>1.37139397303877E-2</c:v>
                </c:pt>
                <c:pt idx="468">
                  <c:v>1.3011745617949501E-2</c:v>
                </c:pt>
                <c:pt idx="469">
                  <c:v>1.2328070874855501E-2</c:v>
                </c:pt>
                <c:pt idx="470">
                  <c:v>1.1687198784055299E-2</c:v>
                </c:pt>
                <c:pt idx="471">
                  <c:v>1.1066337449676901E-2</c:v>
                </c:pt>
                <c:pt idx="472">
                  <c:v>1.04693012708179E-2</c:v>
                </c:pt>
                <c:pt idx="473">
                  <c:v>9.9075989977810593E-3</c:v>
                </c:pt>
                <c:pt idx="474">
                  <c:v>9.3616775094653507E-3</c:v>
                </c:pt>
                <c:pt idx="475">
                  <c:v>8.8461605051051908E-3</c:v>
                </c:pt>
                <c:pt idx="476">
                  <c:v>8.3541776621400606E-3</c:v>
                </c:pt>
                <c:pt idx="477">
                  <c:v>7.8768452711076298E-3</c:v>
                </c:pt>
                <c:pt idx="478">
                  <c:v>7.4347522218438699E-3</c:v>
                </c:pt>
                <c:pt idx="479">
                  <c:v>7.0062395708214596E-3</c:v>
                </c:pt>
                <c:pt idx="480">
                  <c:v>6.5978926490684103E-3</c:v>
                </c:pt>
                <c:pt idx="481">
                  <c:v>6.2147350011504798E-3</c:v>
                </c:pt>
                <c:pt idx="482">
                  <c:v>5.8436214037201504E-3</c:v>
                </c:pt>
                <c:pt idx="483">
                  <c:v>5.4970345946869703E-3</c:v>
                </c:pt>
                <c:pt idx="484">
                  <c:v>5.1664709094397096E-3</c:v>
                </c:pt>
                <c:pt idx="485">
                  <c:v>4.8479953385637499E-3</c:v>
                </c:pt>
                <c:pt idx="486">
                  <c:v>4.5547828863619702E-3</c:v>
                </c:pt>
                <c:pt idx="487">
                  <c:v>4.2712241900598E-3</c:v>
                </c:pt>
                <c:pt idx="488">
                  <c:v>4.0037121670263697E-3</c:v>
                </c:pt>
                <c:pt idx="489">
                  <c:v>3.75314555758968E-3</c:v>
                </c:pt>
                <c:pt idx="490">
                  <c:v>3.5113198247977702E-3</c:v>
                </c:pt>
                <c:pt idx="491">
                  <c:v>3.2881739935543301E-3</c:v>
                </c:pt>
                <c:pt idx="492">
                  <c:v>3.0752819227372399E-3</c:v>
                </c:pt>
                <c:pt idx="493">
                  <c:v>2.8720105700174802E-3</c:v>
                </c:pt>
                <c:pt idx="494">
                  <c:v>2.6854179178514999E-3</c:v>
                </c:pt>
                <c:pt idx="495">
                  <c:v>2.5055915885162199E-3</c:v>
                </c:pt>
                <c:pt idx="496">
                  <c:v>2.33779744418036E-3</c:v>
                </c:pt>
                <c:pt idx="497">
                  <c:v>2.1807636384685602E-3</c:v>
                </c:pt>
                <c:pt idx="498">
                  <c:v>2.0297670629571001E-3</c:v>
                </c:pt>
                <c:pt idx="499">
                  <c:v>1.89222310183776E-3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Distribution_OKOK!$AA$41</c:f>
              <c:strCache>
                <c:ptCount val="1"/>
                <c:pt idx="0">
                  <c:v>Loss</c:v>
                </c:pt>
              </c:strCache>
            </c:strRef>
          </c:tx>
          <c:spPr>
            <a:ln>
              <a:solidFill>
                <a:srgbClr val="C00000"/>
              </a:solidFill>
              <a:prstDash val="solid"/>
            </a:ln>
          </c:spPr>
          <c:marker>
            <c:symbol val="none"/>
          </c:marker>
          <c:xVal>
            <c:numRef>
              <c:f>Distribution_OKOK!$Y$42:$Y$541</c:f>
              <c:numCache>
                <c:formatCode>General</c:formatCode>
                <c:ptCount val="500"/>
                <c:pt idx="0">
                  <c:v>526.224627704613</c:v>
                </c:pt>
                <c:pt idx="1">
                  <c:v>534.57183309940979</c:v>
                </c:pt>
                <c:pt idx="2">
                  <c:v>543.05144552009415</c:v>
                </c:pt>
                <c:pt idx="3">
                  <c:v>551.66556526487011</c:v>
                </c:pt>
                <c:pt idx="4">
                  <c:v>560.41632594777911</c:v>
                </c:pt>
                <c:pt idx="5">
                  <c:v>569.30589502722137</c:v>
                </c:pt>
                <c:pt idx="6">
                  <c:v>578.33647434273041</c:v>
                </c:pt>
                <c:pt idx="7">
                  <c:v>587.51030066039857</c:v>
                </c:pt>
                <c:pt idx="8">
                  <c:v>596.82964622687814</c:v>
                </c:pt>
                <c:pt idx="9">
                  <c:v>606.29681933218001</c:v>
                </c:pt>
                <c:pt idx="10">
                  <c:v>615.9141648814624</c:v>
                </c:pt>
                <c:pt idx="11">
                  <c:v>625.68406497575495</c:v>
                </c:pt>
                <c:pt idx="12">
                  <c:v>635.60893950203035</c:v>
                </c:pt>
                <c:pt idx="13">
                  <c:v>645.69124673256761</c:v>
                </c:pt>
                <c:pt idx="14">
                  <c:v>655.9334839338195</c:v>
                </c:pt>
                <c:pt idx="15">
                  <c:v>666.33818798502182</c:v>
                </c:pt>
                <c:pt idx="16">
                  <c:v>676.9079360064502</c:v>
                </c:pt>
                <c:pt idx="17">
                  <c:v>687.64534599780802</c:v>
                </c:pt>
                <c:pt idx="18">
                  <c:v>698.5530774866545</c:v>
                </c:pt>
                <c:pt idx="19">
                  <c:v>709.63383218712283</c:v>
                </c:pt>
                <c:pt idx="20">
                  <c:v>720.89035466916823</c:v>
                </c:pt>
                <c:pt idx="21">
                  <c:v>732.3254330382656</c:v>
                </c:pt>
                <c:pt idx="22">
                  <c:v>743.94189962605878</c:v>
                </c:pt>
                <c:pt idx="23">
                  <c:v>755.74263169187168</c:v>
                </c:pt>
                <c:pt idx="24">
                  <c:v>767.7305521353602</c:v>
                </c:pt>
                <c:pt idx="25">
                  <c:v>779.90863022054657</c:v>
                </c:pt>
                <c:pt idx="26">
                  <c:v>792.27988231116478</c:v>
                </c:pt>
                <c:pt idx="27">
                  <c:v>804.84737261785028</c:v>
                </c:pt>
                <c:pt idx="28">
                  <c:v>817.61421395708783</c:v>
                </c:pt>
                <c:pt idx="29">
                  <c:v>830.58356852220004</c:v>
                </c:pt>
                <c:pt idx="30">
                  <c:v>843.75864866666302</c:v>
                </c:pt>
                <c:pt idx="31">
                  <c:v>857.14271769965114</c:v>
                </c:pt>
                <c:pt idx="32">
                  <c:v>870.73909069439799</c:v>
                </c:pt>
                <c:pt idx="33">
                  <c:v>884.55113530927838</c:v>
                </c:pt>
                <c:pt idx="34">
                  <c:v>898.58227262191906</c:v>
                </c:pt>
                <c:pt idx="35">
                  <c:v>912.83597797663924</c:v>
                </c:pt>
                <c:pt idx="36">
                  <c:v>927.3157818451275</c:v>
                </c:pt>
                <c:pt idx="37">
                  <c:v>942.02527070098381</c:v>
                </c:pt>
                <c:pt idx="38">
                  <c:v>956.96808790802061</c:v>
                </c:pt>
                <c:pt idx="39">
                  <c:v>972.14793462265641</c:v>
                </c:pt>
                <c:pt idx="40">
                  <c:v>987.5685707107466</c:v>
                </c:pt>
                <c:pt idx="41">
                  <c:v>1003.233815678711</c:v>
                </c:pt>
                <c:pt idx="42">
                  <c:v>1019.147549619679</c:v>
                </c:pt>
                <c:pt idx="43">
                  <c:v>1035.313714174514</c:v>
                </c:pt>
                <c:pt idx="44">
                  <c:v>1051.736313508088</c:v>
                </c:pt>
                <c:pt idx="45">
                  <c:v>1068.4194153011631</c:v>
                </c:pt>
                <c:pt idx="46">
                  <c:v>1085.3671517577579</c:v>
                </c:pt>
                <c:pt idx="47">
                  <c:v>1102.583720628749</c:v>
                </c:pt>
                <c:pt idx="48">
                  <c:v>1120.073386251571</c:v>
                </c:pt>
                <c:pt idx="49">
                  <c:v>1137.840480606422</c:v>
                </c:pt>
                <c:pt idx="50">
                  <c:v>1155.8894043893431</c:v>
                </c:pt>
                <c:pt idx="51">
                  <c:v>1174.224628102063</c:v>
                </c:pt>
                <c:pt idx="52">
                  <c:v>1192.850693159397</c:v>
                </c:pt>
                <c:pt idx="53">
                  <c:v>1211.7722130140639</c:v>
                </c:pt>
                <c:pt idx="54">
                  <c:v>1230.9938742993641</c:v>
                </c:pt>
                <c:pt idx="55">
                  <c:v>1250.520437990112</c:v>
                </c:pt>
                <c:pt idx="56">
                  <c:v>1270.3567405817</c:v>
                </c:pt>
                <c:pt idx="57">
                  <c:v>1290.5076952881629</c:v>
                </c:pt>
                <c:pt idx="58">
                  <c:v>1310.9782932590799</c:v>
                </c:pt>
                <c:pt idx="59">
                  <c:v>1331.7736048158331</c:v>
                </c:pt>
                <c:pt idx="60">
                  <c:v>1352.898780707432</c:v>
                </c:pt>
                <c:pt idx="61">
                  <c:v>1374.359053386411</c:v>
                </c:pt>
                <c:pt idx="62">
                  <c:v>1396.1597383046681</c:v>
                </c:pt>
                <c:pt idx="63">
                  <c:v>1418.3062352301549</c:v>
                </c:pt>
                <c:pt idx="64">
                  <c:v>1440.8040295843041</c:v>
                </c:pt>
                <c:pt idx="65">
                  <c:v>1463.658693800676</c:v>
                </c:pt>
                <c:pt idx="66">
                  <c:v>1486.8758887053059</c:v>
                </c:pt>
                <c:pt idx="67">
                  <c:v>1510.461364918634</c:v>
                </c:pt>
                <c:pt idx="68">
                  <c:v>1534.420964279991</c:v>
                </c:pt>
                <c:pt idx="69">
                  <c:v>1558.760621294517</c:v>
                </c:pt>
                <c:pt idx="70">
                  <c:v>1583.4863646030419</c:v>
                </c:pt>
                <c:pt idx="71">
                  <c:v>1608.6043184754351</c:v>
                </c:pt>
                <c:pt idx="72">
                  <c:v>1634.120704327313</c:v>
                </c:pt>
                <c:pt idx="73">
                  <c:v>1660.0418422611469</c:v>
                </c:pt>
                <c:pt idx="74">
                  <c:v>1686.374152631631</c:v>
                </c:pt>
                <c:pt idx="75">
                  <c:v>1713.12415763591</c:v>
                </c:pt>
                <c:pt idx="76">
                  <c:v>1740.29848292918</c:v>
                </c:pt>
                <c:pt idx="77">
                  <c:v>1767.9038592655729</c:v>
                </c:pt>
                <c:pt idx="78">
                  <c:v>1795.947124165421</c:v>
                </c:pt>
                <c:pt idx="79">
                  <c:v>1824.435223608798</c:v>
                </c:pt>
                <c:pt idx="80">
                  <c:v>1853.3752137559179</c:v>
                </c:pt>
                <c:pt idx="81">
                  <c:v>1882.7742626950151</c:v>
                </c:pt>
                <c:pt idx="82">
                  <c:v>1912.6396522175589</c:v>
                </c:pt>
                <c:pt idx="83">
                  <c:v>1942.9787796220171</c:v>
                </c:pt>
                <c:pt idx="84">
                  <c:v>1973.799159546046</c:v>
                </c:pt>
                <c:pt idx="85">
                  <c:v>2005.108425827731</c:v>
                </c:pt>
                <c:pt idx="86">
                  <c:v>2036.914333396574</c:v>
                </c:pt>
                <c:pt idx="87">
                  <c:v>2069.224760194028</c:v>
                </c:pt>
                <c:pt idx="88">
                  <c:v>2102.047709124945</c:v>
                </c:pt>
                <c:pt idx="89">
                  <c:v>2135.3913100397608</c:v>
                </c:pt>
                <c:pt idx="90">
                  <c:v>2169.2638217480971</c:v>
                </c:pt>
                <c:pt idx="91">
                  <c:v>2203.6736340645939</c:v>
                </c:pt>
                <c:pt idx="92">
                  <c:v>2238.6292698866441</c:v>
                </c:pt>
                <c:pt idx="93">
                  <c:v>2274.1393873056222</c:v>
                </c:pt>
                <c:pt idx="94">
                  <c:v>2310.212781751336</c:v>
                </c:pt>
                <c:pt idx="95">
                  <c:v>2346.8583881705031</c:v>
                </c:pt>
                <c:pt idx="96">
                  <c:v>2384.085283240031</c:v>
                </c:pt>
                <c:pt idx="97">
                  <c:v>2421.9026876148941</c:v>
                </c:pt>
                <c:pt idx="98">
                  <c:v>2460.3199682121872</c:v>
                </c:pt>
                <c:pt idx="99">
                  <c:v>2499.3466405311351</c:v>
                </c:pt>
                <c:pt idx="100">
                  <c:v>2538.9923710099251</c:v>
                </c:pt>
                <c:pt idx="101">
                  <c:v>2579.2669794201911</c:v>
                </c:pt>
                <c:pt idx="102">
                  <c:v>2620.180441298915</c:v>
                </c:pt>
                <c:pt idx="103">
                  <c:v>2661.742890419463</c:v>
                </c:pt>
                <c:pt idx="104">
                  <c:v>2703.964621301554</c:v>
                </c:pt>
                <c:pt idx="105">
                  <c:v>2746.8560917610189</c:v>
                </c:pt>
                <c:pt idx="106">
                  <c:v>2790.427925500333</c:v>
                </c:pt>
                <c:pt idx="107">
                  <c:v>2834.6909147396068</c:v>
                </c:pt>
                <c:pt idx="108">
                  <c:v>2879.656022889922</c:v>
                </c:pt>
                <c:pt idx="109">
                  <c:v>2925.3343872687919</c:v>
                </c:pt>
                <c:pt idx="110">
                  <c:v>2971.737321858669</c:v>
                </c:pt>
                <c:pt idx="111">
                  <c:v>3018.8763201095462</c:v>
                </c:pt>
                <c:pt idx="112">
                  <c:v>3066.7630577853638</c:v>
                </c:pt>
                <c:pt idx="113">
                  <c:v>3115.4093958561871</c:v>
                </c:pt>
                <c:pt idx="114">
                  <c:v>3164.827383435987</c:v>
                </c:pt>
                <c:pt idx="115">
                  <c:v>3215.0292607669908</c:v>
                </c:pt>
                <c:pt idx="116">
                  <c:v>3266.027462251715</c:v>
                </c:pt>
                <c:pt idx="117">
                  <c:v>3317.8346195324002</c:v>
                </c:pt>
                <c:pt idx="118">
                  <c:v>3370.4635646199949</c:v>
                </c:pt>
                <c:pt idx="119">
                  <c:v>3423.9273330724241</c:v>
                </c:pt>
                <c:pt idx="120">
                  <c:v>3478.239167223247</c:v>
                </c:pt>
                <c:pt idx="121">
                  <c:v>3533.4125194619728</c:v>
                </c:pt>
                <c:pt idx="122">
                  <c:v>3589.4610555655599</c:v>
                </c:pt>
                <c:pt idx="123">
                  <c:v>3646.3986580835631</c:v>
                </c:pt>
                <c:pt idx="124">
                  <c:v>3704.2394297766409</c:v>
                </c:pt>
                <c:pt idx="125">
                  <c:v>3762.9976971095061</c:v>
                </c:pt>
                <c:pt idx="126">
                  <c:v>3822.6880137997991</c:v>
                </c:pt>
                <c:pt idx="127">
                  <c:v>3883.3251644223451</c:v>
                </c:pt>
                <c:pt idx="128">
                  <c:v>3944.9241680714399</c:v>
                </c:pt>
                <c:pt idx="129">
                  <c:v>4007.500282080824</c:v>
                </c:pt>
                <c:pt idx="130">
                  <c:v>4071.0690058026748</c:v>
                </c:pt>
                <c:pt idx="131">
                  <c:v>4135.646084446932</c:v>
                </c:pt>
                <c:pt idx="132">
                  <c:v>4201.2475129806826</c:v>
                </c:pt>
                <c:pt idx="133">
                  <c:v>4267.8895400902902</c:v>
                </c:pt>
                <c:pt idx="134">
                  <c:v>4335.588672205854</c:v>
                </c:pt>
                <c:pt idx="135">
                  <c:v>4404.3616775896353</c:v>
                </c:pt>
                <c:pt idx="136">
                  <c:v>4474.2255904896756</c:v>
                </c:pt>
                <c:pt idx="137">
                  <c:v>4545.1977153584512</c:v>
                </c:pt>
                <c:pt idx="138">
                  <c:v>4617.2956311393054</c:v>
                </c:pt>
                <c:pt idx="139">
                  <c:v>4690.5371956205008</c:v>
                </c:pt>
                <c:pt idx="140">
                  <c:v>4764.9405498582246</c:v>
                </c:pt>
                <c:pt idx="141">
                  <c:v>4840.5241226703902</c:v>
                </c:pt>
                <c:pt idx="142">
                  <c:v>4917.3066352005308</c:v>
                </c:pt>
                <c:pt idx="143">
                  <c:v>4995.3071055552864</c:v>
                </c:pt>
                <c:pt idx="144">
                  <c:v>5074.5448535148271</c:v>
                </c:pt>
                <c:pt idx="145">
                  <c:v>5155.0395053179946</c:v>
                </c:pt>
                <c:pt idx="146">
                  <c:v>5236.8109985240089</c:v>
                </c:pt>
                <c:pt idx="147">
                  <c:v>5319.8795869499909</c:v>
                </c:pt>
                <c:pt idx="148">
                  <c:v>5404.2658456881309</c:v>
                </c:pt>
                <c:pt idx="149">
                  <c:v>5489.9906762016999</c:v>
                </c:pt>
                <c:pt idx="150">
                  <c:v>5577.0753115020361</c:v>
                </c:pt>
                <c:pt idx="151">
                  <c:v>5665.54132140815</c:v>
                </c:pt>
                <c:pt idx="152">
                  <c:v>5755.4106178886013</c:v>
                </c:pt>
                <c:pt idx="153">
                  <c:v>5846.7054604893228</c:v>
                </c:pt>
                <c:pt idx="154">
                  <c:v>5939.4484618468796</c:v>
                </c:pt>
                <c:pt idx="155">
                  <c:v>6033.6625932892448</c:v>
                </c:pt>
                <c:pt idx="156">
                  <c:v>6129.3711905260961</c:v>
                </c:pt>
                <c:pt idx="157">
                  <c:v>6226.5979594278933</c:v>
                </c:pt>
                <c:pt idx="158">
                  <c:v>6325.3669818981643</c:v>
                </c:pt>
                <c:pt idx="159">
                  <c:v>6425.7027218381299</c:v>
                </c:pt>
                <c:pt idx="160">
                  <c:v>6527.6300312059402</c:v>
                </c:pt>
                <c:pt idx="161">
                  <c:v>6631.1741561728722</c:v>
                </c:pt>
                <c:pt idx="162">
                  <c:v>6736.3607433755396</c:v>
                </c:pt>
                <c:pt idx="163">
                  <c:v>6843.2158462689204</c:v>
                </c:pt>
                <c:pt idx="164">
                  <c:v>6951.7659315792544</c:v>
                </c:pt>
                <c:pt idx="165">
                  <c:v>7062.0378858594613</c:v>
                </c:pt>
                <c:pt idx="166">
                  <c:v>7174.0590221491802</c:v>
                </c:pt>
                <c:pt idx="167">
                  <c:v>7287.8570867389817</c:v>
                </c:pt>
                <c:pt idx="168">
                  <c:v>7403.4602660434102</c:v>
                </c:pt>
                <c:pt idx="169">
                  <c:v>7520.8971935822256</c:v>
                </c:pt>
                <c:pt idx="170">
                  <c:v>7640.1969570724432</c:v>
                </c:pt>
                <c:pt idx="171">
                  <c:v>7761.3891056337416</c:v>
                </c:pt>
                <c:pt idx="172">
                  <c:v>7884.5036571062892</c:v>
                </c:pt>
                <c:pt idx="173">
                  <c:v>8009.5711054865951</c:v>
                </c:pt>
                <c:pt idx="174">
                  <c:v>8136.6224284802856</c:v>
                </c:pt>
                <c:pt idx="175">
                  <c:v>8265.6890951746791</c:v>
                </c:pt>
                <c:pt idx="176">
                  <c:v>8396.8030738341731</c:v>
                </c:pt>
                <c:pt idx="177">
                  <c:v>8529.9968398171222</c:v>
                </c:pt>
                <c:pt idx="178">
                  <c:v>8665.3033836204813</c:v>
                </c:pt>
                <c:pt idx="179">
                  <c:v>8802.7562190509016</c:v>
                </c:pt>
                <c:pt idx="180">
                  <c:v>8942.3893915254466</c:v>
                </c:pt>
                <c:pt idx="181">
                  <c:v>9084.2374865051897</c:v>
                </c:pt>
                <c:pt idx="182">
                  <c:v>9228.3356380602218</c:v>
                </c:pt>
                <c:pt idx="183">
                  <c:v>9374.7195375729243</c:v>
                </c:pt>
                <c:pt idx="184">
                  <c:v>9523.4254425779254</c:v>
                </c:pt>
                <c:pt idx="185">
                  <c:v>9674.4901857425921</c:v>
                </c:pt>
                <c:pt idx="186">
                  <c:v>9827.9511839907918</c:v>
                </c:pt>
                <c:pt idx="187">
                  <c:v>9983.846447769396</c:v>
                </c:pt>
                <c:pt idx="188">
                  <c:v>10142.214590463829</c:v>
                </c:pt>
                <c:pt idx="189">
                  <c:v>10303.09483796194</c:v>
                </c:pt>
                <c:pt idx="190">
                  <c:v>10466.52703836949</c:v>
                </c:pt>
                <c:pt idx="191">
                  <c:v>10632.55167188114</c:v>
                </c:pt>
                <c:pt idx="192">
                  <c:v>10801.20986080538</c:v>
                </c:pt>
                <c:pt idx="193">
                  <c:v>10972.54337975093</c:v>
                </c:pt>
                <c:pt idx="194">
                  <c:v>11146.594665973749</c:v>
                </c:pt>
                <c:pt idx="195">
                  <c:v>11323.406829887739</c:v>
                </c:pt>
                <c:pt idx="196">
                  <c:v>11503.023665743949</c:v>
                </c:pt>
                <c:pt idx="197">
                  <c:v>11685.48966247621</c:v>
                </c:pt>
                <c:pt idx="198">
                  <c:v>11870.8500147215</c:v>
                </c:pt>
                <c:pt idx="199">
                  <c:v>12059.150634013929</c:v>
                </c:pt>
                <c:pt idx="200">
                  <c:v>12250.438160156211</c:v>
                </c:pt>
                <c:pt idx="201">
                  <c:v>12444.759972772879</c:v>
                </c:pt>
                <c:pt idx="202">
                  <c:v>12642.164203043891</c:v>
                </c:pt>
                <c:pt idx="203">
                  <c:v>12842.699745627429</c:v>
                </c:pt>
                <c:pt idx="204">
                  <c:v>13046.41627077008</c:v>
                </c:pt>
                <c:pt idx="205">
                  <c:v>13253.364236609281</c:v>
                </c:pt>
                <c:pt idx="206">
                  <c:v>13463.59490167261</c:v>
                </c:pt>
                <c:pt idx="207">
                  <c:v>13677.16033757178</c:v>
                </c:pt>
                <c:pt idx="208">
                  <c:v>13894.11344190152</c:v>
                </c:pt>
                <c:pt idx="209">
                  <c:v>14114.507951341449</c:v>
                </c:pt>
                <c:pt idx="210">
                  <c:v>14338.398454965831</c:v>
                </c:pt>
                <c:pt idx="211">
                  <c:v>14565.840407764441</c:v>
                </c:pt>
                <c:pt idx="212">
                  <c:v>14796.890144379389</c:v>
                </c:pt>
                <c:pt idx="213">
                  <c:v>15031.604893056499</c:v>
                </c:pt>
                <c:pt idx="214">
                  <c:v>15270.042789821389</c:v>
                </c:pt>
                <c:pt idx="215">
                  <c:v>15512.262892878471</c:v>
                </c:pt>
                <c:pt idx="216">
                  <c:v>15758.32519724031</c:v>
                </c:pt>
                <c:pt idx="217">
                  <c:v>16008.29064958551</c:v>
                </c:pt>
                <c:pt idx="218">
                  <c:v>16262.221163355989</c:v>
                </c:pt>
                <c:pt idx="219">
                  <c:v>16520.179634091681</c:v>
                </c:pt>
                <c:pt idx="220">
                  <c:v>16782.229955009239</c:v>
                </c:pt>
                <c:pt idx="221">
                  <c:v>17048.437032826962</c:v>
                </c:pt>
                <c:pt idx="222">
                  <c:v>17318.866803843241</c:v>
                </c:pt>
                <c:pt idx="223">
                  <c:v>17593.586250265558</c:v>
                </c:pt>
                <c:pt idx="224">
                  <c:v>17872.663416803061</c:v>
                </c:pt>
                <c:pt idx="225">
                  <c:v>18156.167427519689</c:v>
                </c:pt>
                <c:pt idx="226">
                  <c:v>18444.168502955239</c:v>
                </c:pt>
                <c:pt idx="227">
                  <c:v>18736.737977519711</c:v>
                </c:pt>
                <c:pt idx="228">
                  <c:v>19033.948317159378</c:v>
                </c:pt>
                <c:pt idx="229">
                  <c:v>19335.873137307619</c:v>
                </c:pt>
                <c:pt idx="230">
                  <c:v>19642.587221117959</c:v>
                </c:pt>
                <c:pt idx="231">
                  <c:v>19954.166537986519</c:v>
                </c:pt>
                <c:pt idx="232">
                  <c:v>20270.688262370859</c:v>
                </c:pt>
                <c:pt idx="233">
                  <c:v>20592.230792901959</c:v>
                </c:pt>
                <c:pt idx="234">
                  <c:v>20918.87377180468</c:v>
                </c:pt>
                <c:pt idx="235">
                  <c:v>21250.698104623851</c:v>
                </c:pt>
                <c:pt idx="236">
                  <c:v>21587.785980262812</c:v>
                </c:pt>
                <c:pt idx="237">
                  <c:v>21930.220891342869</c:v>
                </c:pt>
                <c:pt idx="238">
                  <c:v>22278.08765488035</c:v>
                </c:pt>
                <c:pt idx="239">
                  <c:v>22631.472433296651</c:v>
                </c:pt>
                <c:pt idx="240">
                  <c:v>22990.462755759181</c:v>
                </c:pt>
                <c:pt idx="241">
                  <c:v>23355.147539860889</c:v>
                </c:pt>
                <c:pt idx="242">
                  <c:v>23725.61711364612</c:v>
                </c:pt>
                <c:pt idx="243">
                  <c:v>24101.963237980461</c:v>
                </c:pt>
                <c:pt idx="244">
                  <c:v>24484.279129281189</c:v>
                </c:pt>
                <c:pt idx="245">
                  <c:v>24872.659482605111</c:v>
                </c:pt>
                <c:pt idx="246">
                  <c:v>25267.200495102828</c:v>
                </c:pt>
                <c:pt idx="247">
                  <c:v>25667.99988984827</c:v>
                </c:pt>
                <c:pt idx="248">
                  <c:v>26075.156940039531</c:v>
                </c:pt>
                <c:pt idx="249">
                  <c:v>26488.77249359027</c:v>
                </c:pt>
                <c:pt idx="250">
                  <c:v>26908.94899810799</c:v>
                </c:pt>
                <c:pt idx="251">
                  <c:v>27335.790526268211</c:v>
                </c:pt>
                <c:pt idx="252">
                  <c:v>27769.402801594832</c:v>
                </c:pt>
                <c:pt idx="253">
                  <c:v>28209.89322464263</c:v>
                </c:pt>
                <c:pt idx="254">
                  <c:v>28657.370899601599</c:v>
                </c:pt>
                <c:pt idx="255">
                  <c:v>29111.94666132006</c:v>
                </c:pt>
                <c:pt idx="256">
                  <c:v>29573.73310275672</c:v>
                </c:pt>
                <c:pt idx="257">
                  <c:v>30042.84460287109</c:v>
                </c:pt>
                <c:pt idx="258">
                  <c:v>30519.397354949611</c:v>
                </c:pt>
                <c:pt idx="259">
                  <c:v>31003.509395388359</c:v>
                </c:pt>
                <c:pt idx="260">
                  <c:v>31495.300632928251</c:v>
                </c:pt>
                <c:pt idx="261">
                  <c:v>31994.892878354491</c:v>
                </c:pt>
                <c:pt idx="262">
                  <c:v>32502.409874670531</c:v>
                </c:pt>
                <c:pt idx="263">
                  <c:v>33017.97732774313</c:v>
                </c:pt>
                <c:pt idx="264">
                  <c:v>33541.722937441482</c:v>
                </c:pt>
                <c:pt idx="265">
                  <c:v>34073.776429265847</c:v>
                </c:pt>
                <c:pt idx="266">
                  <c:v>34614.269586478367</c:v>
                </c:pt>
                <c:pt idx="267">
                  <c:v>35163.336282747448</c:v>
                </c:pt>
                <c:pt idx="268">
                  <c:v>35721.112515301873</c:v>
                </c:pt>
                <c:pt idx="269">
                  <c:v>36287.736438618587</c:v>
                </c:pt>
                <c:pt idx="270">
                  <c:v>36863.348398641603</c:v>
                </c:pt>
                <c:pt idx="271">
                  <c:v>37448.090967542579</c:v>
                </c:pt>
                <c:pt idx="272">
                  <c:v>38042.108979038181</c:v>
                </c:pt>
                <c:pt idx="273">
                  <c:v>38645.549564258297</c:v>
                </c:pt>
                <c:pt idx="274">
                  <c:v>39258.562188191907</c:v>
                </c:pt>
                <c:pt idx="275">
                  <c:v>39881.298686707101</c:v>
                </c:pt>
                <c:pt idx="276">
                  <c:v>40513.913304158203</c:v>
                </c:pt>
                <c:pt idx="277">
                  <c:v>41156.562731593687</c:v>
                </c:pt>
                <c:pt idx="278">
                  <c:v>41809.406145561174</c:v>
                </c:pt>
                <c:pt idx="279">
                  <c:v>42472.605247537467</c:v>
                </c:pt>
                <c:pt idx="280">
                  <c:v>43146.324303978843</c:v>
                </c:pt>
                <c:pt idx="281">
                  <c:v>43830.730187006797</c:v>
                </c:pt>
                <c:pt idx="282">
                  <c:v>44525.992415745139</c:v>
                </c:pt>
                <c:pt idx="283">
                  <c:v>45232.28319830056</c:v>
                </c:pt>
                <c:pt idx="284">
                  <c:v>45949.777474421287</c:v>
                </c:pt>
                <c:pt idx="285">
                  <c:v>46678.652958826671</c:v>
                </c:pt>
                <c:pt idx="286">
                  <c:v>47419.090185223256</c:v>
                </c:pt>
                <c:pt idx="287">
                  <c:v>48171.272551025868</c:v>
                </c:pt>
                <c:pt idx="288">
                  <c:v>48935.386362776051</c:v>
                </c:pt>
                <c:pt idx="289">
                  <c:v>49711.62088229222</c:v>
                </c:pt>
                <c:pt idx="290">
                  <c:v>50500.168373546629</c:v>
                </c:pt>
                <c:pt idx="291">
                  <c:v>51301.224150285772</c:v>
                </c:pt>
                <c:pt idx="292">
                  <c:v>52114.986624411868</c:v>
                </c:pt>
                <c:pt idx="293">
                  <c:v>52941.657355119743</c:v>
                </c:pt>
                <c:pt idx="294">
                  <c:v>53781.441098825941</c:v>
                </c:pt>
                <c:pt idx="295">
                  <c:v>54634.545859882572</c:v>
                </c:pt>
                <c:pt idx="296">
                  <c:v>55501.182942096821</c:v>
                </c:pt>
                <c:pt idx="297">
                  <c:v>56381.567001073192</c:v>
                </c:pt>
                <c:pt idx="298">
                  <c:v>57275.916097373352</c:v>
                </c:pt>
                <c:pt idx="299">
                  <c:v>58184.451750532258</c:v>
                </c:pt>
                <c:pt idx="300">
                  <c:v>59107.398993925082</c:v>
                </c:pt>
                <c:pt idx="301">
                  <c:v>60044.98643050305</c:v>
                </c:pt>
                <c:pt idx="302">
                  <c:v>60997.446289421961</c:v>
                </c:pt>
                <c:pt idx="303">
                  <c:v>61965.014483553947</c:v>
                </c:pt>
                <c:pt idx="304">
                  <c:v>62947.930667925553</c:v>
                </c:pt>
                <c:pt idx="305">
                  <c:v>63946.438299076573</c:v>
                </c:pt>
                <c:pt idx="306">
                  <c:v>64960.7846953591</c:v>
                </c:pt>
                <c:pt idx="307">
                  <c:v>65991.221098202077</c:v>
                </c:pt>
                <c:pt idx="308">
                  <c:v>67038.002734331443</c:v>
                </c:pt>
                <c:pt idx="309">
                  <c:v>68101.388878992409</c:v>
                </c:pt>
                <c:pt idx="310">
                  <c:v>69181.642920167709</c:v>
                </c:pt>
                <c:pt idx="311">
                  <c:v>70279.032423814104</c:v>
                </c:pt>
                <c:pt idx="312">
                  <c:v>71393.829200141554</c:v>
                </c:pt>
                <c:pt idx="313">
                  <c:v>72526.309370927353</c:v>
                </c:pt>
                <c:pt idx="314">
                  <c:v>73676.753437915409</c:v>
                </c:pt>
                <c:pt idx="315">
                  <c:v>74845.446352290659</c:v>
                </c:pt>
                <c:pt idx="316">
                  <c:v>76032.677585256635</c:v>
                </c:pt>
                <c:pt idx="317">
                  <c:v>77238.741199741882</c:v>
                </c:pt>
                <c:pt idx="318">
                  <c:v>78463.935923223646</c:v>
                </c:pt>
                <c:pt idx="319">
                  <c:v>79708.565221727273</c:v>
                </c:pt>
                <c:pt idx="320">
                  <c:v>80972.937374989269</c:v>
                </c:pt>
                <c:pt idx="321">
                  <c:v>82257.365552811956</c:v>
                </c:pt>
                <c:pt idx="322">
                  <c:v>83562.167892640122</c:v>
                </c:pt>
                <c:pt idx="323">
                  <c:v>84887.66757834841</c:v>
                </c:pt>
                <c:pt idx="324">
                  <c:v>86234.192920297122</c:v>
                </c:pt>
                <c:pt idx="325">
                  <c:v>87602.077436649153</c:v>
                </c:pt>
                <c:pt idx="326">
                  <c:v>88991.659935976742</c:v>
                </c:pt>
                <c:pt idx="327">
                  <c:v>90403.28460118825</c:v>
                </c:pt>
                <c:pt idx="328">
                  <c:v>91837.301074765346</c:v>
                </c:pt>
                <c:pt idx="329">
                  <c:v>93294.064545374378</c:v>
                </c:pt>
                <c:pt idx="330">
                  <c:v>94773.935835839497</c:v>
                </c:pt>
                <c:pt idx="331">
                  <c:v>96277.281492511902</c:v>
                </c:pt>
                <c:pt idx="332">
                  <c:v>97804.473876069154</c:v>
                </c:pt>
                <c:pt idx="333">
                  <c:v>99355.891253729278</c:v>
                </c:pt>
                <c:pt idx="334">
                  <c:v>100931.9178929528</c:v>
                </c:pt>
                <c:pt idx="335">
                  <c:v>102532.9441566195</c:v>
                </c:pt>
                <c:pt idx="336">
                  <c:v>104159.366599713</c:v>
                </c:pt>
                <c:pt idx="337">
                  <c:v>105811.58806755309</c:v>
                </c:pt>
                <c:pt idx="338">
                  <c:v>107490.01779556151</c:v>
                </c:pt>
                <c:pt idx="339">
                  <c:v>109195.0715106331</c:v>
                </c:pt>
                <c:pt idx="340">
                  <c:v>110927.17153410539</c:v>
                </c:pt>
                <c:pt idx="341">
                  <c:v>112686.7468863586</c:v>
                </c:pt>
                <c:pt idx="342">
                  <c:v>114474.2333930905</c:v>
                </c:pt>
                <c:pt idx="343">
                  <c:v>116290.0737932483</c:v>
                </c:pt>
                <c:pt idx="344">
                  <c:v>118134.7178487015</c:v>
                </c:pt>
                <c:pt idx="345">
                  <c:v>120008.6224556387</c:v>
                </c:pt>
                <c:pt idx="346">
                  <c:v>121912.25175773331</c:v>
                </c:pt>
                <c:pt idx="347">
                  <c:v>123846.07726111761</c:v>
                </c:pt>
                <c:pt idx="348">
                  <c:v>125810.57795115119</c:v>
                </c:pt>
                <c:pt idx="349">
                  <c:v>127806.2404110731</c:v>
                </c:pt>
                <c:pt idx="350">
                  <c:v>129833.5589425177</c:v>
                </c:pt>
                <c:pt idx="351">
                  <c:v>131893.03568794529</c:v>
                </c:pt>
                <c:pt idx="352">
                  <c:v>133985.18075502981</c:v>
                </c:pt>
                <c:pt idx="353">
                  <c:v>136110.51234298651</c:v>
                </c:pt>
                <c:pt idx="354">
                  <c:v>138269.55687093601</c:v>
                </c:pt>
                <c:pt idx="355">
                  <c:v>140462.8491082906</c:v>
                </c:pt>
                <c:pt idx="356">
                  <c:v>142690.93230720831</c:v>
                </c:pt>
                <c:pt idx="357">
                  <c:v>144954.35833714699</c:v>
                </c:pt>
                <c:pt idx="358">
                  <c:v>147253.68782157099</c:v>
                </c:pt>
                <c:pt idx="359">
                  <c:v>149589.49027678801</c:v>
                </c:pt>
                <c:pt idx="360">
                  <c:v>151962.34425302601</c:v>
                </c:pt>
                <c:pt idx="361">
                  <c:v>154372.8374777273</c:v>
                </c:pt>
                <c:pt idx="362">
                  <c:v>156821.56700113471</c:v>
                </c:pt>
                <c:pt idx="363">
                  <c:v>159309.13934415151</c:v>
                </c:pt>
                <c:pt idx="364">
                  <c:v>161836.1706485863</c:v>
                </c:pt>
                <c:pt idx="365">
                  <c:v>164403.28682975739</c:v>
                </c:pt>
                <c:pt idx="366">
                  <c:v>167011.1237315262</c:v>
                </c:pt>
                <c:pt idx="367">
                  <c:v>169660.32728378431</c:v>
                </c:pt>
                <c:pt idx="368">
                  <c:v>172351.55366245791</c:v>
                </c:pt>
                <c:pt idx="369">
                  <c:v>175085.46945201009</c:v>
                </c:pt>
                <c:pt idx="370">
                  <c:v>177862.75181056379</c:v>
                </c:pt>
                <c:pt idx="371">
                  <c:v>180684.08863761529</c:v>
                </c:pt>
                <c:pt idx="372">
                  <c:v>183550.17874443621</c:v>
                </c:pt>
                <c:pt idx="373">
                  <c:v>186461.73202713751</c:v>
                </c:pt>
                <c:pt idx="374">
                  <c:v>189419.46964251541</c:v>
                </c:pt>
                <c:pt idx="375">
                  <c:v>192424.12418667151</c:v>
                </c:pt>
                <c:pt idx="376">
                  <c:v>195476.43987646821</c:v>
                </c:pt>
                <c:pt idx="377">
                  <c:v>198577.17273385561</c:v>
                </c:pt>
                <c:pt idx="378">
                  <c:v>201727.09077314951</c:v>
                </c:pt>
                <c:pt idx="379">
                  <c:v>204926.97419123171</c:v>
                </c:pt>
                <c:pt idx="380">
                  <c:v>208177.61556081171</c:v>
                </c:pt>
                <c:pt idx="381">
                  <c:v>211479.82002673551</c:v>
                </c:pt>
                <c:pt idx="382">
                  <c:v>214834.40550540321</c:v>
                </c:pt>
                <c:pt idx="383">
                  <c:v>218242.20288737831</c:v>
                </c:pt>
                <c:pt idx="384">
                  <c:v>221704.05624315981</c:v>
                </c:pt>
                <c:pt idx="385">
                  <c:v>225220.82303226611</c:v>
                </c:pt>
                <c:pt idx="386">
                  <c:v>228793.37431561411</c:v>
                </c:pt>
                <c:pt idx="387">
                  <c:v>232422.59497126599</c:v>
                </c:pt>
                <c:pt idx="388">
                  <c:v>236109.3839136223</c:v>
                </c:pt>
                <c:pt idx="389">
                  <c:v>239854.65431604101</c:v>
                </c:pt>
                <c:pt idx="390">
                  <c:v>243659.33383704221</c:v>
                </c:pt>
                <c:pt idx="391">
                  <c:v>247524.36485007001</c:v>
                </c:pt>
                <c:pt idx="392">
                  <c:v>251450.70467690271</c:v>
                </c:pt>
                <c:pt idx="393">
                  <c:v>255439.3258247957</c:v>
                </c:pt>
                <c:pt idx="394">
                  <c:v>259491.21622731999</c:v>
                </c:pt>
                <c:pt idx="395">
                  <c:v>263607.3794890875</c:v>
                </c:pt>
                <c:pt idx="396">
                  <c:v>267788.83513432753</c:v>
                </c:pt>
                <c:pt idx="397">
                  <c:v>272036.61885940039</c:v>
                </c:pt>
                <c:pt idx="398">
                  <c:v>276351.78278935648</c:v>
                </c:pt>
                <c:pt idx="399">
                  <c:v>280735.39573849452</c:v>
                </c:pt>
                <c:pt idx="400">
                  <c:v>285188.54347511922</c:v>
                </c:pt>
                <c:pt idx="401">
                  <c:v>289712.32899046759</c:v>
                </c:pt>
                <c:pt idx="402">
                  <c:v>294307.8727719005</c:v>
                </c:pt>
                <c:pt idx="403">
                  <c:v>298976.31308046018</c:v>
                </c:pt>
                <c:pt idx="404">
                  <c:v>303718.80623276188</c:v>
                </c:pt>
                <c:pt idx="405">
                  <c:v>308536.52688743011</c:v>
                </c:pt>
                <c:pt idx="406">
                  <c:v>313430.66833603679</c:v>
                </c:pt>
                <c:pt idx="407">
                  <c:v>318402.44279866002</c:v>
                </c:pt>
                <c:pt idx="408">
                  <c:v>323453.08172416769</c:v>
                </c:pt>
                <c:pt idx="409">
                  <c:v>328583.83609518409</c:v>
                </c:pt>
                <c:pt idx="410">
                  <c:v>333795.97673797508</c:v>
                </c:pt>
                <c:pt idx="411">
                  <c:v>339090.79463721061</c:v>
                </c:pt>
                <c:pt idx="412">
                  <c:v>344469.60125571472</c:v>
                </c:pt>
                <c:pt idx="413">
                  <c:v>349933.72885933419</c:v>
                </c:pt>
                <c:pt idx="414">
                  <c:v>355484.53084687621</c:v>
                </c:pt>
                <c:pt idx="415">
                  <c:v>361123.38208535803</c:v>
                </c:pt>
                <c:pt idx="416">
                  <c:v>366851.67925054219</c:v>
                </c:pt>
                <c:pt idx="417">
                  <c:v>372670.84117286239</c:v>
                </c:pt>
                <c:pt idx="418">
                  <c:v>378582.30918889021</c:v>
                </c:pt>
                <c:pt idx="419">
                  <c:v>384587.54749827989</c:v>
                </c:pt>
                <c:pt idx="420">
                  <c:v>390688.04352647351</c:v>
                </c:pt>
                <c:pt idx="421">
                  <c:v>396885.30829310342</c:v>
                </c:pt>
                <c:pt idx="422">
                  <c:v>403180.87678624969</c:v>
                </c:pt>
                <c:pt idx="423">
                  <c:v>409576.30834267352</c:v>
                </c:pt>
                <c:pt idx="424">
                  <c:v>416073.18703398772</c:v>
                </c:pt>
                <c:pt idx="425">
                  <c:v>422673.12205905508</c:v>
                </c:pt>
                <c:pt idx="426">
                  <c:v>429377.74814255309</c:v>
                </c:pt>
                <c:pt idx="427">
                  <c:v>436188.72593986703</c:v>
                </c:pt>
                <c:pt idx="428">
                  <c:v>443107.74244845682</c:v>
                </c:pt>
                <c:pt idx="429">
                  <c:v>450136.51142564451</c:v>
                </c:pt>
                <c:pt idx="430">
                  <c:v>457276.7738131287</c:v>
                </c:pt>
                <c:pt idx="431">
                  <c:v>464530.29816819017</c:v>
                </c:pt>
                <c:pt idx="432">
                  <c:v>471898.88110172568</c:v>
                </c:pt>
                <c:pt idx="433">
                  <c:v>479384.34772329539</c:v>
                </c:pt>
                <c:pt idx="434">
                  <c:v>486988.55209311377</c:v>
                </c:pt>
                <c:pt idx="435">
                  <c:v>494713.37768131902</c:v>
                </c:pt>
                <c:pt idx="436">
                  <c:v>502560.73783447692</c:v>
                </c:pt>
                <c:pt idx="437">
                  <c:v>510532.57624948461</c:v>
                </c:pt>
                <c:pt idx="438">
                  <c:v>518630.86745504511</c:v>
                </c:pt>
                <c:pt idx="439">
                  <c:v>526857.6173006621</c:v>
                </c:pt>
                <c:pt idx="440">
                  <c:v>535214.86345351802</c:v>
                </c:pt>
                <c:pt idx="441">
                  <c:v>543704.67590316036</c:v>
                </c:pt>
                <c:pt idx="442">
                  <c:v>552329.1574742042</c:v>
                </c:pt>
                <c:pt idx="443">
                  <c:v>561090.4443472327</c:v>
                </c:pt>
                <c:pt idx="444">
                  <c:v>569990.70658781647</c:v>
                </c:pt>
                <c:pt idx="445">
                  <c:v>579032.14868406998</c:v>
                </c:pt>
                <c:pt idx="446">
                  <c:v>588217.01009266602</c:v>
                </c:pt>
                <c:pt idx="447">
                  <c:v>597547.56579350168</c:v>
                </c:pt>
                <c:pt idx="448">
                  <c:v>607026.12685324554</c:v>
                </c:pt>
                <c:pt idx="449">
                  <c:v>616655.04099767585</c:v>
                </c:pt>
                <c:pt idx="450">
                  <c:v>626436.6931932366</c:v>
                </c:pt>
                <c:pt idx="451">
                  <c:v>636373.50623775343</c:v>
                </c:pt>
                <c:pt idx="452">
                  <c:v>646467.94136051903</c:v>
                </c:pt>
                <c:pt idx="453">
                  <c:v>656722.49883196666</c:v>
                </c:pt>
                <c:pt idx="454">
                  <c:v>667139.71858286683</c:v>
                </c:pt>
                <c:pt idx="455">
                  <c:v>677722.18083350209</c:v>
                </c:pt>
                <c:pt idx="456">
                  <c:v>688472.5067327345</c:v>
                </c:pt>
                <c:pt idx="457">
                  <c:v>699393.35900722374</c:v>
                </c:pt>
                <c:pt idx="458">
                  <c:v>710487.44262101431</c:v>
                </c:pt>
                <c:pt idx="459">
                  <c:v>721757.50544542295</c:v>
                </c:pt>
                <c:pt idx="460">
                  <c:v>733206.338939721</c:v>
                </c:pt>
                <c:pt idx="461">
                  <c:v>744836.77884253161</c:v>
                </c:pt>
                <c:pt idx="462">
                  <c:v>756651.70587418333</c:v>
                </c:pt>
                <c:pt idx="463">
                  <c:v>768654.04645030794</c:v>
                </c:pt>
                <c:pt idx="464">
                  <c:v>780846.77340657008</c:v>
                </c:pt>
                <c:pt idx="465">
                  <c:v>793232.90673506877</c:v>
                </c:pt>
                <c:pt idx="466">
                  <c:v>805815.5143323451</c:v>
                </c:pt>
                <c:pt idx="467">
                  <c:v>818597.71275923343</c:v>
                </c:pt>
                <c:pt idx="468">
                  <c:v>831582.66801288177</c:v>
                </c:pt>
                <c:pt idx="469">
                  <c:v>844773.59631081333</c:v>
                </c:pt>
                <c:pt idx="470">
                  <c:v>858173.76488761848</c:v>
                </c:pt>
                <c:pt idx="471">
                  <c:v>871786.49280419154</c:v>
                </c:pt>
                <c:pt idx="472">
                  <c:v>885615.15176980733</c:v>
                </c:pt>
                <c:pt idx="473">
                  <c:v>899663.16697733034</c:v>
                </c:pt>
                <c:pt idx="474">
                  <c:v>913934.01795146707</c:v>
                </c:pt>
                <c:pt idx="475">
                  <c:v>928431.2394106948</c:v>
                </c:pt>
                <c:pt idx="476">
                  <c:v>943158.42214273883</c:v>
                </c:pt>
                <c:pt idx="477">
                  <c:v>958119.21389394603</c:v>
                </c:pt>
                <c:pt idx="478">
                  <c:v>973317.3202728898</c:v>
                </c:pt>
                <c:pt idx="479">
                  <c:v>988756.50566805212</c:v>
                </c:pt>
                <c:pt idx="480">
                  <c:v>1004440.59418032</c:v>
                </c:pt>
                <c:pt idx="481">
                  <c:v>1020373.4705701401</c:v>
                </c:pt>
                <c:pt idx="482">
                  <c:v>1036559.0812197</c:v>
                </c:pt>
                <c:pt idx="483">
                  <c:v>1053001.4351105101</c:v>
                </c:pt>
                <c:pt idx="484">
                  <c:v>1069704.60481624</c:v>
                </c:pt>
                <c:pt idx="485">
                  <c:v>1086672.72751151</c:v>
                </c:pt>
                <c:pt idx="486">
                  <c:v>1103910.00599661</c:v>
                </c:pt>
                <c:pt idx="487">
                  <c:v>1121420.7097384799</c:v>
                </c:pt>
                <c:pt idx="488">
                  <c:v>1139209.17592828</c:v>
                </c:pt>
                <c:pt idx="489">
                  <c:v>1157279.81055553</c:v>
                </c:pt>
                <c:pt idx="490">
                  <c:v>1175637.0894995001</c:v>
                </c:pt>
                <c:pt idx="491">
                  <c:v>1194285.5596378201</c:v>
                </c:pt>
                <c:pt idx="492">
                  <c:v>1213229.8399726299</c:v>
                </c:pt>
                <c:pt idx="493">
                  <c:v>1232474.6227748401</c:v>
                </c:pt>
                <c:pt idx="494">
                  <c:v>1252024.6747460901</c:v>
                </c:pt>
                <c:pt idx="495">
                  <c:v>1271884.8381995701</c:v>
                </c:pt>
                <c:pt idx="496">
                  <c:v>1292060.03225936</c:v>
                </c:pt>
                <c:pt idx="497">
                  <c:v>1312555.2540788001</c:v>
                </c:pt>
                <c:pt idx="498">
                  <c:v>1333375.5800783799</c:v>
                </c:pt>
                <c:pt idx="499">
                  <c:v>1354526.1672028799</c:v>
                </c:pt>
              </c:numCache>
            </c:numRef>
          </c:xVal>
          <c:yVal>
            <c:numRef>
              <c:f>Distribution_OKOK!$AA$42:$AA$541</c:f>
              <c:numCache>
                <c:formatCode>General</c:formatCode>
                <c:ptCount val="500"/>
                <c:pt idx="0">
                  <c:v>5.5425429643578099E-4</c:v>
                </c:pt>
                <c:pt idx="1">
                  <c:v>5.99812342768192E-4</c:v>
                </c:pt>
                <c:pt idx="2">
                  <c:v>6.4739585075403302E-4</c:v>
                </c:pt>
                <c:pt idx="3">
                  <c:v>7.0067450940490398E-4</c:v>
                </c:pt>
                <c:pt idx="4">
                  <c:v>7.5636204889680697E-4</c:v>
                </c:pt>
                <c:pt idx="5">
                  <c:v>8.1604511141853504E-4</c:v>
                </c:pt>
                <c:pt idx="6">
                  <c:v>8.8098593082493496E-4</c:v>
                </c:pt>
                <c:pt idx="7">
                  <c:v>9.4868125357677096E-4</c:v>
                </c:pt>
                <c:pt idx="8">
                  <c:v>1.02307005491925E-3</c:v>
                </c:pt>
                <c:pt idx="9">
                  <c:v>1.1017892222486201E-3</c:v>
                </c:pt>
                <c:pt idx="10">
                  <c:v>1.1846435055115499E-3</c:v>
                </c:pt>
                <c:pt idx="11">
                  <c:v>1.27577806983344E-3</c:v>
                </c:pt>
                <c:pt idx="12">
                  <c:v>1.3706831017857E-3</c:v>
                </c:pt>
                <c:pt idx="13">
                  <c:v>1.4729890203768799E-3</c:v>
                </c:pt>
                <c:pt idx="14">
                  <c:v>1.58254364273108E-3</c:v>
                </c:pt>
                <c:pt idx="15">
                  <c:v>1.6963568823452899E-3</c:v>
                </c:pt>
                <c:pt idx="16">
                  <c:v>1.82190174077819E-3</c:v>
                </c:pt>
                <c:pt idx="17">
                  <c:v>1.95289945316157E-3</c:v>
                </c:pt>
                <c:pt idx="18">
                  <c:v>2.0916539567638298E-3</c:v>
                </c:pt>
                <c:pt idx="19">
                  <c:v>2.24180092132901E-3</c:v>
                </c:pt>
                <c:pt idx="20">
                  <c:v>2.3976236254781001E-3</c:v>
                </c:pt>
                <c:pt idx="21">
                  <c:v>2.5663395391049598E-3</c:v>
                </c:pt>
                <c:pt idx="22">
                  <c:v>2.7444122626699798E-3</c:v>
                </c:pt>
                <c:pt idx="23">
                  <c:v>2.9300314514993202E-3</c:v>
                </c:pt>
                <c:pt idx="24">
                  <c:v>3.1327292662869399E-3</c:v>
                </c:pt>
                <c:pt idx="25">
                  <c:v>3.3428422006608598E-3</c:v>
                </c:pt>
                <c:pt idx="26">
                  <c:v>3.5665065537459702E-3</c:v>
                </c:pt>
                <c:pt idx="27">
                  <c:v>3.8049625385278701E-3</c:v>
                </c:pt>
                <c:pt idx="28">
                  <c:v>4.0516411122274304E-3</c:v>
                </c:pt>
                <c:pt idx="29">
                  <c:v>4.3195451321170397E-3</c:v>
                </c:pt>
                <c:pt idx="30">
                  <c:v>4.5986605310527296E-3</c:v>
                </c:pt>
                <c:pt idx="31">
                  <c:v>4.8912151645927699E-3</c:v>
                </c:pt>
                <c:pt idx="32">
                  <c:v>5.2058572139071901E-3</c:v>
                </c:pt>
                <c:pt idx="33">
                  <c:v>5.5309625169455796E-3</c:v>
                </c:pt>
                <c:pt idx="34">
                  <c:v>5.8783008053475997E-3</c:v>
                </c:pt>
                <c:pt idx="35">
                  <c:v>6.2436856231688998E-3</c:v>
                </c:pt>
                <c:pt idx="36">
                  <c:v>6.6213252815692401E-3</c:v>
                </c:pt>
                <c:pt idx="37">
                  <c:v>7.0305349782746702E-3</c:v>
                </c:pt>
                <c:pt idx="38">
                  <c:v>7.4528061998146104E-3</c:v>
                </c:pt>
                <c:pt idx="39">
                  <c:v>7.89728342750942E-3</c:v>
                </c:pt>
                <c:pt idx="40">
                  <c:v>8.3687827044504701E-3</c:v>
                </c:pt>
                <c:pt idx="41">
                  <c:v>8.8545038093728098E-3</c:v>
                </c:pt>
                <c:pt idx="42">
                  <c:v>9.3746695205079705E-3</c:v>
                </c:pt>
                <c:pt idx="43">
                  <c:v>9.9153824662101195E-3</c:v>
                </c:pt>
                <c:pt idx="44">
                  <c:v>1.0476904902398601E-2</c:v>
                </c:pt>
                <c:pt idx="45">
                  <c:v>1.1076839675252401E-2</c:v>
                </c:pt>
                <c:pt idx="46">
                  <c:v>1.16940730160809E-2</c:v>
                </c:pt>
                <c:pt idx="47">
                  <c:v>1.23456938856442E-2</c:v>
                </c:pt>
                <c:pt idx="48">
                  <c:v>1.30284760533683E-2</c:v>
                </c:pt>
                <c:pt idx="49">
                  <c:v>1.3729889533005701E-2</c:v>
                </c:pt>
                <c:pt idx="50">
                  <c:v>1.44818880820346E-2</c:v>
                </c:pt>
                <c:pt idx="51">
                  <c:v>1.5255457986811299E-2</c:v>
                </c:pt>
                <c:pt idx="52">
                  <c:v>1.6061643589084601E-2</c:v>
                </c:pt>
                <c:pt idx="53">
                  <c:v>1.69121304445266E-2</c:v>
                </c:pt>
                <c:pt idx="54">
                  <c:v>1.77846996844589E-2</c:v>
                </c:pt>
                <c:pt idx="55">
                  <c:v>1.87074907586928E-2</c:v>
                </c:pt>
                <c:pt idx="56">
                  <c:v>1.96639552900034E-2</c:v>
                </c:pt>
                <c:pt idx="57">
                  <c:v>2.0649238011083301E-2</c:v>
                </c:pt>
                <c:pt idx="58">
                  <c:v>2.1694556438799702E-2</c:v>
                </c:pt>
                <c:pt idx="59">
                  <c:v>2.27655645862491E-2</c:v>
                </c:pt>
                <c:pt idx="60">
                  <c:v>2.3884332360633E-2</c:v>
                </c:pt>
                <c:pt idx="61">
                  <c:v>2.5051363449020401E-2</c:v>
                </c:pt>
                <c:pt idx="62">
                  <c:v>2.62455693827887E-2</c:v>
                </c:pt>
                <c:pt idx="63">
                  <c:v>2.7509219991843002E-2</c:v>
                </c:pt>
                <c:pt idx="64">
                  <c:v>2.8806627902283301E-2</c:v>
                </c:pt>
                <c:pt idx="65">
                  <c:v>3.01469807242132E-2</c:v>
                </c:pt>
                <c:pt idx="66">
                  <c:v>3.1552564111123102E-2</c:v>
                </c:pt>
                <c:pt idx="67">
                  <c:v>3.2988940145323699E-2</c:v>
                </c:pt>
                <c:pt idx="68">
                  <c:v>3.4491098852618002E-2</c:v>
                </c:pt>
                <c:pt idx="69">
                  <c:v>3.60426433418383E-2</c:v>
                </c:pt>
                <c:pt idx="70">
                  <c:v>3.7629823103877802E-2</c:v>
                </c:pt>
                <c:pt idx="71">
                  <c:v>3.9301284256473397E-2</c:v>
                </c:pt>
                <c:pt idx="72">
                  <c:v>4.1006976815548199E-2</c:v>
                </c:pt>
                <c:pt idx="73">
                  <c:v>4.2772136100904697E-2</c:v>
                </c:pt>
                <c:pt idx="74">
                  <c:v>4.4604262051805399E-2</c:v>
                </c:pt>
                <c:pt idx="75">
                  <c:v>4.6471921238863699E-2</c:v>
                </c:pt>
                <c:pt idx="76">
                  <c:v>4.8425093239586901E-2</c:v>
                </c:pt>
                <c:pt idx="77">
                  <c:v>5.0425278157784602E-2</c:v>
                </c:pt>
                <c:pt idx="78">
                  <c:v>5.2475961728066699E-2</c:v>
                </c:pt>
                <c:pt idx="79">
                  <c:v>5.46126099323649E-2</c:v>
                </c:pt>
                <c:pt idx="80">
                  <c:v>5.6787655352405098E-2</c:v>
                </c:pt>
                <c:pt idx="81">
                  <c:v>5.9039734944695499E-2</c:v>
                </c:pt>
                <c:pt idx="82">
                  <c:v>6.13563366675004E-2</c:v>
                </c:pt>
                <c:pt idx="83">
                  <c:v>6.3712332623448206E-2</c:v>
                </c:pt>
                <c:pt idx="84">
                  <c:v>6.6173287050181107E-2</c:v>
                </c:pt>
                <c:pt idx="85">
                  <c:v>6.8675189378174004E-2</c:v>
                </c:pt>
                <c:pt idx="86">
                  <c:v>7.1242949241096004E-2</c:v>
                </c:pt>
                <c:pt idx="87">
                  <c:v>7.3893275553714305E-2</c:v>
                </c:pt>
                <c:pt idx="88">
                  <c:v>7.6584874206603301E-2</c:v>
                </c:pt>
                <c:pt idx="89">
                  <c:v>7.9369980889233693E-2</c:v>
                </c:pt>
                <c:pt idx="90">
                  <c:v>8.2212795146706194E-2</c:v>
                </c:pt>
                <c:pt idx="91">
                  <c:v>8.5108000418244095E-2</c:v>
                </c:pt>
                <c:pt idx="92">
                  <c:v>8.8103349978074105E-2</c:v>
                </c:pt>
                <c:pt idx="93">
                  <c:v>9.1140912252718906E-2</c:v>
                </c:pt>
                <c:pt idx="94">
                  <c:v>9.4257955089250597E-2</c:v>
                </c:pt>
                <c:pt idx="95">
                  <c:v>9.7448945479193999E-2</c:v>
                </c:pt>
                <c:pt idx="96">
                  <c:v>0.100682218220844</c:v>
                </c:pt>
                <c:pt idx="97">
                  <c:v>0.104021521752426</c:v>
                </c:pt>
                <c:pt idx="98">
                  <c:v>0.10740786798947299</c:v>
                </c:pt>
                <c:pt idx="99">
                  <c:v>0.110857754655753</c:v>
                </c:pt>
                <c:pt idx="100">
                  <c:v>0.114396119191965</c:v>
                </c:pt>
                <c:pt idx="101">
                  <c:v>0.117976043931214</c:v>
                </c:pt>
                <c:pt idx="102">
                  <c:v>0.121644499628475</c:v>
                </c:pt>
                <c:pt idx="103">
                  <c:v>0.12537373785129699</c:v>
                </c:pt>
                <c:pt idx="104">
                  <c:v>0.12914955234061101</c:v>
                </c:pt>
                <c:pt idx="105">
                  <c:v>0.13302535128960999</c:v>
                </c:pt>
                <c:pt idx="106">
                  <c:v>0.13694065520624399</c:v>
                </c:pt>
                <c:pt idx="107">
                  <c:v>0.140925718946386</c:v>
                </c:pt>
                <c:pt idx="108">
                  <c:v>0.14498234445094399</c:v>
                </c:pt>
                <c:pt idx="109">
                  <c:v>0.149077227166764</c:v>
                </c:pt>
                <c:pt idx="110">
                  <c:v>0.153262045679632</c:v>
                </c:pt>
                <c:pt idx="111">
                  <c:v>0.15749149658277201</c:v>
                </c:pt>
                <c:pt idx="112">
                  <c:v>0.16177180101819499</c:v>
                </c:pt>
                <c:pt idx="113">
                  <c:v>0.16613019163568299</c:v>
                </c:pt>
                <c:pt idx="114">
                  <c:v>0.170522768635613</c:v>
                </c:pt>
                <c:pt idx="115">
                  <c:v>0.1749836162534</c:v>
                </c:pt>
                <c:pt idx="116">
                  <c:v>0.179495803312616</c:v>
                </c:pt>
                <c:pt idx="117">
                  <c:v>0.18404106573790599</c:v>
                </c:pt>
                <c:pt idx="118">
                  <c:v>0.18866549777971101</c:v>
                </c:pt>
                <c:pt idx="119">
                  <c:v>0.19331868500390201</c:v>
                </c:pt>
                <c:pt idx="120">
                  <c:v>0.19801952447747301</c:v>
                </c:pt>
                <c:pt idx="121">
                  <c:v>0.20277322662757399</c:v>
                </c:pt>
                <c:pt idx="122">
                  <c:v>0.20755310136580599</c:v>
                </c:pt>
                <c:pt idx="123">
                  <c:v>0.21238994521660601</c:v>
                </c:pt>
                <c:pt idx="124">
                  <c:v>0.21725736159147799</c:v>
                </c:pt>
                <c:pt idx="125">
                  <c:v>0.22215421725606899</c:v>
                </c:pt>
                <c:pt idx="126">
                  <c:v>0.22709945302389201</c:v>
                </c:pt>
                <c:pt idx="127">
                  <c:v>0.23206379147720199</c:v>
                </c:pt>
                <c:pt idx="128">
                  <c:v>0.237063570079175</c:v>
                </c:pt>
                <c:pt idx="129">
                  <c:v>0.24209100613102399</c:v>
                </c:pt>
                <c:pt idx="130">
                  <c:v>0.247134429590295</c:v>
                </c:pt>
                <c:pt idx="131">
                  <c:v>0.25221312927810502</c:v>
                </c:pt>
                <c:pt idx="132">
                  <c:v>0.25730419813192401</c:v>
                </c:pt>
                <c:pt idx="133">
                  <c:v>0.26241301487741397</c:v>
                </c:pt>
                <c:pt idx="134">
                  <c:v>0.26754063136096001</c:v>
                </c:pt>
                <c:pt idx="135">
                  <c:v>0.27267619083148897</c:v>
                </c:pt>
                <c:pt idx="136">
                  <c:v>0.27782614862660598</c:v>
                </c:pt>
                <c:pt idx="137">
                  <c:v>0.28298215362463802</c:v>
                </c:pt>
                <c:pt idx="138">
                  <c:v>0.28814307722994198</c:v>
                </c:pt>
                <c:pt idx="139">
                  <c:v>0.29330827281757299</c:v>
                </c:pt>
                <c:pt idx="140">
                  <c:v>0.29847324139471398</c:v>
                </c:pt>
                <c:pt idx="141">
                  <c:v>0.30363701874607602</c:v>
                </c:pt>
                <c:pt idx="142">
                  <c:v>0.30879529665315902</c:v>
                </c:pt>
                <c:pt idx="143">
                  <c:v>0.31395011360410202</c:v>
                </c:pt>
                <c:pt idx="144">
                  <c:v>0.319091930401942</c:v>
                </c:pt>
                <c:pt idx="145">
                  <c:v>0.32422473539435998</c:v>
                </c:pt>
                <c:pt idx="146">
                  <c:v>0.32934664632160499</c:v>
                </c:pt>
                <c:pt idx="147">
                  <c:v>0.33444725298816103</c:v>
                </c:pt>
                <c:pt idx="148">
                  <c:v>0.33953698009141497</c:v>
                </c:pt>
                <c:pt idx="149">
                  <c:v>0.344602325784856</c:v>
                </c:pt>
                <c:pt idx="150">
                  <c:v>0.34964624207989298</c:v>
                </c:pt>
                <c:pt idx="151">
                  <c:v>0.354675479597444</c:v>
                </c:pt>
                <c:pt idx="152">
                  <c:v>0.359664892764474</c:v>
                </c:pt>
                <c:pt idx="153">
                  <c:v>0.36463718614177898</c:v>
                </c:pt>
                <c:pt idx="154">
                  <c:v>0.369580196694271</c:v>
                </c:pt>
                <c:pt idx="155">
                  <c:v>0.374486960742625</c:v>
                </c:pt>
                <c:pt idx="156">
                  <c:v>0.37937453870044102</c:v>
                </c:pt>
                <c:pt idx="157">
                  <c:v>0.38421519675151999</c:v>
                </c:pt>
                <c:pt idx="158">
                  <c:v>0.38902806854361999</c:v>
                </c:pt>
                <c:pt idx="159">
                  <c:v>0.39381256312194401</c:v>
                </c:pt>
                <c:pt idx="160">
                  <c:v>0.39854553977767698</c:v>
                </c:pt>
                <c:pt idx="161">
                  <c:v>0.40325555716774802</c:v>
                </c:pt>
                <c:pt idx="162">
                  <c:v>0.40792005944221799</c:v>
                </c:pt>
                <c:pt idx="163">
                  <c:v>0.41254461501215201</c:v>
                </c:pt>
                <c:pt idx="164">
                  <c:v>0.41714524862416302</c:v>
                </c:pt>
                <c:pt idx="165">
                  <c:v>0.421682785850584</c:v>
                </c:pt>
                <c:pt idx="166">
                  <c:v>0.42619464172591798</c:v>
                </c:pt>
                <c:pt idx="167">
                  <c:v>0.430667327091245</c:v>
                </c:pt>
                <c:pt idx="168">
                  <c:v>0.43508947899303302</c:v>
                </c:pt>
                <c:pt idx="169">
                  <c:v>0.43948691489946501</c:v>
                </c:pt>
                <c:pt idx="170">
                  <c:v>0.443829645474418</c:v>
                </c:pt>
                <c:pt idx="171">
                  <c:v>0.44813795211562701</c:v>
                </c:pt>
                <c:pt idx="172">
                  <c:v>0.45241654950524601</c:v>
                </c:pt>
                <c:pt idx="173">
                  <c:v>0.45663742124807299</c:v>
                </c:pt>
                <c:pt idx="174">
                  <c:v>0.460834838141989</c:v>
                </c:pt>
                <c:pt idx="175">
                  <c:v>0.464989157166389</c:v>
                </c:pt>
                <c:pt idx="176">
                  <c:v>0.469103301967773</c:v>
                </c:pt>
                <c:pt idx="177">
                  <c:v>0.47319503833175902</c:v>
                </c:pt>
                <c:pt idx="178">
                  <c:v>0.47723317412052901</c:v>
                </c:pt>
                <c:pt idx="179">
                  <c:v>0.48124759738482797</c:v>
                </c:pt>
                <c:pt idx="180">
                  <c:v>0.48523159723985299</c:v>
                </c:pt>
                <c:pt idx="181">
                  <c:v>0.489173795284153</c:v>
                </c:pt>
                <c:pt idx="182">
                  <c:v>0.49309722400695599</c:v>
                </c:pt>
                <c:pt idx="183">
                  <c:v>0.49698235753995801</c:v>
                </c:pt>
                <c:pt idx="184">
                  <c:v>0.50084186864147395</c:v>
                </c:pt>
                <c:pt idx="185">
                  <c:v>0.50468273206304703</c:v>
                </c:pt>
                <c:pt idx="186">
                  <c:v>0.50848465395084796</c:v>
                </c:pt>
                <c:pt idx="187">
                  <c:v>0.51227241299616599</c:v>
                </c:pt>
                <c:pt idx="188">
                  <c:v>0.51603583094623995</c:v>
                </c:pt>
                <c:pt idx="189">
                  <c:v>0.51977548201284796</c:v>
                </c:pt>
                <c:pt idx="190">
                  <c:v>0.52350295173461003</c:v>
                </c:pt>
                <c:pt idx="191">
                  <c:v>0.527204103638368</c:v>
                </c:pt>
                <c:pt idx="192">
                  <c:v>0.53089300976922904</c:v>
                </c:pt>
                <c:pt idx="193">
                  <c:v>0.53456865156950994</c:v>
                </c:pt>
                <c:pt idx="194">
                  <c:v>0.53822544065062095</c:v>
                </c:pt>
                <c:pt idx="195">
                  <c:v>0.54187471672808096</c:v>
                </c:pt>
                <c:pt idx="196">
                  <c:v>0.54550993869241704</c:v>
                </c:pt>
                <c:pt idx="197">
                  <c:v>0.54913563809642496</c:v>
                </c:pt>
                <c:pt idx="198">
                  <c:v>0.55275550767639203</c:v>
                </c:pt>
                <c:pt idx="199">
                  <c:v>0.55636291973005203</c:v>
                </c:pt>
                <c:pt idx="200">
                  <c:v>0.55996653753793801</c:v>
                </c:pt>
                <c:pt idx="201">
                  <c:v>0.56356399870955398</c:v>
                </c:pt>
                <c:pt idx="202">
                  <c:v>0.56715549769232698</c:v>
                </c:pt>
                <c:pt idx="203">
                  <c:v>0.57074425776305004</c:v>
                </c:pt>
                <c:pt idx="204">
                  <c:v>0.57432773993074804</c:v>
                </c:pt>
                <c:pt idx="205">
                  <c:v>0.57790863556533201</c:v>
                </c:pt>
                <c:pt idx="206">
                  <c:v>0.581487163202973</c:v>
                </c:pt>
                <c:pt idx="207">
                  <c:v>0.58506183013860202</c:v>
                </c:pt>
                <c:pt idx="208">
                  <c:v>0.58863490549761799</c:v>
                </c:pt>
                <c:pt idx="209">
                  <c:v>0.59220500104715801</c:v>
                </c:pt>
                <c:pt idx="210">
                  <c:v>0.59577204506792503</c:v>
                </c:pt>
                <c:pt idx="211">
                  <c:v>0.59933729339757802</c:v>
                </c:pt>
                <c:pt idx="212">
                  <c:v>0.60289713520075905</c:v>
                </c:pt>
                <c:pt idx="213">
                  <c:v>0.60645388487821095</c:v>
                </c:pt>
                <c:pt idx="214">
                  <c:v>0.61000642213827805</c:v>
                </c:pt>
                <c:pt idx="215">
                  <c:v>0.61355126500958101</c:v>
                </c:pt>
                <c:pt idx="216">
                  <c:v>0.61709193604760804</c:v>
                </c:pt>
                <c:pt idx="217">
                  <c:v>0.62062243507648795</c:v>
                </c:pt>
                <c:pt idx="218">
                  <c:v>0.62414393032353399</c:v>
                </c:pt>
                <c:pt idx="219">
                  <c:v>0.627658467242587</c:v>
                </c:pt>
                <c:pt idx="220">
                  <c:v>0.63115405997246499</c:v>
                </c:pt>
                <c:pt idx="221">
                  <c:v>0.63464050506203695</c:v>
                </c:pt>
                <c:pt idx="222">
                  <c:v>0.63811023872148098</c:v>
                </c:pt>
                <c:pt idx="223">
                  <c:v>0.641558840465138</c:v>
                </c:pt>
                <c:pt idx="224">
                  <c:v>0.64499555082518201</c:v>
                </c:pt>
                <c:pt idx="225">
                  <c:v>0.64839955258516802</c:v>
                </c:pt>
                <c:pt idx="226">
                  <c:v>0.65178400399079495</c:v>
                </c:pt>
                <c:pt idx="227">
                  <c:v>0.655145992101823</c:v>
                </c:pt>
                <c:pt idx="228">
                  <c:v>0.65846677272641996</c:v>
                </c:pt>
                <c:pt idx="229">
                  <c:v>0.66176741233648695</c:v>
                </c:pt>
                <c:pt idx="230">
                  <c:v>0.66502480480013204</c:v>
                </c:pt>
                <c:pt idx="231">
                  <c:v>0.66824379642987797</c:v>
                </c:pt>
                <c:pt idx="232">
                  <c:v>0.67143783060622897</c:v>
                </c:pt>
                <c:pt idx="233">
                  <c:v>0.67456166959516495</c:v>
                </c:pt>
                <c:pt idx="234">
                  <c:v>0.677655488960756</c:v>
                </c:pt>
                <c:pt idx="235">
                  <c:v>0.68069911954823603</c:v>
                </c:pt>
                <c:pt idx="236">
                  <c:v>0.68367739306342201</c:v>
                </c:pt>
                <c:pt idx="237">
                  <c:v>0.686621319976916</c:v>
                </c:pt>
                <c:pt idx="238">
                  <c:v>0.689481506880811</c:v>
                </c:pt>
                <c:pt idx="239">
                  <c:v>0.69228870308067703</c:v>
                </c:pt>
                <c:pt idx="240">
                  <c:v>0.69504444422012701</c:v>
                </c:pt>
                <c:pt idx="241">
                  <c:v>0.69769989411792099</c:v>
                </c:pt>
                <c:pt idx="242">
                  <c:v>0.70031009672524203</c:v>
                </c:pt>
                <c:pt idx="243">
                  <c:v>0.70283133556685295</c:v>
                </c:pt>
                <c:pt idx="244">
                  <c:v>0.70526835275581901</c:v>
                </c:pt>
                <c:pt idx="245">
                  <c:v>0.707655720711862</c:v>
                </c:pt>
                <c:pt idx="246">
                  <c:v>0.70990875736870596</c:v>
                </c:pt>
                <c:pt idx="247">
                  <c:v>0.71210198749505405</c:v>
                </c:pt>
                <c:pt idx="248">
                  <c:v>0.71420865929311095</c:v>
                </c:pt>
                <c:pt idx="249">
                  <c:v>0.71619365849872896</c:v>
                </c:pt>
                <c:pt idx="250">
                  <c:v>0.71811872574245705</c:v>
                </c:pt>
                <c:pt idx="251">
                  <c:v>0.71990933724546502</c:v>
                </c:pt>
                <c:pt idx="252">
                  <c:v>0.72160706348942405</c:v>
                </c:pt>
                <c:pt idx="253">
                  <c:v>0.723228598843354</c:v>
                </c:pt>
                <c:pt idx="254">
                  <c:v>0.72468656063524906</c:v>
                </c:pt>
                <c:pt idx="255">
                  <c:v>0.72607560889764799</c:v>
                </c:pt>
                <c:pt idx="256">
                  <c:v>0.72733875820565996</c:v>
                </c:pt>
                <c:pt idx="257">
                  <c:v>0.72847184724673897</c:v>
                </c:pt>
                <c:pt idx="258">
                  <c:v>0.72953288319777398</c:v>
                </c:pt>
                <c:pt idx="259">
                  <c:v>0.73041355590535195</c:v>
                </c:pt>
                <c:pt idx="260">
                  <c:v>0.73120451607327996</c:v>
                </c:pt>
                <c:pt idx="261">
                  <c:v>0.73188610657139197</c:v>
                </c:pt>
                <c:pt idx="262">
                  <c:v>0.73239850313663202</c:v>
                </c:pt>
                <c:pt idx="263">
                  <c:v>0.73283261993122295</c:v>
                </c:pt>
                <c:pt idx="264">
                  <c:v>0.73310292898203699</c:v>
                </c:pt>
                <c:pt idx="265">
                  <c:v>0.73324838093224798</c:v>
                </c:pt>
                <c:pt idx="266">
                  <c:v>0.73330756423399701</c:v>
                </c:pt>
                <c:pt idx="267">
                  <c:v>0.73315876692501503</c:v>
                </c:pt>
                <c:pt idx="268">
                  <c:v>0.73292774179773901</c:v>
                </c:pt>
                <c:pt idx="269">
                  <c:v>0.73255645162062799</c:v>
                </c:pt>
                <c:pt idx="270">
                  <c:v>0.73202537925311295</c:v>
                </c:pt>
                <c:pt idx="271">
                  <c:v>0.73141117897357899</c:v>
                </c:pt>
                <c:pt idx="272">
                  <c:v>0.73060214664693501</c:v>
                </c:pt>
                <c:pt idx="273">
                  <c:v>0.72968462200909401</c:v>
                </c:pt>
                <c:pt idx="274">
                  <c:v>0.72865536717590695</c:v>
                </c:pt>
                <c:pt idx="275">
                  <c:v>0.727433720824887</c:v>
                </c:pt>
                <c:pt idx="276">
                  <c:v>0.72612835194583303</c:v>
                </c:pt>
                <c:pt idx="277">
                  <c:v>0.72465863076619896</c:v>
                </c:pt>
                <c:pt idx="278">
                  <c:v>0.72305006308364705</c:v>
                </c:pt>
                <c:pt idx="279">
                  <c:v>0.72135816013908505</c:v>
                </c:pt>
                <c:pt idx="280">
                  <c:v>0.71945137794338698</c:v>
                </c:pt>
                <c:pt idx="281">
                  <c:v>0.71745950207964204</c:v>
                </c:pt>
                <c:pt idx="282">
                  <c:v>0.71533669667910504</c:v>
                </c:pt>
                <c:pt idx="283">
                  <c:v>0.71304842932926205</c:v>
                </c:pt>
                <c:pt idx="284">
                  <c:v>0.71067931285411601</c:v>
                </c:pt>
                <c:pt idx="285">
                  <c:v>0.708131781745859</c:v>
                </c:pt>
                <c:pt idx="286">
                  <c:v>0.70547312654648098</c:v>
                </c:pt>
                <c:pt idx="287">
                  <c:v>0.70271775733440101</c:v>
                </c:pt>
                <c:pt idx="288">
                  <c:v>0.69977548928126998</c:v>
                </c:pt>
                <c:pt idx="289">
                  <c:v>0.69675670656289201</c:v>
                </c:pt>
                <c:pt idx="290">
                  <c:v>0.69359671893998898</c:v>
                </c:pt>
                <c:pt idx="291">
                  <c:v>0.69030432175668199</c:v>
                </c:pt>
                <c:pt idx="292">
                  <c:v>0.68693763844705702</c:v>
                </c:pt>
                <c:pt idx="293">
                  <c:v>0.68339021114965504</c:v>
                </c:pt>
                <c:pt idx="294">
                  <c:v>0.67976150823831105</c:v>
                </c:pt>
                <c:pt idx="295">
                  <c:v>0.67602763812343802</c:v>
                </c:pt>
                <c:pt idx="296">
                  <c:v>0.67214588653631302</c:v>
                </c:pt>
                <c:pt idx="297">
                  <c:v>0.66819632501392701</c:v>
                </c:pt>
                <c:pt idx="298">
                  <c:v>0.664105613720259</c:v>
                </c:pt>
                <c:pt idx="299">
                  <c:v>0.65991694551562197</c:v>
                </c:pt>
                <c:pt idx="300">
                  <c:v>0.65565637202308702</c:v>
                </c:pt>
                <c:pt idx="301">
                  <c:v>0.65123902207300599</c:v>
                </c:pt>
                <c:pt idx="302">
                  <c:v>0.64676148248716603</c:v>
                </c:pt>
                <c:pt idx="303">
                  <c:v>0.64217949661700202</c:v>
                </c:pt>
                <c:pt idx="304">
                  <c:v>0.63748908500075596</c:v>
                </c:pt>
                <c:pt idx="305">
                  <c:v>0.63274185477863798</c:v>
                </c:pt>
                <c:pt idx="306">
                  <c:v>0.62786424821031495</c:v>
                </c:pt>
                <c:pt idx="307">
                  <c:v>0.62292083312476698</c:v>
                </c:pt>
                <c:pt idx="308">
                  <c:v>0.61790553622814404</c:v>
                </c:pt>
                <c:pt idx="309">
                  <c:v>0.61277803866434799</c:v>
                </c:pt>
                <c:pt idx="310">
                  <c:v>0.60760251565482104</c:v>
                </c:pt>
                <c:pt idx="311">
                  <c:v>0.60233282094605101</c:v>
                </c:pt>
                <c:pt idx="312">
                  <c:v>0.59699107102636495</c:v>
                </c:pt>
                <c:pt idx="313">
                  <c:v>0.59160491452369202</c:v>
                </c:pt>
                <c:pt idx="314">
                  <c:v>0.58610970400543105</c:v>
                </c:pt>
                <c:pt idx="315">
                  <c:v>0.58057577848002595</c:v>
                </c:pt>
                <c:pt idx="316">
                  <c:v>0.57497866011818699</c:v>
                </c:pt>
                <c:pt idx="317">
                  <c:v>0.56930988264183602</c:v>
                </c:pt>
                <c:pt idx="318">
                  <c:v>0.56360627210513503</c:v>
                </c:pt>
                <c:pt idx="319">
                  <c:v>0.55782792833861705</c:v>
                </c:pt>
                <c:pt idx="320">
                  <c:v>0.55200832328500804</c:v>
                </c:pt>
                <c:pt idx="321">
                  <c:v>0.54615062536661896</c:v>
                </c:pt>
                <c:pt idx="322">
                  <c:v>0.54022826956613301</c:v>
                </c:pt>
                <c:pt idx="323">
                  <c:v>0.53428071297383595</c:v>
                </c:pt>
                <c:pt idx="324">
                  <c:v>0.52828689122944394</c:v>
                </c:pt>
                <c:pt idx="325">
                  <c:v>0.52225554485270398</c:v>
                </c:pt>
                <c:pt idx="326">
                  <c:v>0.516202908609394</c:v>
                </c:pt>
                <c:pt idx="327">
                  <c:v>0.51010296797245303</c:v>
                </c:pt>
                <c:pt idx="328">
                  <c:v>0.50398537311321601</c:v>
                </c:pt>
                <c:pt idx="329">
                  <c:v>0.49784352086096301</c:v>
                </c:pt>
                <c:pt idx="330">
                  <c:v>0.49167396230293697</c:v>
                </c:pt>
                <c:pt idx="331">
                  <c:v>0.48549257716635902</c:v>
                </c:pt>
                <c:pt idx="332">
                  <c:v>0.47928884144266998</c:v>
                </c:pt>
                <c:pt idx="333">
                  <c:v>0.473073773764078</c:v>
                </c:pt>
                <c:pt idx="334">
                  <c:v>0.46684987376641501</c:v>
                </c:pt>
                <c:pt idx="335">
                  <c:v>0.46061359770427601</c:v>
                </c:pt>
                <c:pt idx="336">
                  <c:v>0.45437454998646598</c:v>
                </c:pt>
                <c:pt idx="337">
                  <c:v>0.44813127333015401</c:v>
                </c:pt>
                <c:pt idx="338">
                  <c:v>0.44188834754179801</c:v>
                </c:pt>
                <c:pt idx="339">
                  <c:v>0.43564615723919797</c:v>
                </c:pt>
                <c:pt idx="340">
                  <c:v>0.42941045375193199</c:v>
                </c:pt>
                <c:pt idx="341">
                  <c:v>0.42318098918952102</c:v>
                </c:pt>
                <c:pt idx="342">
                  <c:v>0.41695875363236001</c:v>
                </c:pt>
                <c:pt idx="343">
                  <c:v>0.41075310813851001</c:v>
                </c:pt>
                <c:pt idx="344">
                  <c:v>0.40455628274083</c:v>
                </c:pt>
                <c:pt idx="345">
                  <c:v>0.398379377934583</c:v>
                </c:pt>
                <c:pt idx="346">
                  <c:v>0.39222146258255303</c:v>
                </c:pt>
                <c:pt idx="347">
                  <c:v>0.386075997281355</c:v>
                </c:pt>
                <c:pt idx="348">
                  <c:v>0.37996693851056501</c:v>
                </c:pt>
                <c:pt idx="349">
                  <c:v>0.37387388154199502</c:v>
                </c:pt>
                <c:pt idx="350">
                  <c:v>0.36780770738323898</c:v>
                </c:pt>
                <c:pt idx="351">
                  <c:v>0.36177681308420101</c:v>
                </c:pt>
                <c:pt idx="352">
                  <c:v>0.35576453403887698</c:v>
                </c:pt>
                <c:pt idx="353">
                  <c:v>0.34979792013997302</c:v>
                </c:pt>
                <c:pt idx="354">
                  <c:v>0.34385998072323898</c:v>
                </c:pt>
                <c:pt idx="355">
                  <c:v>0.33795011864326902</c:v>
                </c:pt>
                <c:pt idx="356">
                  <c:v>0.33209432154110102</c:v>
                </c:pt>
                <c:pt idx="357">
                  <c:v>0.326262814792108</c:v>
                </c:pt>
                <c:pt idx="358">
                  <c:v>0.32047910404209701</c:v>
                </c:pt>
                <c:pt idx="359">
                  <c:v>0.31473988784157902</c:v>
                </c:pt>
                <c:pt idx="360">
                  <c:v>0.30902695393837798</c:v>
                </c:pt>
                <c:pt idx="361">
                  <c:v>0.30338450994844002</c:v>
                </c:pt>
                <c:pt idx="362">
                  <c:v>0.29777281844224801</c:v>
                </c:pt>
                <c:pt idx="363">
                  <c:v>0.292206022175238</c:v>
                </c:pt>
                <c:pt idx="364">
                  <c:v>0.28670110290627199</c:v>
                </c:pt>
                <c:pt idx="365">
                  <c:v>0.28122654770316102</c:v>
                </c:pt>
                <c:pt idx="366">
                  <c:v>0.27581978987134897</c:v>
                </c:pt>
                <c:pt idx="367">
                  <c:v>0.27045894324686498</c:v>
                </c:pt>
                <c:pt idx="368">
                  <c:v>0.265136075362226</c:v>
                </c:pt>
                <c:pt idx="369">
                  <c:v>0.25989311123637499</c:v>
                </c:pt>
                <c:pt idx="370">
                  <c:v>0.25468352724204602</c:v>
                </c:pt>
                <c:pt idx="371">
                  <c:v>0.249534975788406</c:v>
                </c:pt>
                <c:pt idx="372">
                  <c:v>0.244448325074199</c:v>
                </c:pt>
                <c:pt idx="373">
                  <c:v>0.239395992616737</c:v>
                </c:pt>
                <c:pt idx="374">
                  <c:v>0.234428957029164</c:v>
                </c:pt>
                <c:pt idx="375">
                  <c:v>0.22950360114763799</c:v>
                </c:pt>
                <c:pt idx="376">
                  <c:v>0.22462948856038301</c:v>
                </c:pt>
                <c:pt idx="377">
                  <c:v>0.219833366058343</c:v>
                </c:pt>
                <c:pt idx="378">
                  <c:v>0.215073232939476</c:v>
                </c:pt>
                <c:pt idx="379">
                  <c:v>0.210388313819209</c:v>
                </c:pt>
                <c:pt idx="380">
                  <c:v>0.20575991357969201</c:v>
                </c:pt>
                <c:pt idx="381">
                  <c:v>0.201170903450927</c:v>
                </c:pt>
                <c:pt idx="382">
                  <c:v>0.19667551382397599</c:v>
                </c:pt>
                <c:pt idx="383">
                  <c:v>0.19221701594212001</c:v>
                </c:pt>
                <c:pt idx="384">
                  <c:v>0.187821625697626</c:v>
                </c:pt>
                <c:pt idx="385">
                  <c:v>0.18349735308642301</c:v>
                </c:pt>
                <c:pt idx="386">
                  <c:v>0.17921014702861701</c:v>
                </c:pt>
                <c:pt idx="387">
                  <c:v>0.175009807999152</c:v>
                </c:pt>
                <c:pt idx="388">
                  <c:v>0.17085741483870301</c:v>
                </c:pt>
                <c:pt idx="389">
                  <c:v>0.16675481317284099</c:v>
                </c:pt>
                <c:pt idx="390">
                  <c:v>0.16273731159035901</c:v>
                </c:pt>
                <c:pt idx="391">
                  <c:v>0.15875694119183001</c:v>
                </c:pt>
                <c:pt idx="392">
                  <c:v>0.154849674219977</c:v>
                </c:pt>
                <c:pt idx="393">
                  <c:v>0.151003896830429</c:v>
                </c:pt>
                <c:pt idx="394">
                  <c:v>0.147195152274438</c:v>
                </c:pt>
                <c:pt idx="395">
                  <c:v>0.14348238668435501</c:v>
                </c:pt>
                <c:pt idx="396">
                  <c:v>0.13980752013474701</c:v>
                </c:pt>
                <c:pt idx="397">
                  <c:v>0.13619148031329401</c:v>
                </c:pt>
                <c:pt idx="398">
                  <c:v>0.13264977297792799</c:v>
                </c:pt>
                <c:pt idx="399">
                  <c:v>0.12914459647519799</c:v>
                </c:pt>
                <c:pt idx="400">
                  <c:v>0.125720594075557</c:v>
                </c:pt>
                <c:pt idx="401">
                  <c:v>0.122347284027985</c:v>
                </c:pt>
                <c:pt idx="402">
                  <c:v>0.11901846490837401</c:v>
                </c:pt>
                <c:pt idx="403">
                  <c:v>0.11577595251586199</c:v>
                </c:pt>
                <c:pt idx="404">
                  <c:v>0.11256919084577401</c:v>
                </c:pt>
                <c:pt idx="405">
                  <c:v>0.109428781133121</c:v>
                </c:pt>
                <c:pt idx="406">
                  <c:v>0.106351073874744</c:v>
                </c:pt>
                <c:pt idx="407">
                  <c:v>0.103308734538526</c:v>
                </c:pt>
                <c:pt idx="408">
                  <c:v>0.100353783793231</c:v>
                </c:pt>
                <c:pt idx="409">
                  <c:v>9.7438531098888004E-2</c:v>
                </c:pt>
                <c:pt idx="410">
                  <c:v>9.45750847853149E-2</c:v>
                </c:pt>
                <c:pt idx="411">
                  <c:v>9.1785417567129601E-2</c:v>
                </c:pt>
                <c:pt idx="412">
                  <c:v>8.9030032836484502E-2</c:v>
                </c:pt>
                <c:pt idx="413">
                  <c:v>8.6346921385890604E-2</c:v>
                </c:pt>
                <c:pt idx="414">
                  <c:v>8.3714801202151495E-2</c:v>
                </c:pt>
                <c:pt idx="415">
                  <c:v>8.1120432843146101E-2</c:v>
                </c:pt>
                <c:pt idx="416">
                  <c:v>7.8609838522309697E-2</c:v>
                </c:pt>
                <c:pt idx="417">
                  <c:v>7.61322536268456E-2</c:v>
                </c:pt>
                <c:pt idx="418">
                  <c:v>7.3712305343383203E-2</c:v>
                </c:pt>
                <c:pt idx="419">
                  <c:v>7.1353583377508203E-2</c:v>
                </c:pt>
                <c:pt idx="420">
                  <c:v>6.9027297914149605E-2</c:v>
                </c:pt>
                <c:pt idx="421">
                  <c:v>6.6777388073278293E-2</c:v>
                </c:pt>
                <c:pt idx="422">
                  <c:v>6.4567099827050903E-2</c:v>
                </c:pt>
                <c:pt idx="423">
                  <c:v>6.2400453914896702E-2</c:v>
                </c:pt>
                <c:pt idx="424">
                  <c:v>6.0304036757016802E-2</c:v>
                </c:pt>
                <c:pt idx="425">
                  <c:v>5.8238510641685497E-2</c:v>
                </c:pt>
                <c:pt idx="426">
                  <c:v>5.6234652062548997E-2</c:v>
                </c:pt>
                <c:pt idx="427">
                  <c:v>5.4279770850997999E-2</c:v>
                </c:pt>
                <c:pt idx="428">
                  <c:v>5.2355342045751603E-2</c:v>
                </c:pt>
                <c:pt idx="429">
                  <c:v>5.0508725994288801E-2</c:v>
                </c:pt>
                <c:pt idx="430">
                  <c:v>4.8691256115598401E-2</c:v>
                </c:pt>
                <c:pt idx="431">
                  <c:v>4.6921522685003103E-2</c:v>
                </c:pt>
                <c:pt idx="432">
                  <c:v>4.5208721493301102E-2</c:v>
                </c:pt>
                <c:pt idx="433">
                  <c:v>4.3524295994601003E-2</c:v>
                </c:pt>
                <c:pt idx="434">
                  <c:v>4.1903391302930103E-2</c:v>
                </c:pt>
                <c:pt idx="435">
                  <c:v>4.0319824502993901E-2</c:v>
                </c:pt>
                <c:pt idx="436">
                  <c:v>3.8771018298644502E-2</c:v>
                </c:pt>
                <c:pt idx="437">
                  <c:v>3.7285525256501702E-2</c:v>
                </c:pt>
                <c:pt idx="438">
                  <c:v>3.5826379609241198E-2</c:v>
                </c:pt>
                <c:pt idx="439">
                  <c:v>3.4416916261804098E-2</c:v>
                </c:pt>
                <c:pt idx="440">
                  <c:v>3.3051686785255302E-2</c:v>
                </c:pt>
                <c:pt idx="441">
                  <c:v>3.17119280791845E-2</c:v>
                </c:pt>
                <c:pt idx="442">
                  <c:v>3.0435059186192E-2</c:v>
                </c:pt>
                <c:pt idx="443">
                  <c:v>2.91848773128549E-2</c:v>
                </c:pt>
                <c:pt idx="444">
                  <c:v>2.7971680124317399E-2</c:v>
                </c:pt>
                <c:pt idx="445">
                  <c:v>2.6807946131018799E-2</c:v>
                </c:pt>
                <c:pt idx="446">
                  <c:v>2.5667412963032599E-2</c:v>
                </c:pt>
                <c:pt idx="447">
                  <c:v>2.45761437211275E-2</c:v>
                </c:pt>
                <c:pt idx="448">
                  <c:v>2.35174605714152E-2</c:v>
                </c:pt>
                <c:pt idx="449">
                  <c:v>2.2484392063740401E-2</c:v>
                </c:pt>
                <c:pt idx="450">
                  <c:v>2.15042799155577E-2</c:v>
                </c:pt>
                <c:pt idx="451">
                  <c:v>2.0544980848502599E-2</c:v>
                </c:pt>
                <c:pt idx="452">
                  <c:v>1.96226776103363E-2</c:v>
                </c:pt>
                <c:pt idx="453">
                  <c:v>1.8737181694375198E-2</c:v>
                </c:pt>
                <c:pt idx="454">
                  <c:v>1.7871506898033001E-2</c:v>
                </c:pt>
                <c:pt idx="455">
                  <c:v>1.7052357119907199E-2</c:v>
                </c:pt>
                <c:pt idx="456">
                  <c:v>1.62556667975438E-2</c:v>
                </c:pt>
                <c:pt idx="457">
                  <c:v>1.5485219883445801E-2</c:v>
                </c:pt>
                <c:pt idx="458">
                  <c:v>1.47541388469532E-2</c:v>
                </c:pt>
                <c:pt idx="459">
                  <c:v>1.4040424469294901E-2</c:v>
                </c:pt>
                <c:pt idx="460">
                  <c:v>1.33616374590302E-2</c:v>
                </c:pt>
                <c:pt idx="461">
                  <c:v>1.27087156655657E-2</c:v>
                </c:pt>
                <c:pt idx="462">
                  <c:v>1.20729005978777E-2</c:v>
                </c:pt>
                <c:pt idx="463">
                  <c:v>1.14774369736062E-2</c:v>
                </c:pt>
                <c:pt idx="464">
                  <c:v>1.0896918536420599E-2</c:v>
                </c:pt>
                <c:pt idx="465">
                  <c:v>1.0341403476853001E-2</c:v>
                </c:pt>
                <c:pt idx="466">
                  <c:v>9.8136421905322194E-3</c:v>
                </c:pt>
                <c:pt idx="467">
                  <c:v>9.2998676873333897E-3</c:v>
                </c:pt>
                <c:pt idx="468">
                  <c:v>8.8172759370594295E-3</c:v>
                </c:pt>
                <c:pt idx="469">
                  <c:v>8.3516747016537593E-3</c:v>
                </c:pt>
                <c:pt idx="470">
                  <c:v>7.9028498546293499E-3</c:v>
                </c:pt>
                <c:pt idx="471">
                  <c:v>7.48230902453493E-3</c:v>
                </c:pt>
                <c:pt idx="472">
                  <c:v>7.0734912103695103E-3</c:v>
                </c:pt>
                <c:pt idx="473">
                  <c:v>6.6869876147175903E-3</c:v>
                </c:pt>
                <c:pt idx="474">
                  <c:v>6.3189232211462304E-3</c:v>
                </c:pt>
                <c:pt idx="475">
                  <c:v>5.9617082801618699E-3</c:v>
                </c:pt>
                <c:pt idx="476">
                  <c:v>5.6308515727417803E-3</c:v>
                </c:pt>
                <c:pt idx="477">
                  <c:v>5.3102815796633798E-3</c:v>
                </c:pt>
                <c:pt idx="478">
                  <c:v>5.0048598450870597E-3</c:v>
                </c:pt>
                <c:pt idx="479">
                  <c:v>4.71819887007248E-3</c:v>
                </c:pt>
                <c:pt idx="480">
                  <c:v>4.4403860687468001E-3</c:v>
                </c:pt>
                <c:pt idx="481">
                  <c:v>4.1813074563593301E-3</c:v>
                </c:pt>
                <c:pt idx="482">
                  <c:v>3.9336853959306504E-3</c:v>
                </c:pt>
                <c:pt idx="483">
                  <c:v>3.6956207061672902E-3</c:v>
                </c:pt>
                <c:pt idx="484">
                  <c:v>3.4757394688537499E-3</c:v>
                </c:pt>
                <c:pt idx="485">
                  <c:v>3.2629292851176898E-3</c:v>
                </c:pt>
                <c:pt idx="486">
                  <c:v>3.06285194564376E-3</c:v>
                </c:pt>
                <c:pt idx="487">
                  <c:v>2.8744947490055E-3</c:v>
                </c:pt>
                <c:pt idx="488">
                  <c:v>2.6925554295041299E-3</c:v>
                </c:pt>
                <c:pt idx="489">
                  <c:v>2.5254545539560801E-3</c:v>
                </c:pt>
                <c:pt idx="490">
                  <c:v>2.3649395696063299E-3</c:v>
                </c:pt>
                <c:pt idx="491">
                  <c:v>2.2125903860728698E-3</c:v>
                </c:pt>
                <c:pt idx="492">
                  <c:v>2.0715421734197499E-3</c:v>
                </c:pt>
                <c:pt idx="493">
                  <c:v>1.93547979457429E-3</c:v>
                </c:pt>
                <c:pt idx="494">
                  <c:v>1.80944518529005E-3</c:v>
                </c:pt>
                <c:pt idx="495">
                  <c:v>1.69026624130184E-3</c:v>
                </c:pt>
                <c:pt idx="496">
                  <c:v>1.5759066795217899E-3</c:v>
                </c:pt>
                <c:pt idx="497">
                  <c:v>1.4719572253083799E-3</c:v>
                </c:pt>
                <c:pt idx="498">
                  <c:v>1.37179995970017E-3</c:v>
                </c:pt>
                <c:pt idx="499">
                  <c:v>1.2780997866003801E-3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Distribution_OKOK!$AD$41</c:f>
              <c:strCache>
                <c:ptCount val="1"/>
                <c:pt idx="0">
                  <c:v>Expansion</c:v>
                </c:pt>
              </c:strCache>
            </c:strRef>
          </c:tx>
          <c:spPr>
            <a:ln>
              <a:solidFill>
                <a:srgbClr val="00B050"/>
              </a:solidFill>
              <a:prstDash val="dash"/>
            </a:ln>
          </c:spPr>
          <c:marker>
            <c:symbol val="none"/>
          </c:marker>
          <c:xVal>
            <c:numRef>
              <c:f>Distribution_OKOK!$AB$42:$AB$541</c:f>
              <c:numCache>
                <c:formatCode>General</c:formatCode>
                <c:ptCount val="500"/>
                <c:pt idx="0">
                  <c:v>83.286819050978593</c:v>
                </c:pt>
                <c:pt idx="1">
                  <c:v>84.164399150331377</c:v>
                </c:pt>
                <c:pt idx="2">
                  <c:v>85.051226173021632</c:v>
                </c:pt>
                <c:pt idx="3">
                  <c:v>85.947397552424533</c:v>
                </c:pt>
                <c:pt idx="4">
                  <c:v>86.853011748555758</c:v>
                </c:pt>
                <c:pt idx="5">
                  <c:v>87.768168258888309</c:v>
                </c:pt>
                <c:pt idx="6">
                  <c:v>88.69296762928451</c:v>
                </c:pt>
                <c:pt idx="7">
                  <c:v>89.627511465042716</c:v>
                </c:pt>
                <c:pt idx="8">
                  <c:v>90.571902442060306</c:v>
                </c:pt>
                <c:pt idx="9">
                  <c:v>91.526244318114223</c:v>
                </c:pt>
                <c:pt idx="10">
                  <c:v>92.490641944261</c:v>
                </c:pt>
                <c:pt idx="11">
                  <c:v>93.465201276356183</c:v>
                </c:pt>
                <c:pt idx="12">
                  <c:v>94.450029386695306</c:v>
                </c:pt>
                <c:pt idx="13">
                  <c:v>95.445234475778165</c:v>
                </c:pt>
                <c:pt idx="14">
                  <c:v>96.450925884195897</c:v>
                </c:pt>
                <c:pt idx="15">
                  <c:v>97.467214104644214</c:v>
                </c:pt>
                <c:pt idx="16">
                  <c:v>98.494210794063207</c:v>
                </c:pt>
                <c:pt idx="17">
                  <c:v>99.532028785904487</c:v>
                </c:pt>
                <c:pt idx="18">
                  <c:v>100.58078210252771</c:v>
                </c:pt>
                <c:pt idx="19">
                  <c:v>101.6405859677288</c:v>
                </c:pt>
                <c:pt idx="20">
                  <c:v>102.7115568193979</c:v>
                </c:pt>
                <c:pt idx="21">
                  <c:v>103.7938123223133</c:v>
                </c:pt>
                <c:pt idx="22">
                  <c:v>104.88747138106871</c:v>
                </c:pt>
                <c:pt idx="23">
                  <c:v>105.9926541531366</c:v>
                </c:pt>
                <c:pt idx="24">
                  <c:v>107.1094820620694</c:v>
                </c:pt>
                <c:pt idx="25">
                  <c:v>108.2380778108412</c:v>
                </c:pt>
                <c:pt idx="26">
                  <c:v>109.3785653953275</c:v>
                </c:pt>
                <c:pt idx="27">
                  <c:v>110.53107011792891</c:v>
                </c:pt>
                <c:pt idx="28">
                  <c:v>111.6957186013377</c:v>
                </c:pt>
                <c:pt idx="29">
                  <c:v>112.8726388024469</c:v>
                </c:pt>
                <c:pt idx="30">
                  <c:v>114.0619600264192</c:v>
                </c:pt>
                <c:pt idx="31">
                  <c:v>115.2638129408773</c:v>
                </c:pt>
                <c:pt idx="32">
                  <c:v>116.478329590271</c:v>
                </c:pt>
                <c:pt idx="33">
                  <c:v>117.705643410381</c:v>
                </c:pt>
                <c:pt idx="34">
                  <c:v>118.9458892429808</c:v>
                </c:pt>
                <c:pt idx="35">
                  <c:v>120.1992033506498</c:v>
                </c:pt>
                <c:pt idx="36">
                  <c:v>121.46572343174491</c:v>
                </c:pt>
                <c:pt idx="37">
                  <c:v>122.7455886355287</c:v>
                </c:pt>
                <c:pt idx="38">
                  <c:v>124.03893957745809</c:v>
                </c:pt>
                <c:pt idx="39">
                  <c:v>125.3459183546327</c:v>
                </c:pt>
                <c:pt idx="40">
                  <c:v>126.6666685614066</c:v>
                </c:pt>
                <c:pt idx="41">
                  <c:v>128.00133530516561</c:v>
                </c:pt>
                <c:pt idx="42">
                  <c:v>129.3500652222686</c:v>
                </c:pt>
                <c:pt idx="43">
                  <c:v>130.71300649415909</c:v>
                </c:pt>
                <c:pt idx="44">
                  <c:v>132.09030886364499</c:v>
                </c:pt>
                <c:pt idx="45">
                  <c:v>133.48212365135041</c:v>
                </c:pt>
                <c:pt idx="46">
                  <c:v>134.88860377234141</c:v>
                </c:pt>
                <c:pt idx="47">
                  <c:v>136.30990375292581</c:v>
                </c:pt>
                <c:pt idx="48">
                  <c:v>137.746179747631</c:v>
                </c:pt>
                <c:pt idx="49">
                  <c:v>139.1975895563595</c:v>
                </c:pt>
                <c:pt idx="50">
                  <c:v>140.6642926417274</c:v>
                </c:pt>
                <c:pt idx="51">
                  <c:v>142.14645014658251</c:v>
                </c:pt>
                <c:pt idx="52">
                  <c:v>143.64422491170981</c:v>
                </c:pt>
                <c:pt idx="53">
                  <c:v>145.1577814937221</c:v>
                </c:pt>
                <c:pt idx="54">
                  <c:v>146.68728618313929</c:v>
                </c:pt>
                <c:pt idx="55">
                  <c:v>148.23290702265771</c:v>
                </c:pt>
                <c:pt idx="56">
                  <c:v>149.7948138256138</c:v>
                </c:pt>
                <c:pt idx="57">
                  <c:v>151.3731781946403</c:v>
                </c:pt>
                <c:pt idx="58">
                  <c:v>152.96817354051959</c:v>
                </c:pt>
                <c:pt idx="59">
                  <c:v>154.5799751012365</c:v>
                </c:pt>
                <c:pt idx="60">
                  <c:v>156.2087599612305</c:v>
                </c:pt>
                <c:pt idx="61">
                  <c:v>157.85470707085241</c:v>
                </c:pt>
                <c:pt idx="62">
                  <c:v>159.51799726602431</c:v>
                </c:pt>
                <c:pt idx="63">
                  <c:v>161.198813288108</c:v>
                </c:pt>
                <c:pt idx="64">
                  <c:v>162.89733980398259</c:v>
                </c:pt>
                <c:pt idx="65">
                  <c:v>164.6137634263327</c:v>
                </c:pt>
                <c:pt idx="66">
                  <c:v>166.34827273415121</c:v>
                </c:pt>
                <c:pt idx="67">
                  <c:v>168.10105829345849</c:v>
                </c:pt>
                <c:pt idx="68">
                  <c:v>169.8723126782395</c:v>
                </c:pt>
                <c:pt idx="69">
                  <c:v>171.6622304915997</c:v>
                </c:pt>
                <c:pt idx="70">
                  <c:v>173.471008387148</c:v>
                </c:pt>
                <c:pt idx="71">
                  <c:v>175.29884509059701</c:v>
                </c:pt>
                <c:pt idx="72">
                  <c:v>177.14594142161269</c:v>
                </c:pt>
                <c:pt idx="73">
                  <c:v>179.01250031585479</c:v>
                </c:pt>
                <c:pt idx="74">
                  <c:v>180.89872684728761</c:v>
                </c:pt>
                <c:pt idx="75">
                  <c:v>182.80482825070729</c:v>
                </c:pt>
                <c:pt idx="76">
                  <c:v>184.73101394451109</c:v>
                </c:pt>
                <c:pt idx="77">
                  <c:v>186.67749555370489</c:v>
                </c:pt>
                <c:pt idx="78">
                  <c:v>188.64448693315319</c:v>
                </c:pt>
                <c:pt idx="79">
                  <c:v>190.63220419107651</c:v>
                </c:pt>
                <c:pt idx="80">
                  <c:v>192.64086571279279</c:v>
                </c:pt>
                <c:pt idx="81">
                  <c:v>194.67069218471241</c:v>
                </c:pt>
                <c:pt idx="82">
                  <c:v>196.72190661858301</c:v>
                </c:pt>
                <c:pt idx="83">
                  <c:v>198.79473437599239</c:v>
                </c:pt>
                <c:pt idx="84">
                  <c:v>200.88940319312789</c:v>
                </c:pt>
                <c:pt idx="85">
                  <c:v>203.00614320579751</c:v>
                </c:pt>
                <c:pt idx="86">
                  <c:v>205.14518697471269</c:v>
                </c:pt>
                <c:pt idx="87">
                  <c:v>207.30676951104209</c:v>
                </c:pt>
                <c:pt idx="88">
                  <c:v>209.4911283022293</c:v>
                </c:pt>
                <c:pt idx="89">
                  <c:v>211.6985033380854</c:v>
                </c:pt>
                <c:pt idx="90">
                  <c:v>213.9291371371572</c:v>
                </c:pt>
                <c:pt idx="91">
                  <c:v>216.1832747733703</c:v>
                </c:pt>
                <c:pt idx="92">
                  <c:v>218.46116390295651</c:v>
                </c:pt>
                <c:pt idx="93">
                  <c:v>220.7630547916616</c:v>
                </c:pt>
                <c:pt idx="94">
                  <c:v>223.0892003422428</c:v>
                </c:pt>
                <c:pt idx="95">
                  <c:v>225.43985612225339</c:v>
                </c:pt>
                <c:pt idx="96">
                  <c:v>227.81528039212239</c:v>
                </c:pt>
                <c:pt idx="97">
                  <c:v>230.21573413352681</c:v>
                </c:pt>
                <c:pt idx="98">
                  <c:v>232.64148107806821</c:v>
                </c:pt>
                <c:pt idx="99">
                  <c:v>235.09278773624561</c:v>
                </c:pt>
                <c:pt idx="100">
                  <c:v>237.56992342673729</c:v>
                </c:pt>
                <c:pt idx="101">
                  <c:v>240.0731603059902</c:v>
                </c:pt>
                <c:pt idx="102">
                  <c:v>242.60277339812089</c:v>
                </c:pt>
                <c:pt idx="103">
                  <c:v>245.15904062513181</c:v>
                </c:pt>
                <c:pt idx="104">
                  <c:v>247.7422428374453</c:v>
                </c:pt>
                <c:pt idx="105">
                  <c:v>250.352663844761</c:v>
                </c:pt>
                <c:pt idx="106">
                  <c:v>252.9905904472362</c:v>
                </c:pt>
                <c:pt idx="107">
                  <c:v>255.65631246699721</c:v>
                </c:pt>
                <c:pt idx="108">
                  <c:v>258.35012277997868</c:v>
                </c:pt>
                <c:pt idx="109">
                  <c:v>261.07231734810449</c:v>
                </c:pt>
                <c:pt idx="110">
                  <c:v>263.82319525180247</c:v>
                </c:pt>
                <c:pt idx="111">
                  <c:v>266.60305872286318</c:v>
                </c:pt>
                <c:pt idx="112">
                  <c:v>269.41221317764018</c:v>
                </c:pt>
                <c:pt idx="113">
                  <c:v>272.25096725062951</c:v>
                </c:pt>
                <c:pt idx="114">
                  <c:v>275.11963282834199</c:v>
                </c:pt>
                <c:pt idx="115">
                  <c:v>278.01852508359309</c:v>
                </c:pt>
                <c:pt idx="116">
                  <c:v>280.94796251012622</c:v>
                </c:pt>
                <c:pt idx="117">
                  <c:v>283.90826695760029</c:v>
                </c:pt>
                <c:pt idx="118">
                  <c:v>286.8997636669564</c:v>
                </c:pt>
                <c:pt idx="119">
                  <c:v>289.9227813061467</c:v>
                </c:pt>
                <c:pt idx="120">
                  <c:v>292.97765200624571</c:v>
                </c:pt>
                <c:pt idx="121">
                  <c:v>296.06471139794172</c:v>
                </c:pt>
                <c:pt idx="122">
                  <c:v>299.18429864840971</c:v>
                </c:pt>
                <c:pt idx="123">
                  <c:v>302.33675649857639</c:v>
                </c:pt>
                <c:pt idx="124">
                  <c:v>305.52243130077562</c:v>
                </c:pt>
                <c:pt idx="125">
                  <c:v>308.74167305680101</c:v>
                </c:pt>
                <c:pt idx="126">
                  <c:v>311.99483545636019</c:v>
                </c:pt>
                <c:pt idx="127">
                  <c:v>315.28227591593401</c:v>
                </c:pt>
                <c:pt idx="128">
                  <c:v>318.60435561804309</c:v>
                </c:pt>
                <c:pt idx="129">
                  <c:v>321.96143955093243</c:v>
                </c:pt>
                <c:pt idx="130">
                  <c:v>325.35389654867129</c:v>
                </c:pt>
                <c:pt idx="131">
                  <c:v>328.78209933167381</c:v>
                </c:pt>
                <c:pt idx="132">
                  <c:v>332.24642454765188</c:v>
                </c:pt>
                <c:pt idx="133">
                  <c:v>335.74725281299482</c:v>
                </c:pt>
                <c:pt idx="134">
                  <c:v>339.28496875458609</c:v>
                </c:pt>
                <c:pt idx="135">
                  <c:v>342.85996105206249</c:v>
                </c:pt>
                <c:pt idx="136">
                  <c:v>346.47262248051732</c:v>
                </c:pt>
                <c:pt idx="137">
                  <c:v>350.12334995365268</c:v>
                </c:pt>
                <c:pt idx="138">
                  <c:v>353.81254456738912</c:v>
                </c:pt>
                <c:pt idx="139">
                  <c:v>357.54061164392931</c:v>
                </c:pt>
                <c:pt idx="140">
                  <c:v>361.30796077629412</c:v>
                </c:pt>
                <c:pt idx="141">
                  <c:v>365.11500587332171</c:v>
                </c:pt>
                <c:pt idx="142">
                  <c:v>368.96216520514059</c:v>
                </c:pt>
                <c:pt idx="143">
                  <c:v>372.84986144912818</c:v>
                </c:pt>
                <c:pt idx="144">
                  <c:v>376.77852173634528</c:v>
                </c:pt>
                <c:pt idx="145">
                  <c:v>380.74857769846602</c:v>
                </c:pt>
                <c:pt idx="146">
                  <c:v>384.76046551519892</c:v>
                </c:pt>
                <c:pt idx="147">
                  <c:v>388.81462596221002</c:v>
                </c:pt>
                <c:pt idx="148">
                  <c:v>392.91150445954912</c:v>
                </c:pt>
                <c:pt idx="149">
                  <c:v>397.05155112058759</c:v>
                </c:pt>
                <c:pt idx="150">
                  <c:v>401.23522080146847</c:v>
                </c:pt>
                <c:pt idx="151">
                  <c:v>405.46297315108399</c:v>
                </c:pt>
                <c:pt idx="152">
                  <c:v>409.73527266157492</c:v>
                </c:pt>
                <c:pt idx="153">
                  <c:v>414.0525887193607</c:v>
                </c:pt>
                <c:pt idx="154">
                  <c:v>418.41539565670371</c:v>
                </c:pt>
                <c:pt idx="155">
                  <c:v>422.82417280385818</c:v>
                </c:pt>
                <c:pt idx="156">
                  <c:v>427.27940454167788</c:v>
                </c:pt>
                <c:pt idx="157">
                  <c:v>431.7815803548707</c:v>
                </c:pt>
                <c:pt idx="158">
                  <c:v>436.3311948857687</c:v>
                </c:pt>
                <c:pt idx="159">
                  <c:v>440.92874798866939</c:v>
                </c:pt>
                <c:pt idx="160">
                  <c:v>445.57474478475979</c:v>
                </c:pt>
                <c:pt idx="161">
                  <c:v>450.26969571760782</c:v>
                </c:pt>
                <c:pt idx="162">
                  <c:v>455.01411660924418</c:v>
                </c:pt>
                <c:pt idx="163">
                  <c:v>459.80852871683697</c:v>
                </c:pt>
                <c:pt idx="164">
                  <c:v>464.65345878995703</c:v>
                </c:pt>
                <c:pt idx="165">
                  <c:v>469.5494391284538</c:v>
                </c:pt>
                <c:pt idx="166">
                  <c:v>474.49700764093552</c:v>
                </c:pt>
                <c:pt idx="167">
                  <c:v>479.49670790386972</c:v>
                </c:pt>
                <c:pt idx="168">
                  <c:v>484.54908922130312</c:v>
                </c:pt>
                <c:pt idx="169">
                  <c:v>489.65470668521328</c:v>
                </c:pt>
                <c:pt idx="170">
                  <c:v>494.81412123649233</c:v>
                </c:pt>
                <c:pt idx="171">
                  <c:v>500.02789972658081</c:v>
                </c:pt>
                <c:pt idx="172">
                  <c:v>505.29661497974303</c:v>
                </c:pt>
                <c:pt idx="173">
                  <c:v>510.62084585600132</c:v>
                </c:pt>
                <c:pt idx="174">
                  <c:v>516.00117731473586</c:v>
                </c:pt>
                <c:pt idx="175">
                  <c:v>521.43820047895213</c:v>
                </c:pt>
                <c:pt idx="176">
                  <c:v>526.93251270022438</c:v>
                </c:pt>
                <c:pt idx="177">
                  <c:v>532.484717624327</c:v>
                </c:pt>
                <c:pt idx="178">
                  <c:v>538.09542525755501</c:v>
                </c:pt>
                <c:pt idx="179">
                  <c:v>543.7652520337432</c:v>
                </c:pt>
                <c:pt idx="180">
                  <c:v>549.49482088199477</c:v>
                </c:pt>
                <c:pt idx="181">
                  <c:v>555.28476129511478</c:v>
                </c:pt>
                <c:pt idx="182">
                  <c:v>561.13570939877798</c:v>
                </c:pt>
                <c:pt idx="183">
                  <c:v>567.04830802141453</c:v>
                </c:pt>
                <c:pt idx="184">
                  <c:v>573.02320676483612</c:v>
                </c:pt>
                <c:pt idx="185">
                  <c:v>579.06106207560651</c:v>
                </c:pt>
                <c:pt idx="186">
                  <c:v>585.16253731716427</c:v>
                </c:pt>
                <c:pt idx="187">
                  <c:v>591.32830284270426</c:v>
                </c:pt>
                <c:pt idx="188">
                  <c:v>597.55903606882475</c:v>
                </c:pt>
                <c:pt idx="189">
                  <c:v>603.85542154995881</c:v>
                </c:pt>
                <c:pt idx="190">
                  <c:v>610.21815105358155</c:v>
                </c:pt>
                <c:pt idx="191">
                  <c:v>616.64792363621234</c:v>
                </c:pt>
                <c:pt idx="192">
                  <c:v>623.14544572021907</c:v>
                </c:pt>
                <c:pt idx="193">
                  <c:v>629.71143117141571</c:v>
                </c:pt>
                <c:pt idx="194">
                  <c:v>636.34660137755338</c:v>
                </c:pt>
                <c:pt idx="195">
                  <c:v>643.05168532748689</c:v>
                </c:pt>
                <c:pt idx="196">
                  <c:v>649.82741969132769</c:v>
                </c:pt>
                <c:pt idx="197">
                  <c:v>656.67454890136321</c:v>
                </c:pt>
                <c:pt idx="198">
                  <c:v>663.59382523384704</c:v>
                </c:pt>
                <c:pt idx="199">
                  <c:v>670.5860088916495</c:v>
                </c:pt>
                <c:pt idx="200">
                  <c:v>677.65186808778003</c:v>
                </c:pt>
                <c:pt idx="201">
                  <c:v>684.79217912978402</c:v>
                </c:pt>
                <c:pt idx="202">
                  <c:v>692.00772650504018</c:v>
                </c:pt>
                <c:pt idx="203">
                  <c:v>699.29930296694772</c:v>
                </c:pt>
                <c:pt idx="204">
                  <c:v>706.66770962202008</c:v>
                </c:pt>
                <c:pt idx="205">
                  <c:v>714.11375601790803</c:v>
                </c:pt>
                <c:pt idx="206">
                  <c:v>721.63826023233651</c:v>
                </c:pt>
                <c:pt idx="207">
                  <c:v>729.24204896298659</c:v>
                </c:pt>
                <c:pt idx="208">
                  <c:v>736.92595761832195</c:v>
                </c:pt>
                <c:pt idx="209">
                  <c:v>744.69083040937551</c:v>
                </c:pt>
                <c:pt idx="210">
                  <c:v>752.53752044249745</c:v>
                </c:pt>
                <c:pt idx="211">
                  <c:v>760.46688981308796</c:v>
                </c:pt>
                <c:pt idx="212">
                  <c:v>768.47980970030551</c:v>
                </c:pt>
                <c:pt idx="213">
                  <c:v>776.57716046279052</c:v>
                </c:pt>
                <c:pt idx="214">
                  <c:v>784.75983173538373</c:v>
                </c:pt>
                <c:pt idx="215">
                  <c:v>793.02872252686518</c:v>
                </c:pt>
                <c:pt idx="216">
                  <c:v>801.38474131873124</c:v>
                </c:pt>
                <c:pt idx="217">
                  <c:v>809.82880616500449</c:v>
                </c:pt>
                <c:pt idx="218">
                  <c:v>818.36184479309941</c:v>
                </c:pt>
                <c:pt idx="219">
                  <c:v>826.98479470574387</c:v>
                </c:pt>
                <c:pt idx="220">
                  <c:v>835.69860328398829</c:v>
                </c:pt>
                <c:pt idx="221">
                  <c:v>844.50422789128709</c:v>
                </c:pt>
                <c:pt idx="222">
                  <c:v>853.40263597868352</c:v>
                </c:pt>
                <c:pt idx="223">
                  <c:v>862.39480519109827</c:v>
                </c:pt>
                <c:pt idx="224">
                  <c:v>871.48172347474281</c:v>
                </c:pt>
                <c:pt idx="225">
                  <c:v>880.6643891856645</c:v>
                </c:pt>
                <c:pt idx="226">
                  <c:v>889.9438111994283</c:v>
                </c:pt>
                <c:pt idx="227">
                  <c:v>899.3210090219643</c:v>
                </c:pt>
                <c:pt idx="228">
                  <c:v>908.79701290157561</c:v>
                </c:pt>
                <c:pt idx="229">
                  <c:v>918.37286394213038</c:v>
                </c:pt>
                <c:pt idx="230">
                  <c:v>928.04961421744019</c:v>
                </c:pt>
                <c:pt idx="231">
                  <c:v>937.82832688685733</c:v>
                </c:pt>
                <c:pt idx="232">
                  <c:v>947.71007631207522</c:v>
                </c:pt>
                <c:pt idx="233">
                  <c:v>957.69594817516804</c:v>
                </c:pt>
                <c:pt idx="234">
                  <c:v>967.78703959786901</c:v>
                </c:pt>
                <c:pt idx="235">
                  <c:v>977.98445926208865</c:v>
                </c:pt>
                <c:pt idx="236">
                  <c:v>988.289327531813</c:v>
                </c:pt>
                <c:pt idx="237">
                  <c:v>998.70277657605982</c:v>
                </c:pt>
                <c:pt idx="238">
                  <c:v>1009.225950493353</c:v>
                </c:pt>
                <c:pt idx="239">
                  <c:v>1019.860005437404</c:v>
                </c:pt>
                <c:pt idx="240">
                  <c:v>1030.6061097441359</c:v>
                </c:pt>
                <c:pt idx="241">
                  <c:v>1041.46544406004</c:v>
                </c:pt>
                <c:pt idx="242">
                  <c:v>1052.4392014719001</c:v>
                </c:pt>
                <c:pt idx="243">
                  <c:v>1063.5285876378571</c:v>
                </c:pt>
                <c:pt idx="244">
                  <c:v>1074.7348209198899</c:v>
                </c:pt>
                <c:pt idx="245">
                  <c:v>1086.0591325176661</c:v>
                </c:pt>
                <c:pt idx="246">
                  <c:v>1097.502766603805</c:v>
                </c:pt>
                <c:pt idx="247">
                  <c:v>1109.0669804605809</c:v>
                </c:pt>
                <c:pt idx="248">
                  <c:v>1120.7530446180531</c:v>
                </c:pt>
                <c:pt idx="249">
                  <c:v>1132.5622429936559</c:v>
                </c:pt>
                <c:pt idx="250">
                  <c:v>1144.495873033258</c:v>
                </c:pt>
                <c:pt idx="251">
                  <c:v>1156.5552458537111</c:v>
                </c:pt>
                <c:pt idx="252">
                  <c:v>1168.7416863869</c:v>
                </c:pt>
                <c:pt idx="253">
                  <c:v>1181.0565335253109</c:v>
                </c:pt>
                <c:pt idx="254">
                  <c:v>1193.501140269123</c:v>
                </c:pt>
                <c:pt idx="255">
                  <c:v>1206.0768738748691</c:v>
                </c:pt>
                <c:pt idx="256">
                  <c:v>1218.7851160056489</c:v>
                </c:pt>
                <c:pt idx="257">
                  <c:v>1231.6272628829261</c:v>
                </c:pt>
                <c:pt idx="258">
                  <c:v>1244.604725439935</c:v>
                </c:pt>
                <c:pt idx="259">
                  <c:v>1257.7189294766861</c:v>
                </c:pt>
                <c:pt idx="260">
                  <c:v>1270.971315816626</c:v>
                </c:pt>
                <c:pt idx="261">
                  <c:v>1284.363340464922</c:v>
                </c:pt>
                <c:pt idx="262">
                  <c:v>1297.896474768447</c:v>
                </c:pt>
                <c:pt idx="263">
                  <c:v>1311.5722055774211</c:v>
                </c:pt>
                <c:pt idx="264">
                  <c:v>1325.3920354087729</c:v>
                </c:pt>
                <c:pt idx="265">
                  <c:v>1339.357482611211</c:v>
                </c:pt>
                <c:pt idx="266">
                  <c:v>1353.4700815320491</c:v>
                </c:pt>
                <c:pt idx="267">
                  <c:v>1367.7313826857769</c:v>
                </c:pt>
                <c:pt idx="268">
                  <c:v>1382.1429529244081</c:v>
                </c:pt>
                <c:pt idx="269">
                  <c:v>1396.7063756096311</c:v>
                </c:pt>
                <c:pt idx="270">
                  <c:v>1411.42325078677</c:v>
                </c:pt>
                <c:pt idx="271">
                  <c:v>1426.295195360573</c:v>
                </c:pt>
                <c:pt idx="272">
                  <c:v>1441.3238432728519</c:v>
                </c:pt>
                <c:pt idx="273">
                  <c:v>1456.510845682018</c:v>
                </c:pt>
                <c:pt idx="274">
                  <c:v>1471.8578711444709</c:v>
                </c:pt>
                <c:pt idx="275">
                  <c:v>1487.3666057979301</c:v>
                </c:pt>
                <c:pt idx="276">
                  <c:v>1503.0387535466771</c:v>
                </c:pt>
                <c:pt idx="277">
                  <c:v>1518.876036248738</c:v>
                </c:pt>
                <c:pt idx="278">
                  <c:v>1534.8801939051839</c:v>
                </c:pt>
                <c:pt idx="279">
                  <c:v>1551.052984851103</c:v>
                </c:pt>
                <c:pt idx="280">
                  <c:v>1567.3961859489141</c:v>
                </c:pt>
                <c:pt idx="281">
                  <c:v>1583.911592783558</c:v>
                </c:pt>
                <c:pt idx="282">
                  <c:v>1600.6010198597701</c:v>
                </c:pt>
                <c:pt idx="283">
                  <c:v>1617.46630080144</c:v>
                </c:pt>
                <c:pt idx="284">
                  <c:v>1634.5092885530589</c:v>
                </c:pt>
                <c:pt idx="285">
                  <c:v>1651.7318555833069</c:v>
                </c:pt>
                <c:pt idx="286">
                  <c:v>1669.1358940907651</c:v>
                </c:pt>
                <c:pt idx="287">
                  <c:v>1686.7233162118209</c:v>
                </c:pt>
                <c:pt idx="288">
                  <c:v>1704.496054230736</c:v>
                </c:pt>
                <c:pt idx="289">
                  <c:v>1722.4560607919509</c:v>
                </c:pt>
                <c:pt idx="290">
                  <c:v>1740.60530911461</c:v>
                </c:pt>
                <c:pt idx="291">
                  <c:v>1758.945793209363</c:v>
                </c:pt>
                <c:pt idx="292">
                  <c:v>1777.4795280974249</c:v>
                </c:pt>
                <c:pt idx="293">
                  <c:v>1796.2085500319829</c:v>
                </c:pt>
                <c:pt idx="294">
                  <c:v>1815.1349167218971</c:v>
                </c:pt>
                <c:pt idx="295">
                  <c:v>1834.2607075577871</c:v>
                </c:pt>
                <c:pt idx="296">
                  <c:v>1853.58802384048</c:v>
                </c:pt>
                <c:pt idx="297">
                  <c:v>1873.118989011876</c:v>
                </c:pt>
                <c:pt idx="298">
                  <c:v>1892.855748888257</c:v>
                </c:pt>
                <c:pt idx="299">
                  <c:v>1912.8004718960251</c:v>
                </c:pt>
                <c:pt idx="300">
                  <c:v>1932.955349309954</c:v>
                </c:pt>
                <c:pt idx="301">
                  <c:v>1953.3225954939351</c:v>
                </c:pt>
                <c:pt idx="302">
                  <c:v>1973.9044481442641</c:v>
                </c:pt>
                <c:pt idx="303">
                  <c:v>1994.703168535483</c:v>
                </c:pt>
                <c:pt idx="304">
                  <c:v>2015.7210417688359</c:v>
                </c:pt>
                <c:pt idx="305">
                  <c:v>2036.9603770233171</c:v>
                </c:pt>
                <c:pt idx="306">
                  <c:v>2058.4235078093761</c:v>
                </c:pt>
                <c:pt idx="307">
                  <c:v>2080.1127922252899</c:v>
                </c:pt>
                <c:pt idx="308">
                  <c:v>2102.030613216255</c:v>
                </c:pt>
                <c:pt idx="309">
                  <c:v>2124.1793788361779</c:v>
                </c:pt>
                <c:pt idx="310">
                  <c:v>2146.5615225122519</c:v>
                </c:pt>
                <c:pt idx="311">
                  <c:v>2169.179503312313</c:v>
                </c:pt>
                <c:pt idx="312">
                  <c:v>2192.0358062150049</c:v>
                </c:pt>
                <c:pt idx="313">
                  <c:v>2215.1329423828038</c:v>
                </c:pt>
                <c:pt idx="314">
                  <c:v>2238.4734494379009</c:v>
                </c:pt>
                <c:pt idx="315">
                  <c:v>2262.0598917410211</c:v>
                </c:pt>
                <c:pt idx="316">
                  <c:v>2285.894860673151</c:v>
                </c:pt>
                <c:pt idx="317">
                  <c:v>2309.980974920255</c:v>
                </c:pt>
                <c:pt idx="318">
                  <c:v>2334.3208807609162</c:v>
                </c:pt>
                <c:pt idx="319">
                  <c:v>2358.9172523573129</c:v>
                </c:pt>
                <c:pt idx="320">
                  <c:v>2383.7727920486718</c:v>
                </c:pt>
                <c:pt idx="321">
                  <c:v>2408.8902306484119</c:v>
                </c:pt>
                <c:pt idx="322">
                  <c:v>2434.2723277440969</c:v>
                </c:pt>
                <c:pt idx="323">
                  <c:v>2459.9218720006238</c:v>
                </c:pt>
                <c:pt idx="324">
                  <c:v>2485.8416814666211</c:v>
                </c:pt>
                <c:pt idx="325">
                  <c:v>2512.0346038840512</c:v>
                </c:pt>
                <c:pt idx="326">
                  <c:v>2538.5035170010842</c:v>
                </c:pt>
                <c:pt idx="327">
                  <c:v>2565.2513288882669</c:v>
                </c:pt>
                <c:pt idx="328">
                  <c:v>2592.2809782580271</c:v>
                </c:pt>
                <c:pt idx="329">
                  <c:v>2619.5954347875509</c:v>
                </c:pt>
                <c:pt idx="330">
                  <c:v>2647.197699445032</c:v>
                </c:pt>
                <c:pt idx="331">
                  <c:v>2675.0908048194069</c:v>
                </c:pt>
                <c:pt idx="332">
                  <c:v>2703.2778154535172</c:v>
                </c:pt>
                <c:pt idx="333">
                  <c:v>2731.7618281808159</c:v>
                </c:pt>
                <c:pt idx="334">
                  <c:v>2760.545972465588</c:v>
                </c:pt>
                <c:pt idx="335">
                  <c:v>2789.633410746806</c:v>
                </c:pt>
                <c:pt idx="336">
                  <c:v>2819.0273387855582</c:v>
                </c:pt>
                <c:pt idx="337">
                  <c:v>2848.7309860161672</c:v>
                </c:pt>
                <c:pt idx="338">
                  <c:v>2878.7476159009898</c:v>
                </c:pt>
                <c:pt idx="339">
                  <c:v>2909.0805262889812</c:v>
                </c:pt>
                <c:pt idx="340">
                  <c:v>2939.7330497780049</c:v>
                </c:pt>
                <c:pt idx="341">
                  <c:v>2970.7085540809821</c:v>
                </c:pt>
                <c:pt idx="342">
                  <c:v>3002.0104423959001</c:v>
                </c:pt>
                <c:pt idx="343">
                  <c:v>3033.6421537797069</c:v>
                </c:pt>
                <c:pt idx="344">
                  <c:v>3065.607163526156</c:v>
                </c:pt>
                <c:pt idx="345">
                  <c:v>3097.908983547607</c:v>
                </c:pt>
                <c:pt idx="346">
                  <c:v>3130.5511627609062</c:v>
                </c:pt>
                <c:pt idx="347">
                  <c:v>3163.5372874772679</c:v>
                </c:pt>
                <c:pt idx="348">
                  <c:v>3196.870981796314</c:v>
                </c:pt>
                <c:pt idx="349">
                  <c:v>3230.5559080042131</c:v>
                </c:pt>
                <c:pt idx="350">
                  <c:v>3264.5957669760842</c:v>
                </c:pt>
                <c:pt idx="351">
                  <c:v>3298.9942985825801</c:v>
                </c:pt>
                <c:pt idx="352">
                  <c:v>3333.7552821007789</c:v>
                </c:pt>
                <c:pt idx="353">
                  <c:v>3368.8825366294182</c:v>
                </c:pt>
                <c:pt idx="354">
                  <c:v>3404.3799215084532</c:v>
                </c:pt>
                <c:pt idx="355">
                  <c:v>3440.251336743117</c:v>
                </c:pt>
                <c:pt idx="356">
                  <c:v>3476.5007234323798</c:v>
                </c:pt>
                <c:pt idx="357">
                  <c:v>3513.13206420195</c:v>
                </c:pt>
                <c:pt idx="358">
                  <c:v>3550.1493836418308</c:v>
                </c:pt>
                <c:pt idx="359">
                  <c:v>3587.5567487485141</c:v>
                </c:pt>
                <c:pt idx="360">
                  <c:v>3625.358269371764</c:v>
                </c:pt>
                <c:pt idx="361">
                  <c:v>3663.5580986661312</c:v>
                </c:pt>
                <c:pt idx="362">
                  <c:v>3702.1604335475272</c:v>
                </c:pt>
                <c:pt idx="363">
                  <c:v>3741.1695151538729</c:v>
                </c:pt>
                <c:pt idx="364">
                  <c:v>3780.5896293113701</c:v>
                </c:pt>
                <c:pt idx="365">
                  <c:v>3820.4251070052951</c:v>
                </c:pt>
                <c:pt idx="366">
                  <c:v>3860.680324855834</c:v>
                </c:pt>
                <c:pt idx="367">
                  <c:v>3901.3597055989399</c:v>
                </c:pt>
                <c:pt idx="368">
                  <c:v>3942.4677185722148</c:v>
                </c:pt>
                <c:pt idx="369">
                  <c:v>3984.00888020599</c:v>
                </c:pt>
                <c:pt idx="370">
                  <c:v>4025.9877545195068</c:v>
                </c:pt>
                <c:pt idx="371">
                  <c:v>4068.4089536223601</c:v>
                </c:pt>
                <c:pt idx="372">
                  <c:v>4111.2771382212013</c:v>
                </c:pt>
                <c:pt idx="373">
                  <c:v>4154.5970181318326</c:v>
                </c:pt>
                <c:pt idx="374">
                  <c:v>4198.3733527966406</c:v>
                </c:pt>
                <c:pt idx="375">
                  <c:v>4242.6109518075118</c:v>
                </c:pt>
                <c:pt idx="376">
                  <c:v>4287.3146754342179</c:v>
                </c:pt>
                <c:pt idx="377">
                  <c:v>4332.489435158458</c:v>
                </c:pt>
                <c:pt idx="378">
                  <c:v>4378.1401942134298</c:v>
                </c:pt>
                <c:pt idx="379">
                  <c:v>4424.2719681291464</c:v>
                </c:pt>
                <c:pt idx="380">
                  <c:v>4470.8898252834451</c:v>
                </c:pt>
                <c:pt idx="381">
                  <c:v>4517.9988874588907</c:v>
                </c:pt>
                <c:pt idx="382">
                  <c:v>4565.6043304054519</c:v>
                </c:pt>
                <c:pt idx="383">
                  <c:v>4613.7113844091627</c:v>
                </c:pt>
                <c:pt idx="384">
                  <c:v>4662.3253348667649</c:v>
                </c:pt>
                <c:pt idx="385">
                  <c:v>4711.4515228663704</c:v>
                </c:pt>
                <c:pt idx="386">
                  <c:v>4761.0953457743144</c:v>
                </c:pt>
                <c:pt idx="387">
                  <c:v>4811.2622578281334</c:v>
                </c:pt>
                <c:pt idx="388">
                  <c:v>4861.9577707357967</c:v>
                </c:pt>
                <c:pt idx="389">
                  <c:v>4913.1874542812784</c:v>
                </c:pt>
                <c:pt idx="390">
                  <c:v>4964.9569369364935</c:v>
                </c:pt>
                <c:pt idx="391">
                  <c:v>5017.2719064796602</c:v>
                </c:pt>
                <c:pt idx="392">
                  <c:v>5070.1381106202343</c:v>
                </c:pt>
                <c:pt idx="393">
                  <c:v>5123.5613576303986</c:v>
                </c:pt>
                <c:pt idx="394">
                  <c:v>5177.5475169831434</c:v>
                </c:pt>
                <c:pt idx="395">
                  <c:v>5232.1025199972073</c:v>
                </c:pt>
                <c:pt idx="396">
                  <c:v>5287.232360488686</c:v>
                </c:pt>
                <c:pt idx="397">
                  <c:v>5342.943095429584</c:v>
                </c:pt>
                <c:pt idx="398">
                  <c:v>5399.2408456132416</c:v>
                </c:pt>
                <c:pt idx="399">
                  <c:v>5456.1317963268539</c:v>
                </c:pt>
                <c:pt idx="400">
                  <c:v>5513.6221980308883</c:v>
                </c:pt>
                <c:pt idx="401">
                  <c:v>5571.7183670462982</c:v>
                </c:pt>
                <c:pt idx="402">
                  <c:v>5630.4266862477498</c:v>
                </c:pt>
                <c:pt idx="403">
                  <c:v>5689.753605765377</c:v>
                </c:pt>
                <c:pt idx="404">
                  <c:v>5749.7056436933017</c:v>
                </c:pt>
                <c:pt idx="405">
                  <c:v>5810.2893868057999</c:v>
                </c:pt>
                <c:pt idx="406">
                  <c:v>5871.5114912809549</c:v>
                </c:pt>
                <c:pt idx="407">
                  <c:v>5933.378683431918</c:v>
                </c:pt>
                <c:pt idx="408">
                  <c:v>5995.8977604459742</c:v>
                </c:pt>
                <c:pt idx="409">
                  <c:v>6059.0755911312908</c:v>
                </c:pt>
                <c:pt idx="410">
                  <c:v>6122.9191166715973</c:v>
                </c:pt>
                <c:pt idx="411">
                  <c:v>6187.4353513887454</c:v>
                </c:pt>
                <c:pt idx="412">
                  <c:v>6252.6313835134342</c:v>
                </c:pt>
                <c:pt idx="413">
                  <c:v>6318.5143759639132</c:v>
                </c:pt>
                <c:pt idx="414">
                  <c:v>6385.0915671329803</c:v>
                </c:pt>
                <c:pt idx="415">
                  <c:v>6452.370271683244</c:v>
                </c:pt>
                <c:pt idx="416">
                  <c:v>6520.3578813507329</c:v>
                </c:pt>
                <c:pt idx="417">
                  <c:v>6589.0618657570658</c:v>
                </c:pt>
                <c:pt idx="418">
                  <c:v>6658.489773230076</c:v>
                </c:pt>
                <c:pt idx="419">
                  <c:v>6728.6492316331432</c:v>
                </c:pt>
                <c:pt idx="420">
                  <c:v>6799.5479492032337</c:v>
                </c:pt>
                <c:pt idx="421">
                  <c:v>6871.1937153978142</c:v>
                </c:pt>
                <c:pt idx="422">
                  <c:v>6943.5944017505999</c:v>
                </c:pt>
                <c:pt idx="423">
                  <c:v>7016.7579627364494</c:v>
                </c:pt>
                <c:pt idx="424">
                  <c:v>7090.6924366452777</c:v>
                </c:pt>
                <c:pt idx="425">
                  <c:v>7165.40594646515</c:v>
                </c:pt>
                <c:pt idx="426">
                  <c:v>7240.9067007748199</c:v>
                </c:pt>
                <c:pt idx="427">
                  <c:v>7317.2029946455314</c:v>
                </c:pt>
                <c:pt idx="428">
                  <c:v>7394.303210552398</c:v>
                </c:pt>
                <c:pt idx="429">
                  <c:v>7472.2158192953166</c:v>
                </c:pt>
                <c:pt idx="430">
                  <c:v>7550.9493809297073</c:v>
                </c:pt>
                <c:pt idx="431">
                  <c:v>7630.5125457069371</c:v>
                </c:pt>
                <c:pt idx="432">
                  <c:v>7710.914055024713</c:v>
                </c:pt>
                <c:pt idx="433">
                  <c:v>7792.1627423874452</c:v>
                </c:pt>
                <c:pt idx="434">
                  <c:v>7874.2675343768224</c:v>
                </c:pt>
                <c:pt idx="435">
                  <c:v>7957.2374516325053</c:v>
                </c:pt>
                <c:pt idx="436">
                  <c:v>8041.0816098432197</c:v>
                </c:pt>
                <c:pt idx="437">
                  <c:v>8125.8092207482632</c:v>
                </c:pt>
                <c:pt idx="438">
                  <c:v>8211.4295931495944</c:v>
                </c:pt>
                <c:pt idx="439">
                  <c:v>8297.9521339345138</c:v>
                </c:pt>
                <c:pt idx="440">
                  <c:v>8385.3863491092561</c:v>
                </c:pt>
                <c:pt idx="441">
                  <c:v>8473.7418448433273</c:v>
                </c:pt>
                <c:pt idx="442">
                  <c:v>8563.0283285247424</c:v>
                </c:pt>
                <c:pt idx="443">
                  <c:v>8653.2556098272908</c:v>
                </c:pt>
                <c:pt idx="444">
                  <c:v>8744.4336017872101</c:v>
                </c:pt>
                <c:pt idx="445">
                  <c:v>8836.572321893007</c:v>
                </c:pt>
                <c:pt idx="446">
                  <c:v>8929.6818931859107</c:v>
                </c:pt>
                <c:pt idx="447">
                  <c:v>9023.7725453719977</c:v>
                </c:pt>
                <c:pt idx="448">
                  <c:v>9118.8546159461785</c:v>
                </c:pt>
                <c:pt idx="449">
                  <c:v>9214.9385513279303</c:v>
                </c:pt>
                <c:pt idx="450">
                  <c:v>9312.0349080089854</c:v>
                </c:pt>
                <c:pt idx="451">
                  <c:v>9410.1543537131711</c:v>
                </c:pt>
                <c:pt idx="452">
                  <c:v>9509.30766856847</c:v>
                </c:pt>
                <c:pt idx="453">
                  <c:v>9609.5057462913173</c:v>
                </c:pt>
                <c:pt idx="454">
                  <c:v>9710.759595383568</c:v>
                </c:pt>
                <c:pt idx="455">
                  <c:v>9813.0803403419432</c:v>
                </c:pt>
                <c:pt idx="456">
                  <c:v>9916.4792228801616</c:v>
                </c:pt>
                <c:pt idx="457">
                  <c:v>10020.967603164179</c:v>
                </c:pt>
                <c:pt idx="458">
                  <c:v>10126.556961060211</c:v>
                </c:pt>
                <c:pt idx="459">
                  <c:v>10233.25889739601</c:v>
                </c:pt>
                <c:pt idx="460">
                  <c:v>10341.085135235429</c:v>
                </c:pt>
                <c:pt idx="461">
                  <c:v>10450.04752116642</c:v>
                </c:pt>
                <c:pt idx="462">
                  <c:v>10560.158026602519</c:v>
                </c:pt>
                <c:pt idx="463">
                  <c:v>10671.42874909817</c:v>
                </c:pt>
                <c:pt idx="464">
                  <c:v>10783.87191367788</c:v>
                </c:pt>
                <c:pt idx="465">
                  <c:v>10897.499874179301</c:v>
                </c:pt>
                <c:pt idx="466">
                  <c:v>11012.325114610499</c:v>
                </c:pt>
                <c:pt idx="467">
                  <c:v>11128.360250521629</c:v>
                </c:pt>
                <c:pt idx="468">
                  <c:v>11245.61803039085</c:v>
                </c:pt>
                <c:pt idx="469">
                  <c:v>11364.11133702505</c:v>
                </c:pt>
                <c:pt idx="470">
                  <c:v>11483.85318897521</c:v>
                </c:pt>
                <c:pt idx="471">
                  <c:v>11604.856741966771</c:v>
                </c:pt>
                <c:pt idx="472">
                  <c:v>11727.135290344961</c:v>
                </c:pt>
                <c:pt idx="473">
                  <c:v>11850.70226853541</c:v>
                </c:pt>
                <c:pt idx="474">
                  <c:v>11975.571252520211</c:v>
                </c:pt>
                <c:pt idx="475">
                  <c:v>12101.75596132944</c:v>
                </c:pt>
                <c:pt idx="476">
                  <c:v>12229.2702585484</c:v>
                </c:pt>
                <c:pt idx="477">
                  <c:v>12358.128153840809</c:v>
                </c:pt>
                <c:pt idx="478">
                  <c:v>12488.343804488049</c:v>
                </c:pt>
                <c:pt idx="479">
                  <c:v>12619.93151694452</c:v>
                </c:pt>
                <c:pt idx="480">
                  <c:v>12752.905748409499</c:v>
                </c:pt>
                <c:pt idx="481">
                  <c:v>12887.28110841544</c:v>
                </c:pt>
                <c:pt idx="482">
                  <c:v>13023.07236043322</c:v>
                </c:pt>
                <c:pt idx="483">
                  <c:v>13160.29442349405</c:v>
                </c:pt>
                <c:pt idx="484">
                  <c:v>13298.96237382827</c:v>
                </c:pt>
                <c:pt idx="485">
                  <c:v>13439.091446523091</c:v>
                </c:pt>
                <c:pt idx="486">
                  <c:v>13580.697037194441</c:v>
                </c:pt>
                <c:pt idx="487">
                  <c:v>13723.79470367977</c:v>
                </c:pt>
                <c:pt idx="488">
                  <c:v>13868.400167747021</c:v>
                </c:pt>
                <c:pt idx="489">
                  <c:v>14014.52931682194</c:v>
                </c:pt>
                <c:pt idx="490">
                  <c:v>14162.19820573353</c:v>
                </c:pt>
                <c:pt idx="491">
                  <c:v>14311.423058478051</c:v>
                </c:pt>
                <c:pt idx="492">
                  <c:v>14462.22027000145</c:v>
                </c:pt>
                <c:pt idx="493">
                  <c:v>14614.606408000591</c:v>
                </c:pt>
                <c:pt idx="494">
                  <c:v>14768.59821474355</c:v>
                </c:pt>
                <c:pt idx="495">
                  <c:v>14924.212608909131</c:v>
                </c:pt>
                <c:pt idx="496">
                  <c:v>15081.46668744552</c:v>
                </c:pt>
                <c:pt idx="497">
                  <c:v>15240.377727448769</c:v>
                </c:pt>
                <c:pt idx="498">
                  <c:v>15400.963188061</c:v>
                </c:pt>
                <c:pt idx="499">
                  <c:v>15563.24071238856</c:v>
                </c:pt>
              </c:numCache>
            </c:numRef>
          </c:xVal>
          <c:yVal>
            <c:numRef>
              <c:f>Distribution_OKOK!$AD$42:$AD$541</c:f>
              <c:numCache>
                <c:formatCode>General</c:formatCode>
                <c:ptCount val="500"/>
                <c:pt idx="0">
                  <c:v>1.05255415223388E-3</c:v>
                </c:pt>
                <c:pt idx="1">
                  <c:v>1.1378017921712001E-3</c:v>
                </c:pt>
                <c:pt idx="2">
                  <c:v>1.2311150190071299E-3</c:v>
                </c:pt>
                <c:pt idx="3">
                  <c:v>1.33098813759089E-3</c:v>
                </c:pt>
                <c:pt idx="4">
                  <c:v>1.43548512078768E-3</c:v>
                </c:pt>
                <c:pt idx="5">
                  <c:v>1.5519292350526499E-3</c:v>
                </c:pt>
                <c:pt idx="6">
                  <c:v>1.67352501986422E-3</c:v>
                </c:pt>
                <c:pt idx="7">
                  <c:v>1.8039014906900399E-3</c:v>
                </c:pt>
                <c:pt idx="8">
                  <c:v>1.94521541247397E-3</c:v>
                </c:pt>
                <c:pt idx="9">
                  <c:v>2.0923934796204901E-3</c:v>
                </c:pt>
                <c:pt idx="10">
                  <c:v>2.2539517812970901E-3</c:v>
                </c:pt>
                <c:pt idx="11">
                  <c:v>2.4244357078080899E-3</c:v>
                </c:pt>
                <c:pt idx="12">
                  <c:v>2.6038194878640099E-3</c:v>
                </c:pt>
                <c:pt idx="13">
                  <c:v>2.8003911401757202E-3</c:v>
                </c:pt>
                <c:pt idx="14">
                  <c:v>3.0048721161430899E-3</c:v>
                </c:pt>
                <c:pt idx="15">
                  <c:v>3.2248964656625199E-3</c:v>
                </c:pt>
                <c:pt idx="16">
                  <c:v>3.4598731426469902E-3</c:v>
                </c:pt>
                <c:pt idx="17">
                  <c:v>3.7037295487077002E-3</c:v>
                </c:pt>
                <c:pt idx="18">
                  <c:v>3.9717705312139803E-3</c:v>
                </c:pt>
                <c:pt idx="19">
                  <c:v>4.25103511759239E-3</c:v>
                </c:pt>
                <c:pt idx="20">
                  <c:v>4.5461280704455504E-3</c:v>
                </c:pt>
                <c:pt idx="21">
                  <c:v>4.8645392013960398E-3</c:v>
                </c:pt>
                <c:pt idx="22">
                  <c:v>5.1945545816904897E-3</c:v>
                </c:pt>
                <c:pt idx="23">
                  <c:v>5.5504004695440404E-3</c:v>
                </c:pt>
                <c:pt idx="24">
                  <c:v>5.9253590790759002E-3</c:v>
                </c:pt>
                <c:pt idx="25">
                  <c:v>6.3151294038945099E-3</c:v>
                </c:pt>
                <c:pt idx="26">
                  <c:v>6.7393765357018796E-3</c:v>
                </c:pt>
                <c:pt idx="27">
                  <c:v>7.1784342388074296E-3</c:v>
                </c:pt>
                <c:pt idx="28">
                  <c:v>7.6436952488816096E-3</c:v>
                </c:pt>
                <c:pt idx="29">
                  <c:v>8.1386960002468103E-3</c:v>
                </c:pt>
                <c:pt idx="30">
                  <c:v>8.6499569293170004E-3</c:v>
                </c:pt>
                <c:pt idx="31">
                  <c:v>9.2015885156031194E-3</c:v>
                </c:pt>
                <c:pt idx="32">
                  <c:v>9.7759072062894806E-3</c:v>
                </c:pt>
                <c:pt idx="33">
                  <c:v>1.0375045229103E-2</c:v>
                </c:pt>
                <c:pt idx="34">
                  <c:v>1.1017635927538001E-2</c:v>
                </c:pt>
                <c:pt idx="35">
                  <c:v>1.16803087414128E-2</c:v>
                </c:pt>
                <c:pt idx="36">
                  <c:v>1.23835277296519E-2</c:v>
                </c:pt>
                <c:pt idx="37">
                  <c:v>1.31222568675862E-2</c:v>
                </c:pt>
                <c:pt idx="38">
                  <c:v>1.38827288308972E-2</c:v>
                </c:pt>
                <c:pt idx="39">
                  <c:v>1.4702588522369201E-2</c:v>
                </c:pt>
                <c:pt idx="40">
                  <c:v>1.55471925974059E-2</c:v>
                </c:pt>
                <c:pt idx="41">
                  <c:v>1.6430219853007001E-2</c:v>
                </c:pt>
                <c:pt idx="42">
                  <c:v>1.7364715483184801E-2</c:v>
                </c:pt>
                <c:pt idx="43">
                  <c:v>1.8325169470449602E-2</c:v>
                </c:pt>
                <c:pt idx="44">
                  <c:v>1.9344395268193901E-2</c:v>
                </c:pt>
                <c:pt idx="45">
                  <c:v>2.04030884934631E-2</c:v>
                </c:pt>
                <c:pt idx="46">
                  <c:v>2.14953714579432E-2</c:v>
                </c:pt>
                <c:pt idx="47">
                  <c:v>2.26581342402912E-2</c:v>
                </c:pt>
                <c:pt idx="48">
                  <c:v>2.3851128675706299E-2</c:v>
                </c:pt>
                <c:pt idx="49">
                  <c:v>2.5099391701815799E-2</c:v>
                </c:pt>
                <c:pt idx="50">
                  <c:v>2.6404717764227401E-2</c:v>
                </c:pt>
                <c:pt idx="51">
                  <c:v>2.7741989225717599E-2</c:v>
                </c:pt>
                <c:pt idx="52">
                  <c:v>2.9159123685817599E-2</c:v>
                </c:pt>
                <c:pt idx="53">
                  <c:v>3.06167464310209E-2</c:v>
                </c:pt>
                <c:pt idx="54">
                  <c:v>3.2122984768710998E-2</c:v>
                </c:pt>
                <c:pt idx="55">
                  <c:v>3.3706323233279697E-2</c:v>
                </c:pt>
                <c:pt idx="56">
                  <c:v>3.5325547689170997E-2</c:v>
                </c:pt>
                <c:pt idx="57">
                  <c:v>3.7018832689670697E-2</c:v>
                </c:pt>
                <c:pt idx="58">
                  <c:v>3.8771011767847703E-2</c:v>
                </c:pt>
                <c:pt idx="59">
                  <c:v>4.0561982274844997E-2</c:v>
                </c:pt>
                <c:pt idx="60">
                  <c:v>4.2451778037891803E-2</c:v>
                </c:pt>
                <c:pt idx="61">
                  <c:v>4.4380837178137698E-2</c:v>
                </c:pt>
                <c:pt idx="62">
                  <c:v>4.6374712909664099E-2</c:v>
                </c:pt>
                <c:pt idx="63">
                  <c:v>4.8447369066597197E-2</c:v>
                </c:pt>
                <c:pt idx="64">
                  <c:v>5.0560429515216901E-2</c:v>
                </c:pt>
                <c:pt idx="65">
                  <c:v>5.2765977332966597E-2</c:v>
                </c:pt>
                <c:pt idx="66">
                  <c:v>5.5027664841639297E-2</c:v>
                </c:pt>
                <c:pt idx="67">
                  <c:v>5.7341786986184501E-2</c:v>
                </c:pt>
                <c:pt idx="68">
                  <c:v>5.9754962165462701E-2</c:v>
                </c:pt>
                <c:pt idx="69">
                  <c:v>6.2210624464427301E-2</c:v>
                </c:pt>
                <c:pt idx="70">
                  <c:v>6.4746120792865194E-2</c:v>
                </c:pt>
                <c:pt idx="71">
                  <c:v>6.7356327863523496E-2</c:v>
                </c:pt>
                <c:pt idx="72">
                  <c:v>7.0009540429999906E-2</c:v>
                </c:pt>
                <c:pt idx="73">
                  <c:v>7.2770195265657103E-2</c:v>
                </c:pt>
                <c:pt idx="74">
                  <c:v>7.5579688690424501E-2</c:v>
                </c:pt>
                <c:pt idx="75">
                  <c:v>7.8453597717542206E-2</c:v>
                </c:pt>
                <c:pt idx="76">
                  <c:v>8.1419727598781799E-2</c:v>
                </c:pt>
                <c:pt idx="77">
                  <c:v>8.4429168470600502E-2</c:v>
                </c:pt>
                <c:pt idx="78">
                  <c:v>8.75293513624609E-2</c:v>
                </c:pt>
                <c:pt idx="79">
                  <c:v>9.0694673610751494E-2</c:v>
                </c:pt>
                <c:pt idx="80">
                  <c:v>9.3907217967142201E-2</c:v>
                </c:pt>
                <c:pt idx="81">
                  <c:v>9.7226988677255002E-2</c:v>
                </c:pt>
                <c:pt idx="82">
                  <c:v>0.10058895517179101</c:v>
                </c:pt>
                <c:pt idx="83">
                  <c:v>0.10402298824537901</c:v>
                </c:pt>
                <c:pt idx="84">
                  <c:v>0.10753599616757099</c:v>
                </c:pt>
                <c:pt idx="85">
                  <c:v>0.111090301206884</c:v>
                </c:pt>
                <c:pt idx="86">
                  <c:v>0.114739246417369</c:v>
                </c:pt>
                <c:pt idx="87">
                  <c:v>0.11843962972866599</c:v>
                </c:pt>
                <c:pt idx="88">
                  <c:v>0.122192722162086</c:v>
                </c:pt>
                <c:pt idx="89">
                  <c:v>0.126034804122649</c:v>
                </c:pt>
                <c:pt idx="90">
                  <c:v>0.12991497439279501</c:v>
                </c:pt>
                <c:pt idx="91">
                  <c:v>0.13386810382064501</c:v>
                </c:pt>
                <c:pt idx="92">
                  <c:v>0.13788242794685401</c:v>
                </c:pt>
                <c:pt idx="93">
                  <c:v>0.141933130520668</c:v>
                </c:pt>
                <c:pt idx="94">
                  <c:v>0.14607320597864201</c:v>
                </c:pt>
                <c:pt idx="95">
                  <c:v>0.15024912164048199</c:v>
                </c:pt>
                <c:pt idx="96">
                  <c:v>0.154477026630891</c:v>
                </c:pt>
                <c:pt idx="97">
                  <c:v>0.15877113412275901</c:v>
                </c:pt>
                <c:pt idx="98">
                  <c:v>0.163096526956377</c:v>
                </c:pt>
                <c:pt idx="99">
                  <c:v>0.16748746884142501</c:v>
                </c:pt>
                <c:pt idx="100">
                  <c:v>0.17192000131997501</c:v>
                </c:pt>
                <c:pt idx="101">
                  <c:v>0.17638567035185099</c:v>
                </c:pt>
                <c:pt idx="102">
                  <c:v>0.18091701545037001</c:v>
                </c:pt>
                <c:pt idx="103">
                  <c:v>0.18547351352710101</c:v>
                </c:pt>
                <c:pt idx="104">
                  <c:v>0.190074005627555</c:v>
                </c:pt>
                <c:pt idx="105">
                  <c:v>0.19471661997218501</c:v>
                </c:pt>
                <c:pt idx="106">
                  <c:v>0.199381638896725</c:v>
                </c:pt>
                <c:pt idx="107">
                  <c:v>0.20409630549852301</c:v>
                </c:pt>
                <c:pt idx="108">
                  <c:v>0.20883404023220201</c:v>
                </c:pt>
                <c:pt idx="109">
                  <c:v>0.2135977114747</c:v>
                </c:pt>
                <c:pt idx="110">
                  <c:v>0.21839849919012699</c:v>
                </c:pt>
                <c:pt idx="111">
                  <c:v>0.22321461281777299</c:v>
                </c:pt>
                <c:pt idx="112">
                  <c:v>0.228059663139493</c:v>
                </c:pt>
                <c:pt idx="113">
                  <c:v>0.23292469190223999</c:v>
                </c:pt>
                <c:pt idx="114">
                  <c:v>0.23780206039502999</c:v>
                </c:pt>
                <c:pt idx="115">
                  <c:v>0.24270598674832999</c:v>
                </c:pt>
                <c:pt idx="116">
                  <c:v>0.24761798408000901</c:v>
                </c:pt>
                <c:pt idx="117">
                  <c:v>0.252542879395665</c:v>
                </c:pt>
                <c:pt idx="118">
                  <c:v>0.25747956369760999</c:v>
                </c:pt>
                <c:pt idx="119">
                  <c:v>0.26242128956286798</c:v>
                </c:pt>
                <c:pt idx="120">
                  <c:v>0.26737133666676999</c:v>
                </c:pt>
                <c:pt idx="121">
                  <c:v>0.27232368482965202</c:v>
                </c:pt>
                <c:pt idx="122">
                  <c:v>0.27727804586599902</c:v>
                </c:pt>
                <c:pt idx="123">
                  <c:v>0.28223142715240901</c:v>
                </c:pt>
                <c:pt idx="124">
                  <c:v>0.28718282504478398</c:v>
                </c:pt>
                <c:pt idx="125">
                  <c:v>0.29212978436085002</c:v>
                </c:pt>
                <c:pt idx="126">
                  <c:v>0.29706893234732401</c:v>
                </c:pt>
                <c:pt idx="127">
                  <c:v>0.30200337357928703</c:v>
                </c:pt>
                <c:pt idx="128">
                  <c:v>0.30692245894887399</c:v>
                </c:pt>
                <c:pt idx="129">
                  <c:v>0.31183205353191401</c:v>
                </c:pt>
                <c:pt idx="130">
                  <c:v>0.31672993372283398</c:v>
                </c:pt>
                <c:pt idx="131">
                  <c:v>0.32160639127722901</c:v>
                </c:pt>
                <c:pt idx="132">
                  <c:v>0.32647203779575801</c:v>
                </c:pt>
                <c:pt idx="133">
                  <c:v>0.33131393862457897</c:v>
                </c:pt>
                <c:pt idx="134">
                  <c:v>0.33613536933017901</c:v>
                </c:pt>
                <c:pt idx="135">
                  <c:v>0.34094292833756501</c:v>
                </c:pt>
                <c:pt idx="136">
                  <c:v>0.34571302856793901</c:v>
                </c:pt>
                <c:pt idx="137">
                  <c:v>0.35046714932309098</c:v>
                </c:pt>
                <c:pt idx="138">
                  <c:v>0.35519449965303901</c:v>
                </c:pt>
                <c:pt idx="139">
                  <c:v>0.35988807541884799</c:v>
                </c:pt>
                <c:pt idx="140">
                  <c:v>0.36456388391327699</c:v>
                </c:pt>
                <c:pt idx="141">
                  <c:v>0.36919736051937102</c:v>
                </c:pt>
                <c:pt idx="142">
                  <c:v>0.373804616505861</c:v>
                </c:pt>
                <c:pt idx="143">
                  <c:v>0.37838670405131403</c:v>
                </c:pt>
                <c:pt idx="144">
                  <c:v>0.38292058010662999</c:v>
                </c:pt>
                <c:pt idx="145">
                  <c:v>0.387433152560619</c:v>
                </c:pt>
                <c:pt idx="146">
                  <c:v>0.39190496439461497</c:v>
                </c:pt>
                <c:pt idx="147">
                  <c:v>0.39633836639804798</c:v>
                </c:pt>
                <c:pt idx="148">
                  <c:v>0.40074937448201198</c:v>
                </c:pt>
                <c:pt idx="149">
                  <c:v>0.40510284799694801</c:v>
                </c:pt>
                <c:pt idx="150">
                  <c:v>0.409430239546272</c:v>
                </c:pt>
                <c:pt idx="151">
                  <c:v>0.41372225768424098</c:v>
                </c:pt>
                <c:pt idx="152">
                  <c:v>0.41796375638222999</c:v>
                </c:pt>
                <c:pt idx="153">
                  <c:v>0.42218113840401</c:v>
                </c:pt>
                <c:pt idx="154">
                  <c:v>0.42634716029652803</c:v>
                </c:pt>
                <c:pt idx="155">
                  <c:v>0.43047654660334</c:v>
                </c:pt>
                <c:pt idx="156">
                  <c:v>0.43457862149738602</c:v>
                </c:pt>
                <c:pt idx="157">
                  <c:v>0.43861935071820102</c:v>
                </c:pt>
                <c:pt idx="158">
                  <c:v>0.44263552450170601</c:v>
                </c:pt>
                <c:pt idx="159">
                  <c:v>0.44660927738959899</c:v>
                </c:pt>
                <c:pt idx="160">
                  <c:v>0.45053700639768401</c:v>
                </c:pt>
                <c:pt idx="161">
                  <c:v>0.45444037613996502</c:v>
                </c:pt>
                <c:pt idx="162">
                  <c:v>0.45828715327727698</c:v>
                </c:pt>
                <c:pt idx="163">
                  <c:v>0.46210359348018898</c:v>
                </c:pt>
                <c:pt idx="164">
                  <c:v>0.465888086458984</c:v>
                </c:pt>
                <c:pt idx="165">
                  <c:v>0.46961940855356699</c:v>
                </c:pt>
                <c:pt idx="166">
                  <c:v>0.47332768996256802</c:v>
                </c:pt>
                <c:pt idx="167">
                  <c:v>0.476991358582043</c:v>
                </c:pt>
                <c:pt idx="168">
                  <c:v>0.480618143851677</c:v>
                </c:pt>
                <c:pt idx="169">
                  <c:v>0.48422274782459601</c:v>
                </c:pt>
                <c:pt idx="170">
                  <c:v>0.487772262486867</c:v>
                </c:pt>
                <c:pt idx="171">
                  <c:v>0.49130011589039801</c:v>
                </c:pt>
                <c:pt idx="172">
                  <c:v>0.49479564484267102</c:v>
                </c:pt>
                <c:pt idx="173">
                  <c:v>0.49825068870802203</c:v>
                </c:pt>
                <c:pt idx="174">
                  <c:v>0.501686391301296</c:v>
                </c:pt>
                <c:pt idx="175">
                  <c:v>0.50508120436142301</c:v>
                </c:pt>
                <c:pt idx="176">
                  <c:v>0.50845054108262699</c:v>
                </c:pt>
                <c:pt idx="177">
                  <c:v>0.51179901171511499</c:v>
                </c:pt>
                <c:pt idx="178">
                  <c:v>0.51510697857879295</c:v>
                </c:pt>
                <c:pt idx="179">
                  <c:v>0.518399284801489</c:v>
                </c:pt>
                <c:pt idx="180">
                  <c:v>0.52166395582680103</c:v>
                </c:pt>
                <c:pt idx="181">
                  <c:v>0.52490267644889199</c:v>
                </c:pt>
                <c:pt idx="182">
                  <c:v>0.52812743819256103</c:v>
                </c:pt>
                <c:pt idx="183">
                  <c:v>0.53132109969747399</c:v>
                </c:pt>
                <c:pt idx="184">
                  <c:v>0.53450064788076102</c:v>
                </c:pt>
                <c:pt idx="185">
                  <c:v>0.53766388675807097</c:v>
                </c:pt>
                <c:pt idx="186">
                  <c:v>0.54080433115286097</c:v>
                </c:pt>
                <c:pt idx="187">
                  <c:v>0.54393528763364696</c:v>
                </c:pt>
                <c:pt idx="188">
                  <c:v>0.54704824937776098</c:v>
                </c:pt>
                <c:pt idx="189">
                  <c:v>0.55014911409757905</c:v>
                </c:pt>
                <c:pt idx="190">
                  <c:v>0.55324232267083595</c:v>
                </c:pt>
                <c:pt idx="191">
                  <c:v>0.55631947824050498</c:v>
                </c:pt>
                <c:pt idx="192">
                  <c:v>0.55939182825410005</c:v>
                </c:pt>
                <c:pt idx="193">
                  <c:v>0.56245639950056203</c:v>
                </c:pt>
                <c:pt idx="194">
                  <c:v>0.56551419272151104</c:v>
                </c:pt>
                <c:pt idx="195">
                  <c:v>0.56856908695464403</c:v>
                </c:pt>
                <c:pt idx="196">
                  <c:v>0.57161939905048698</c:v>
                </c:pt>
                <c:pt idx="197">
                  <c:v>0.57466873216783798</c:v>
                </c:pt>
                <c:pt idx="198">
                  <c:v>0.57771718512652603</c:v>
                </c:pt>
                <c:pt idx="199">
                  <c:v>0.58076704616235897</c:v>
                </c:pt>
                <c:pt idx="200">
                  <c:v>0.583818465132244</c:v>
                </c:pt>
                <c:pt idx="201">
                  <c:v>0.58687331741655602</c:v>
                </c:pt>
                <c:pt idx="202">
                  <c:v>0.58993359008711699</c:v>
                </c:pt>
                <c:pt idx="203">
                  <c:v>0.59299711240373298</c:v>
                </c:pt>
                <c:pt idx="204">
                  <c:v>0.59607105839744701</c:v>
                </c:pt>
                <c:pt idx="205">
                  <c:v>0.59915114768449995</c:v>
                </c:pt>
                <c:pt idx="206">
                  <c:v>0.60223903212845198</c:v>
                </c:pt>
                <c:pt idx="207">
                  <c:v>0.60534061624062996</c:v>
                </c:pt>
                <c:pt idx="208">
                  <c:v>0.60844908493078997</c:v>
                </c:pt>
                <c:pt idx="209">
                  <c:v>0.61157273983026805</c:v>
                </c:pt>
                <c:pt idx="210">
                  <c:v>0.61470902168244101</c:v>
                </c:pt>
                <c:pt idx="211">
                  <c:v>0.61785410562227305</c:v>
                </c:pt>
                <c:pt idx="212">
                  <c:v>0.621022032985311</c:v>
                </c:pt>
                <c:pt idx="213">
                  <c:v>0.62419960837906996</c:v>
                </c:pt>
                <c:pt idx="214">
                  <c:v>0.62739352742797805</c:v>
                </c:pt>
                <c:pt idx="215">
                  <c:v>0.63060731116700097</c:v>
                </c:pt>
                <c:pt idx="216">
                  <c:v>0.63383156426932896</c:v>
                </c:pt>
                <c:pt idx="217">
                  <c:v>0.63708067185412998</c:v>
                </c:pt>
                <c:pt idx="218">
                  <c:v>0.64034454762258497</c:v>
                </c:pt>
                <c:pt idx="219">
                  <c:v>0.64362299135783696</c:v>
                </c:pt>
                <c:pt idx="220">
                  <c:v>0.646928147912741</c:v>
                </c:pt>
                <c:pt idx="221">
                  <c:v>0.65024498691910004</c:v>
                </c:pt>
                <c:pt idx="222">
                  <c:v>0.65358424614226196</c:v>
                </c:pt>
                <c:pt idx="223">
                  <c:v>0.65694366931654402</c:v>
                </c:pt>
                <c:pt idx="224">
                  <c:v>0.66031493297628896</c:v>
                </c:pt>
                <c:pt idx="225">
                  <c:v>0.66371603232174603</c:v>
                </c:pt>
                <c:pt idx="226">
                  <c:v>0.66712991463666504</c:v>
                </c:pt>
                <c:pt idx="227">
                  <c:v>0.67056162600570202</c:v>
                </c:pt>
                <c:pt idx="228">
                  <c:v>0.67401738127294697</c:v>
                </c:pt>
                <c:pt idx="229">
                  <c:v>0.67748448191065902</c:v>
                </c:pt>
                <c:pt idx="230">
                  <c:v>0.68097542776789199</c:v>
                </c:pt>
                <c:pt idx="231">
                  <c:v>0.68448227169016695</c:v>
                </c:pt>
                <c:pt idx="232">
                  <c:v>0.68800130200429299</c:v>
                </c:pt>
                <c:pt idx="233">
                  <c:v>0.69154568145068596</c:v>
                </c:pt>
                <c:pt idx="234">
                  <c:v>0.69509974957068799</c:v>
                </c:pt>
                <c:pt idx="235">
                  <c:v>0.69867058500143997</c:v>
                </c:pt>
                <c:pt idx="236">
                  <c:v>0.70225801745652605</c:v>
                </c:pt>
                <c:pt idx="237">
                  <c:v>0.70585413743317005</c:v>
                </c:pt>
                <c:pt idx="238">
                  <c:v>0.70946932853871103</c:v>
                </c:pt>
                <c:pt idx="239">
                  <c:v>0.71309355454992696</c:v>
                </c:pt>
                <c:pt idx="240">
                  <c:v>0.71672755865086102</c:v>
                </c:pt>
                <c:pt idx="241">
                  <c:v>0.72037562249000697</c:v>
                </c:pt>
                <c:pt idx="242">
                  <c:v>0.72402925513915894</c:v>
                </c:pt>
                <c:pt idx="243">
                  <c:v>0.72769312476542602</c:v>
                </c:pt>
                <c:pt idx="244">
                  <c:v>0.73136371200195005</c:v>
                </c:pt>
                <c:pt idx="245">
                  <c:v>0.73503835412749896</c:v>
                </c:pt>
                <c:pt idx="246">
                  <c:v>0.738720540657263</c:v>
                </c:pt>
                <c:pt idx="247">
                  <c:v>0.74240447793659103</c:v>
                </c:pt>
                <c:pt idx="248">
                  <c:v>0.74609110331005302</c:v>
                </c:pt>
                <c:pt idx="249">
                  <c:v>0.74977859944550895</c:v>
                </c:pt>
                <c:pt idx="250">
                  <c:v>0.75346597629975798</c:v>
                </c:pt>
                <c:pt idx="251">
                  <c:v>0.75715141797845098</c:v>
                </c:pt>
                <c:pt idx="252">
                  <c:v>0.76083370271164497</c:v>
                </c:pt>
                <c:pt idx="253">
                  <c:v>0.76451332959721197</c:v>
                </c:pt>
                <c:pt idx="254">
                  <c:v>0.76818426155669095</c:v>
                </c:pt>
                <c:pt idx="255">
                  <c:v>0.77185047944928598</c:v>
                </c:pt>
                <c:pt idx="256">
                  <c:v>0.77550769748936499</c:v>
                </c:pt>
                <c:pt idx="257">
                  <c:v>0.77915339144426798</c:v>
                </c:pt>
                <c:pt idx="258">
                  <c:v>0.78279243302347401</c:v>
                </c:pt>
                <c:pt idx="259">
                  <c:v>0.78641265906339297</c:v>
                </c:pt>
                <c:pt idx="260">
                  <c:v>0.79002192946288397</c:v>
                </c:pt>
                <c:pt idx="261">
                  <c:v>0.79361818694192598</c:v>
                </c:pt>
                <c:pt idx="262">
                  <c:v>0.79719127982865501</c:v>
                </c:pt>
                <c:pt idx="263">
                  <c:v>0.80075302147392702</c:v>
                </c:pt>
                <c:pt idx="264">
                  <c:v>0.80429056040774005</c:v>
                </c:pt>
                <c:pt idx="265">
                  <c:v>0.80780712887735995</c:v>
                </c:pt>
                <c:pt idx="266">
                  <c:v>0.81131003933158496</c:v>
                </c:pt>
                <c:pt idx="267">
                  <c:v>0.81477535903526599</c:v>
                </c:pt>
                <c:pt idx="268">
                  <c:v>0.81822489389684006</c:v>
                </c:pt>
                <c:pt idx="269">
                  <c:v>0.82164844166203899</c:v>
                </c:pt>
                <c:pt idx="270">
                  <c:v>0.825038421417988</c:v>
                </c:pt>
                <c:pt idx="271">
                  <c:v>0.82841094120818304</c:v>
                </c:pt>
                <c:pt idx="272">
                  <c:v>0.83174240501324104</c:v>
                </c:pt>
                <c:pt idx="273">
                  <c:v>0.83504762995375303</c:v>
                </c:pt>
                <c:pt idx="274">
                  <c:v>0.83832861031552197</c:v>
                </c:pt>
                <c:pt idx="275">
                  <c:v>0.84156152823419295</c:v>
                </c:pt>
                <c:pt idx="276">
                  <c:v>0.84477331473926598</c:v>
                </c:pt>
                <c:pt idx="277">
                  <c:v>0.84794518321601897</c:v>
                </c:pt>
                <c:pt idx="278">
                  <c:v>0.85107808090720305</c:v>
                </c:pt>
                <c:pt idx="279">
                  <c:v>0.85418853532483296</c:v>
                </c:pt>
                <c:pt idx="280">
                  <c:v>0.85724147089701297</c:v>
                </c:pt>
                <c:pt idx="281">
                  <c:v>0.86026717417892096</c:v>
                </c:pt>
                <c:pt idx="282">
                  <c:v>0.86325735088928202</c:v>
                </c:pt>
                <c:pt idx="283">
                  <c:v>0.86619463979724998</c:v>
                </c:pt>
                <c:pt idx="284">
                  <c:v>0.86910676843807499</c:v>
                </c:pt>
                <c:pt idx="285">
                  <c:v>0.87196558200503005</c:v>
                </c:pt>
                <c:pt idx="286">
                  <c:v>0.874784593753685</c:v>
                </c:pt>
                <c:pt idx="287">
                  <c:v>0.87757506863075696</c:v>
                </c:pt>
                <c:pt idx="288">
                  <c:v>0.88029801645166506</c:v>
                </c:pt>
                <c:pt idx="289">
                  <c:v>0.88299364991015095</c:v>
                </c:pt>
                <c:pt idx="290">
                  <c:v>0.88564268029675997</c:v>
                </c:pt>
                <c:pt idx="291">
                  <c:v>0.88823839129525906</c:v>
                </c:pt>
                <c:pt idx="292">
                  <c:v>0.89080601360886302</c:v>
                </c:pt>
                <c:pt idx="293">
                  <c:v>0.89330772647492396</c:v>
                </c:pt>
                <c:pt idx="294">
                  <c:v>0.89577180830730596</c:v>
                </c:pt>
                <c:pt idx="295">
                  <c:v>0.89819774191871604</c:v>
                </c:pt>
                <c:pt idx="296">
                  <c:v>0.90055577464026204</c:v>
                </c:pt>
                <c:pt idx="297">
                  <c:v>0.90288385806627902</c:v>
                </c:pt>
                <c:pt idx="298">
                  <c:v>0.90515388134187502</c:v>
                </c:pt>
                <c:pt idx="299">
                  <c:v>0.90737211538678697</c:v>
                </c:pt>
                <c:pt idx="300">
                  <c:v>0.90955956669441795</c:v>
                </c:pt>
                <c:pt idx="301">
                  <c:v>0.91166730828279496</c:v>
                </c:pt>
                <c:pt idx="302">
                  <c:v>0.91374059128728402</c:v>
                </c:pt>
                <c:pt idx="303">
                  <c:v>0.915764442051893</c:v>
                </c:pt>
                <c:pt idx="304">
                  <c:v>0.91772004515624195</c:v>
                </c:pt>
                <c:pt idx="305">
                  <c:v>0.91964230756069898</c:v>
                </c:pt>
                <c:pt idx="306">
                  <c:v>0.92149179436940298</c:v>
                </c:pt>
                <c:pt idx="307">
                  <c:v>0.92329037123341295</c:v>
                </c:pt>
                <c:pt idx="308">
                  <c:v>0.92504882642594699</c:v>
                </c:pt>
                <c:pt idx="309">
                  <c:v>0.92671868869042695</c:v>
                </c:pt>
                <c:pt idx="310">
                  <c:v>0.928351449286966</c:v>
                </c:pt>
                <c:pt idx="311">
                  <c:v>0.929918440035577</c:v>
                </c:pt>
                <c:pt idx="312">
                  <c:v>0.93141378554603704</c:v>
                </c:pt>
                <c:pt idx="313">
                  <c:v>0.93286999207539401</c:v>
                </c:pt>
                <c:pt idx="314">
                  <c:v>0.93423027281875204</c:v>
                </c:pt>
                <c:pt idx="315">
                  <c:v>0.93553837620846203</c:v>
                </c:pt>
                <c:pt idx="316">
                  <c:v>0.93678844403125605</c:v>
                </c:pt>
                <c:pt idx="317">
                  <c:v>0.93793965839600302</c:v>
                </c:pt>
                <c:pt idx="318">
                  <c:v>0.93904529836557005</c:v>
                </c:pt>
                <c:pt idx="319">
                  <c:v>0.94005871056803403</c:v>
                </c:pt>
                <c:pt idx="320">
                  <c:v>0.94099282563470799</c:v>
                </c:pt>
                <c:pt idx="321">
                  <c:v>0.94187809574632397</c:v>
                </c:pt>
                <c:pt idx="322">
                  <c:v>0.94262966234921097</c:v>
                </c:pt>
                <c:pt idx="323">
                  <c:v>0.94332629730422701</c:v>
                </c:pt>
                <c:pt idx="324">
                  <c:v>0.94393613801181397</c:v>
                </c:pt>
                <c:pt idx="325">
                  <c:v>0.944430688561684</c:v>
                </c:pt>
                <c:pt idx="326">
                  <c:v>0.944866656620034</c:v>
                </c:pt>
                <c:pt idx="327">
                  <c:v>0.94516876815533302</c:v>
                </c:pt>
                <c:pt idx="328">
                  <c:v>0.94538134219231196</c:v>
                </c:pt>
                <c:pt idx="329">
                  <c:v>0.94551643460542301</c:v>
                </c:pt>
                <c:pt idx="330">
                  <c:v>0.94548941281171595</c:v>
                </c:pt>
                <c:pt idx="331">
                  <c:v>0.94539188928933304</c:v>
                </c:pt>
                <c:pt idx="332">
                  <c:v>0.94516432710001597</c:v>
                </c:pt>
                <c:pt idx="333">
                  <c:v>0.94480229088572298</c:v>
                </c:pt>
                <c:pt idx="334">
                  <c:v>0.94436434650711998</c:v>
                </c:pt>
                <c:pt idx="335">
                  <c:v>0.94373341930584598</c:v>
                </c:pt>
                <c:pt idx="336">
                  <c:v>0.94300447565950896</c:v>
                </c:pt>
                <c:pt idx="337">
                  <c:v>0.94215585936112201</c:v>
                </c:pt>
                <c:pt idx="338">
                  <c:v>0.94111678467362303</c:v>
                </c:pt>
                <c:pt idx="339">
                  <c:v>0.93998780868922405</c:v>
                </c:pt>
                <c:pt idx="340">
                  <c:v>0.93867094068824797</c:v>
                </c:pt>
                <c:pt idx="341">
                  <c:v>0.93720398799115101</c:v>
                </c:pt>
                <c:pt idx="342">
                  <c:v>0.93563646054927596</c:v>
                </c:pt>
                <c:pt idx="343">
                  <c:v>0.93381215388358596</c:v>
                </c:pt>
                <c:pt idx="344">
                  <c:v>0.93188378337121902</c:v>
                </c:pt>
                <c:pt idx="345">
                  <c:v>0.92978231942057499</c:v>
                </c:pt>
                <c:pt idx="346">
                  <c:v>0.92746953020339395</c:v>
                </c:pt>
                <c:pt idx="347">
                  <c:v>0.92504716640035201</c:v>
                </c:pt>
                <c:pt idx="348">
                  <c:v>0.92237003858510402</c:v>
                </c:pt>
                <c:pt idx="349">
                  <c:v>0.91953778852375301</c:v>
                </c:pt>
                <c:pt idx="350">
                  <c:v>0.91655823510400403</c:v>
                </c:pt>
                <c:pt idx="351">
                  <c:v>0.91329976094630505</c:v>
                </c:pt>
                <c:pt idx="352">
                  <c:v>0.90991978563669795</c:v>
                </c:pt>
                <c:pt idx="353">
                  <c:v>0.90630923719560796</c:v>
                </c:pt>
                <c:pt idx="354">
                  <c:v>0.90248237965022404</c:v>
                </c:pt>
                <c:pt idx="355">
                  <c:v>0.89853003512295604</c:v>
                </c:pt>
                <c:pt idx="356">
                  <c:v>0.89425892345503899</c:v>
                </c:pt>
                <c:pt idx="357">
                  <c:v>0.88984302393132597</c:v>
                </c:pt>
                <c:pt idx="358">
                  <c:v>0.88523290567766899</c:v>
                </c:pt>
                <c:pt idx="359">
                  <c:v>0.88034467944010097</c:v>
                </c:pt>
                <c:pt idx="360">
                  <c:v>0.87532438667324997</c:v>
                </c:pt>
                <c:pt idx="361">
                  <c:v>0.87002434834504805</c:v>
                </c:pt>
                <c:pt idx="362">
                  <c:v>0.86452374498388496</c:v>
                </c:pt>
                <c:pt idx="363">
                  <c:v>0.85887525850677604</c:v>
                </c:pt>
                <c:pt idx="364">
                  <c:v>0.85289226939634899</c:v>
                </c:pt>
                <c:pt idx="365">
                  <c:v>0.84677595107877002</c:v>
                </c:pt>
                <c:pt idx="366">
                  <c:v>0.84043027403748605</c:v>
                </c:pt>
                <c:pt idx="367">
                  <c:v>0.83383412956182501</c:v>
                </c:pt>
                <c:pt idx="368">
                  <c:v>0.82710596283598503</c:v>
                </c:pt>
                <c:pt idx="369">
                  <c:v>0.82007223133779195</c:v>
                </c:pt>
                <c:pt idx="370">
                  <c:v>0.81287350067893505</c:v>
                </c:pt>
                <c:pt idx="371">
                  <c:v>0.80550287299157897</c:v>
                </c:pt>
                <c:pt idx="372">
                  <c:v>0.79784417542601505</c:v>
                </c:pt>
                <c:pt idx="373">
                  <c:v>0.79006120725907703</c:v>
                </c:pt>
                <c:pt idx="374">
                  <c:v>0.78203859687103905</c:v>
                </c:pt>
                <c:pt idx="375">
                  <c:v>0.77381679665104397</c:v>
                </c:pt>
                <c:pt idx="376">
                  <c:v>0.76547575846884996</c:v>
                </c:pt>
                <c:pt idx="377">
                  <c:v>0.75684022566135201</c:v>
                </c:pt>
                <c:pt idx="378">
                  <c:v>0.74808829053771897</c:v>
                </c:pt>
                <c:pt idx="379">
                  <c:v>0.73916458338463198</c:v>
                </c:pt>
                <c:pt idx="380">
                  <c:v>0.73002519864753901</c:v>
                </c:pt>
                <c:pt idx="381">
                  <c:v>0.720783470403211</c:v>
                </c:pt>
                <c:pt idx="382">
                  <c:v>0.71132684994935003</c:v>
                </c:pt>
                <c:pt idx="383">
                  <c:v>0.70173643387895102</c:v>
                </c:pt>
                <c:pt idx="384">
                  <c:v>0.69203761904362204</c:v>
                </c:pt>
                <c:pt idx="385">
                  <c:v>0.68212887482040896</c:v>
                </c:pt>
                <c:pt idx="386">
                  <c:v>0.67214017575152096</c:v>
                </c:pt>
                <c:pt idx="387">
                  <c:v>0.66201122750142205</c:v>
                </c:pt>
                <c:pt idx="388">
                  <c:v>0.65175194850028895</c:v>
                </c:pt>
                <c:pt idx="389">
                  <c:v>0.64142320863283497</c:v>
                </c:pt>
                <c:pt idx="390">
                  <c:v>0.63094295074887397</c:v>
                </c:pt>
                <c:pt idx="391">
                  <c:v>0.62039546322801897</c:v>
                </c:pt>
                <c:pt idx="392">
                  <c:v>0.60977112072241502</c:v>
                </c:pt>
                <c:pt idx="393">
                  <c:v>0.59904297191654798</c:v>
                </c:pt>
                <c:pt idx="394">
                  <c:v>0.58827322753404199</c:v>
                </c:pt>
                <c:pt idx="395">
                  <c:v>0.57742681349006897</c:v>
                </c:pt>
                <c:pt idx="396">
                  <c:v>0.56653292014394996</c:v>
                </c:pt>
                <c:pt idx="397">
                  <c:v>0.55560931638559596</c:v>
                </c:pt>
                <c:pt idx="398">
                  <c:v>0.54463151088369199</c:v>
                </c:pt>
                <c:pt idx="399">
                  <c:v>0.53364164824500104</c:v>
                </c:pt>
                <c:pt idx="400">
                  <c:v>0.52263235989123003</c:v>
                </c:pt>
                <c:pt idx="401">
                  <c:v>0.51161658783057695</c:v>
                </c:pt>
                <c:pt idx="402">
                  <c:v>0.50060088712836004</c:v>
                </c:pt>
                <c:pt idx="403">
                  <c:v>0.48959730291077302</c:v>
                </c:pt>
                <c:pt idx="404">
                  <c:v>0.47861306951076399</c:v>
                </c:pt>
                <c:pt idx="405">
                  <c:v>0.46764604687782801</c:v>
                </c:pt>
                <c:pt idx="406">
                  <c:v>0.45673237001123401</c:v>
                </c:pt>
                <c:pt idx="407">
                  <c:v>0.44584738589304101</c:v>
                </c:pt>
                <c:pt idx="408">
                  <c:v>0.43501870450670599</c:v>
                </c:pt>
                <c:pt idx="409">
                  <c:v>0.424258176026162</c:v>
                </c:pt>
                <c:pt idx="410">
                  <c:v>0.41353735123047802</c:v>
                </c:pt>
                <c:pt idx="411">
                  <c:v>0.40292971106275499</c:v>
                </c:pt>
                <c:pt idx="412">
                  <c:v>0.39238395357594702</c:v>
                </c:pt>
                <c:pt idx="413">
                  <c:v>0.38191586673283601</c:v>
                </c:pt>
                <c:pt idx="414">
                  <c:v>0.37157805827687901</c:v>
                </c:pt>
                <c:pt idx="415">
                  <c:v>0.36130418542652198</c:v>
                </c:pt>
                <c:pt idx="416">
                  <c:v>0.35116853214302302</c:v>
                </c:pt>
                <c:pt idx="417">
                  <c:v>0.34114579708086301</c:v>
                </c:pt>
                <c:pt idx="418">
                  <c:v>0.33120090514890999</c:v>
                </c:pt>
                <c:pt idx="419">
                  <c:v>0.32145643553134201</c:v>
                </c:pt>
                <c:pt idx="420">
                  <c:v>0.31179556246491102</c:v>
                </c:pt>
                <c:pt idx="421">
                  <c:v>0.302275543282848</c:v>
                </c:pt>
                <c:pt idx="422">
                  <c:v>0.29292706897763399</c:v>
                </c:pt>
                <c:pt idx="423">
                  <c:v>0.28366866550647801</c:v>
                </c:pt>
                <c:pt idx="424">
                  <c:v>0.27462316733763797</c:v>
                </c:pt>
                <c:pt idx="425">
                  <c:v>0.265705572074658</c:v>
                </c:pt>
                <c:pt idx="426">
                  <c:v>0.25691279548253898</c:v>
                </c:pt>
                <c:pt idx="427">
                  <c:v>0.24835231508799599</c:v>
                </c:pt>
                <c:pt idx="428">
                  <c:v>0.239893864940352</c:v>
                </c:pt>
                <c:pt idx="429">
                  <c:v>0.231631043800649</c:v>
                </c:pt>
                <c:pt idx="430">
                  <c:v>0.22354803035246901</c:v>
                </c:pt>
                <c:pt idx="431">
                  <c:v>0.21557035400337299</c:v>
                </c:pt>
                <c:pt idx="432">
                  <c:v>0.20786169318480799</c:v>
                </c:pt>
                <c:pt idx="433">
                  <c:v>0.200271990203746</c:v>
                </c:pt>
                <c:pt idx="434">
                  <c:v>0.19284638063758999</c:v>
                </c:pt>
                <c:pt idx="435">
                  <c:v>0.185650006147278</c:v>
                </c:pt>
                <c:pt idx="436">
                  <c:v>0.17856313681000199</c:v>
                </c:pt>
                <c:pt idx="437">
                  <c:v>0.171709639877836</c:v>
                </c:pt>
                <c:pt idx="438">
                  <c:v>0.16501927574845399</c:v>
                </c:pt>
                <c:pt idx="439">
                  <c:v>0.15845259556573699</c:v>
                </c:pt>
                <c:pt idx="440">
                  <c:v>0.15215799014950099</c:v>
                </c:pt>
                <c:pt idx="441">
                  <c:v>0.14597220821840901</c:v>
                </c:pt>
                <c:pt idx="442">
                  <c:v>0.139975458552272</c:v>
                </c:pt>
                <c:pt idx="443">
                  <c:v>0.13418040420508701</c:v>
                </c:pt>
                <c:pt idx="444">
                  <c:v>0.1284926332978</c:v>
                </c:pt>
                <c:pt idx="445">
                  <c:v>0.12305459707871499</c:v>
                </c:pt>
                <c:pt idx="446">
                  <c:v>0.117748420042151</c:v>
                </c:pt>
                <c:pt idx="447">
                  <c:v>0.112583419417493</c:v>
                </c:pt>
                <c:pt idx="448">
                  <c:v>0.107650296585313</c:v>
                </c:pt>
                <c:pt idx="449">
                  <c:v>0.102818248882592</c:v>
                </c:pt>
                <c:pt idx="450">
                  <c:v>9.8183037909745405E-2</c:v>
                </c:pt>
                <c:pt idx="451">
                  <c:v>9.3709163186736E-2</c:v>
                </c:pt>
                <c:pt idx="452">
                  <c:v>8.9333005164001306E-2</c:v>
                </c:pt>
                <c:pt idx="453">
                  <c:v>8.5201830581798393E-2</c:v>
                </c:pt>
                <c:pt idx="454">
                  <c:v>8.1166399417997304E-2</c:v>
                </c:pt>
                <c:pt idx="455">
                  <c:v>7.7276328208495199E-2</c:v>
                </c:pt>
                <c:pt idx="456">
                  <c:v>7.3568210504428203E-2</c:v>
                </c:pt>
                <c:pt idx="457">
                  <c:v>6.9948081421840003E-2</c:v>
                </c:pt>
                <c:pt idx="458">
                  <c:v>6.6516463980891699E-2</c:v>
                </c:pt>
                <c:pt idx="459">
                  <c:v>6.3203120545538005E-2</c:v>
                </c:pt>
                <c:pt idx="460">
                  <c:v>5.9988278669332103E-2</c:v>
                </c:pt>
                <c:pt idx="461">
                  <c:v>5.6966732325597097E-2</c:v>
                </c:pt>
                <c:pt idx="462">
                  <c:v>5.4022175559777702E-2</c:v>
                </c:pt>
                <c:pt idx="463">
                  <c:v>5.1215002475550803E-2</c:v>
                </c:pt>
                <c:pt idx="464">
                  <c:v>4.8540176105837801E-2</c:v>
                </c:pt>
                <c:pt idx="465">
                  <c:v>4.5937665643282402E-2</c:v>
                </c:pt>
                <c:pt idx="466">
                  <c:v>4.3503001765600902E-2</c:v>
                </c:pt>
                <c:pt idx="467">
                  <c:v>4.1147886589559701E-2</c:v>
                </c:pt>
                <c:pt idx="468">
                  <c:v>3.88862399158185E-2</c:v>
                </c:pt>
                <c:pt idx="469">
                  <c:v>3.6762996614537198E-2</c:v>
                </c:pt>
                <c:pt idx="470">
                  <c:v>3.4700683273030997E-2</c:v>
                </c:pt>
                <c:pt idx="471">
                  <c:v>3.2758886750623599E-2</c:v>
                </c:pt>
                <c:pt idx="472">
                  <c:v>3.09065471814047E-2</c:v>
                </c:pt>
                <c:pt idx="473">
                  <c:v>2.91118175531031E-2</c:v>
                </c:pt>
                <c:pt idx="474">
                  <c:v>2.7454561773110901E-2</c:v>
                </c:pt>
                <c:pt idx="475">
                  <c:v>2.58473551839731E-2</c:v>
                </c:pt>
                <c:pt idx="476">
                  <c:v>2.4321876817015298E-2</c:v>
                </c:pt>
                <c:pt idx="477">
                  <c:v>2.2889180370787899E-2</c:v>
                </c:pt>
                <c:pt idx="478">
                  <c:v>2.1502345108573399E-2</c:v>
                </c:pt>
                <c:pt idx="479">
                  <c:v>2.0214370956059699E-2</c:v>
                </c:pt>
                <c:pt idx="480">
                  <c:v>1.8982540311652599E-2</c:v>
                </c:pt>
                <c:pt idx="481">
                  <c:v>1.78020298890515E-2</c:v>
                </c:pt>
                <c:pt idx="482">
                  <c:v>1.6712319066196801E-2</c:v>
                </c:pt>
                <c:pt idx="483">
                  <c:v>1.5659025632845502E-2</c:v>
                </c:pt>
                <c:pt idx="484">
                  <c:v>1.46722403668215E-2</c:v>
                </c:pt>
                <c:pt idx="485">
                  <c:v>1.3743722709359399E-2</c:v>
                </c:pt>
                <c:pt idx="486">
                  <c:v>1.2848114414515201E-2</c:v>
                </c:pt>
                <c:pt idx="487">
                  <c:v>1.20287398878619E-2</c:v>
                </c:pt>
                <c:pt idx="488">
                  <c:v>1.1241933508704701E-2</c:v>
                </c:pt>
                <c:pt idx="489">
                  <c:v>1.0497152372850999E-2</c:v>
                </c:pt>
                <c:pt idx="490">
                  <c:v>9.8088529683630406E-3</c:v>
                </c:pt>
                <c:pt idx="491">
                  <c:v>9.1458567681175704E-3</c:v>
                </c:pt>
                <c:pt idx="492">
                  <c:v>8.5335688351833097E-3</c:v>
                </c:pt>
                <c:pt idx="493">
                  <c:v>7.9555145069832005E-3</c:v>
                </c:pt>
                <c:pt idx="494">
                  <c:v>7.4017345989677999E-3</c:v>
                </c:pt>
                <c:pt idx="495">
                  <c:v>6.89997968846704E-3</c:v>
                </c:pt>
                <c:pt idx="496">
                  <c:v>6.4172340617587196E-3</c:v>
                </c:pt>
                <c:pt idx="497">
                  <c:v>5.9664821985814702E-3</c:v>
                </c:pt>
                <c:pt idx="498">
                  <c:v>5.5488138588904801E-3</c:v>
                </c:pt>
                <c:pt idx="499">
                  <c:v>5.1479551885125598E-3</c:v>
                </c:pt>
              </c:numCache>
            </c:numRef>
          </c:yVal>
          <c:smooth val="1"/>
        </c:ser>
        <c:ser>
          <c:idx val="0"/>
          <c:order val="0"/>
          <c:tx>
            <c:strRef>
              <c:f>Distribution_OKOK!$AG$41</c:f>
              <c:strCache>
                <c:ptCount val="1"/>
                <c:pt idx="0">
                  <c:v>Reduction</c:v>
                </c:pt>
              </c:strCache>
            </c:strRef>
          </c:tx>
          <c:spPr>
            <a:ln>
              <a:solidFill>
                <a:srgbClr val="C00000"/>
              </a:solidFill>
              <a:prstDash val="dash"/>
            </a:ln>
          </c:spPr>
          <c:marker>
            <c:symbol val="none"/>
          </c:marker>
          <c:xVal>
            <c:numRef>
              <c:f>Distribution_OKOK!$AE$42:$AE$541</c:f>
              <c:numCache>
                <c:formatCode>General</c:formatCode>
                <c:ptCount val="500"/>
                <c:pt idx="0">
                  <c:v>15.66130654918115</c:v>
                </c:pt>
                <c:pt idx="1">
                  <c:v>15.94506627277215</c:v>
                </c:pt>
                <c:pt idx="2">
                  <c:v>16.23396730309128</c:v>
                </c:pt>
                <c:pt idx="3">
                  <c:v>16.528102793016352</c:v>
                </c:pt>
                <c:pt idx="4">
                  <c:v>16.827567583217728</c:v>
                </c:pt>
                <c:pt idx="5">
                  <c:v>17.13245823273844</c:v>
                </c:pt>
                <c:pt idx="6">
                  <c:v>17.44287305012865</c:v>
                </c:pt>
                <c:pt idx="7">
                  <c:v>17.75891212514416</c:v>
                </c:pt>
                <c:pt idx="8">
                  <c:v>18.080677361019141</c:v>
                </c:pt>
                <c:pt idx="9">
                  <c:v>18.40827250732378</c:v>
                </c:pt>
                <c:pt idx="10">
                  <c:v>18.741803193417091</c:v>
                </c:pt>
                <c:pt idx="11">
                  <c:v>19.081376962505921</c:v>
                </c:pt>
                <c:pt idx="12">
                  <c:v>19.427103306321051</c:v>
                </c:pt>
                <c:pt idx="13">
                  <c:v>19.779093700421591</c:v>
                </c:pt>
                <c:pt idx="14">
                  <c:v>20.137461640138959</c:v>
                </c:pt>
                <c:pt idx="15">
                  <c:v>20.50232267717222</c:v>
                </c:pt>
                <c:pt idx="16">
                  <c:v>20.873794456846451</c:v>
                </c:pt>
                <c:pt idx="17">
                  <c:v>21.25199675604604</c:v>
                </c:pt>
                <c:pt idx="18">
                  <c:v>21.637051521835541</c:v>
                </c:pt>
                <c:pt idx="19">
                  <c:v>22.029082910780499</c:v>
                </c:pt>
                <c:pt idx="20">
                  <c:v>22.428217328978381</c:v>
                </c:pt>
                <c:pt idx="21">
                  <c:v>22.834583472819851</c:v>
                </c:pt>
                <c:pt idx="22">
                  <c:v>23.248312370483351</c:v>
                </c:pt>
                <c:pt idx="23">
                  <c:v>23.669537424184291</c:v>
                </c:pt>
                <c:pt idx="24">
                  <c:v>24.09839445318898</c:v>
                </c:pt>
                <c:pt idx="25">
                  <c:v>24.535021737608069</c:v>
                </c:pt>
                <c:pt idx="26">
                  <c:v>24.97956006298341</c:v>
                </c:pt>
                <c:pt idx="27">
                  <c:v>25.432152765682751</c:v>
                </c:pt>
                <c:pt idx="28">
                  <c:v>25.892945779116971</c:v>
                </c:pt>
                <c:pt idx="29">
                  <c:v>26.362087680794591</c:v>
                </c:pt>
                <c:pt idx="30">
                  <c:v>26.839729740228979</c:v>
                </c:pt>
                <c:pt idx="31">
                  <c:v>27.326025967713441</c:v>
                </c:pt>
                <c:pt idx="32">
                  <c:v>27.821133163980161</c:v>
                </c:pt>
                <c:pt idx="33">
                  <c:v>28.32521097075881</c:v>
                </c:pt>
                <c:pt idx="34">
                  <c:v>28.838421922251211</c:v>
                </c:pt>
                <c:pt idx="35">
                  <c:v>29.36093149753863</c:v>
                </c:pt>
                <c:pt idx="36">
                  <c:v>29.892908173938689</c:v>
                </c:pt>
                <c:pt idx="37">
                  <c:v>30.434523481328959</c:v>
                </c:pt>
                <c:pt idx="38">
                  <c:v>30.985952057454831</c:v>
                </c:pt>
                <c:pt idx="39">
                  <c:v>31.547371704239481</c:v>
                </c:pt>
                <c:pt idx="40">
                  <c:v>32.118963445114098</c:v>
                </c:pt>
                <c:pt idx="41">
                  <c:v>32.700911583386848</c:v>
                </c:pt>
                <c:pt idx="42">
                  <c:v>33.293403761669452</c:v>
                </c:pt>
                <c:pt idx="43">
                  <c:v>33.896631022380262</c:v>
                </c:pt>
                <c:pt idx="44">
                  <c:v>34.510787869343943</c:v>
                </c:pt>
                <c:pt idx="45">
                  <c:v>35.13607233050692</c:v>
                </c:pt>
                <c:pt idx="46">
                  <c:v>35.772686021789212</c:v>
                </c:pt>
                <c:pt idx="47">
                  <c:v>36.420834212093361</c:v>
                </c:pt>
                <c:pt idx="48">
                  <c:v>37.080725889490978</c:v>
                </c:pt>
                <c:pt idx="49">
                  <c:v>37.752573828608533</c:v>
                </c:pt>
                <c:pt idx="50">
                  <c:v>38.436594659234238</c:v>
                </c:pt>
                <c:pt idx="51">
                  <c:v>39.133008936167862</c:v>
                </c:pt>
                <c:pt idx="52">
                  <c:v>39.842041210336028</c:v>
                </c:pt>
                <c:pt idx="53">
                  <c:v>40.563920101196352</c:v>
                </c:pt>
                <c:pt idx="54">
                  <c:v>41.298878370452947</c:v>
                </c:pt>
                <c:pt idx="55">
                  <c:v>42.047152997107951</c:v>
                </c:pt>
                <c:pt idx="56">
                  <c:v>42.808985253872741</c:v>
                </c:pt>
                <c:pt idx="57">
                  <c:v>43.584620784963548</c:v>
                </c:pt>
                <c:pt idx="58">
                  <c:v>44.374309685306699</c:v>
                </c:pt>
                <c:pt idx="59">
                  <c:v>45.17830658117991</c:v>
                </c:pt>
                <c:pt idx="60">
                  <c:v>45.99687071230953</c:v>
                </c:pt>
                <c:pt idx="61">
                  <c:v>46.830266015465646</c:v>
                </c:pt>
                <c:pt idx="62">
                  <c:v>47.678761209561472</c:v>
                </c:pt>
                <c:pt idx="63">
                  <c:v>48.542629882299622</c:v>
                </c:pt>
                <c:pt idx="64">
                  <c:v>49.422150578387502</c:v>
                </c:pt>
                <c:pt idx="65">
                  <c:v>50.317606889350849</c:v>
                </c:pt>
                <c:pt idx="66">
                  <c:v>51.229287544974667</c:v>
                </c:pt>
                <c:pt idx="67">
                  <c:v>52.15748650640078</c:v>
                </c:pt>
                <c:pt idx="68">
                  <c:v>53.102503060912433</c:v>
                </c:pt>
                <c:pt idx="69">
                  <c:v>54.064641918435953</c:v>
                </c:pt>
                <c:pt idx="70">
                  <c:v>55.044213309791147</c:v>
                </c:pt>
                <c:pt idx="71">
                  <c:v>56.041533086721699</c:v>
                </c:pt>
                <c:pt idx="72">
                  <c:v>57.056922823737978</c:v>
                </c:pt>
                <c:pt idx="73">
                  <c:v>58.09070992180505</c:v>
                </c:pt>
                <c:pt idx="74">
                  <c:v>59.143227713909553</c:v>
                </c:pt>
                <c:pt idx="75">
                  <c:v>60.21481557253918</c:v>
                </c:pt>
                <c:pt idx="76">
                  <c:v>61.305819019109208</c:v>
                </c:pt>
                <c:pt idx="77">
                  <c:v>62.416589835372392</c:v>
                </c:pt>
                <c:pt idx="78">
                  <c:v>63.547486176846817</c:v>
                </c:pt>
                <c:pt idx="79">
                  <c:v>64.698872688298991</c:v>
                </c:pt>
                <c:pt idx="80">
                  <c:v>65.871120621319704</c:v>
                </c:pt>
                <c:pt idx="81">
                  <c:v>67.064607954029668</c:v>
                </c:pt>
                <c:pt idx="82">
                  <c:v>68.279719512954387</c:v>
                </c:pt>
                <c:pt idx="83">
                  <c:v>69.516847097107373</c:v>
                </c:pt>
                <c:pt idx="84">
                  <c:v>70.776389604320741</c:v>
                </c:pt>
                <c:pt idx="85">
                  <c:v>72.058753159865958</c:v>
                </c:pt>
                <c:pt idx="86">
                  <c:v>73.364351247403832</c:v>
                </c:pt>
                <c:pt idx="87">
                  <c:v>74.693604842308062</c:v>
                </c:pt>
                <c:pt idx="88">
                  <c:v>76.046942547403759</c:v>
                </c:pt>
                <c:pt idx="89">
                  <c:v>77.424800731165575</c:v>
                </c:pt>
                <c:pt idx="90">
                  <c:v>78.827623668420031</c:v>
                </c:pt>
                <c:pt idx="91">
                  <c:v>80.255863683596502</c:v>
                </c:pt>
                <c:pt idx="92">
                  <c:v>81.709981296574597</c:v>
                </c:pt>
                <c:pt idx="93">
                  <c:v>83.190445371173382</c:v>
                </c:pt>
                <c:pt idx="94">
                  <c:v>84.697733266331255</c:v>
                </c:pt>
                <c:pt idx="95">
                  <c:v>86.232330990024636</c:v>
                </c:pt>
                <c:pt idx="96">
                  <c:v>87.794733355976504</c:v>
                </c:pt>
                <c:pt idx="97">
                  <c:v>89.385444143202577</c:v>
                </c:pt>
                <c:pt idx="98">
                  <c:v>91.004976258452089</c:v>
                </c:pt>
                <c:pt idx="99">
                  <c:v>92.653851901579998</c:v>
                </c:pt>
                <c:pt idx="100">
                  <c:v>94.332602733936838</c:v>
                </c:pt>
                <c:pt idx="101">
                  <c:v>96.041770049789051</c:v>
                </c:pt>
                <c:pt idx="102">
                  <c:v>97.781904950854681</c:v>
                </c:pt>
                <c:pt idx="103">
                  <c:v>99.553568524000681</c:v>
                </c:pt>
                <c:pt idx="104">
                  <c:v>101.3573320221581</c:v>
                </c:pt>
                <c:pt idx="105">
                  <c:v>103.19377704851721</c:v>
                </c:pt>
                <c:pt idx="106">
                  <c:v>105.063495744058</c:v>
                </c:pt>
                <c:pt idx="107">
                  <c:v>106.9670909784797</c:v>
                </c:pt>
                <c:pt idx="108">
                  <c:v>108.90517654458939</c:v>
                </c:pt>
                <c:pt idx="109">
                  <c:v>110.8783773562124</c:v>
                </c:pt>
                <c:pt idx="110">
                  <c:v>112.88732964968909</c:v>
                </c:pt>
                <c:pt idx="111">
                  <c:v>114.9326811890212</c:v>
                </c:pt>
                <c:pt idx="112">
                  <c:v>117.0150914747374</c:v>
                </c:pt>
                <c:pt idx="113">
                  <c:v>119.13523195654049</c:v>
                </c:pt>
                <c:pt idx="114">
                  <c:v>121.2937862498095</c:v>
                </c:pt>
                <c:pt idx="115">
                  <c:v>123.49145035602371</c:v>
                </c:pt>
                <c:pt idx="116">
                  <c:v>125.72893288717999</c:v>
                </c:pt>
                <c:pt idx="117">
                  <c:v>128.0069552942775</c:v>
                </c:pt>
                <c:pt idx="118">
                  <c:v>130.3262520999408</c:v>
                </c:pt>
                <c:pt idx="119">
                  <c:v>132.68757113525879</c:v>
                </c:pt>
                <c:pt idx="120">
                  <c:v>135.09167378091391</c:v>
                </c:pt>
                <c:pt idx="121">
                  <c:v>137.53933521268141</c:v>
                </c:pt>
                <c:pt idx="122">
                  <c:v>140.03134465137541</c:v>
                </c:pt>
                <c:pt idx="123">
                  <c:v>142.56850561732489</c:v>
                </c:pt>
                <c:pt idx="124">
                  <c:v>145.1516361894588</c:v>
                </c:pt>
                <c:pt idx="125">
                  <c:v>147.7815692690879</c:v>
                </c:pt>
                <c:pt idx="126">
                  <c:v>150.45915284846259</c:v>
                </c:pt>
                <c:pt idx="127">
                  <c:v>153.18525028419961</c:v>
                </c:pt>
                <c:pt idx="128">
                  <c:v>155.96074057566179</c:v>
                </c:pt>
                <c:pt idx="129">
                  <c:v>158.78651864838011</c:v>
                </c:pt>
                <c:pt idx="130">
                  <c:v>161.66349564261429</c:v>
                </c:pt>
                <c:pt idx="131">
                  <c:v>164.59259920713779</c:v>
                </c:pt>
                <c:pt idx="132">
                  <c:v>167.5747737983493</c:v>
                </c:pt>
                <c:pt idx="133">
                  <c:v>170.61098098480079</c:v>
                </c:pt>
                <c:pt idx="134">
                  <c:v>173.70219975724541</c:v>
                </c:pt>
                <c:pt idx="135">
                  <c:v>176.84942684430101</c:v>
                </c:pt>
                <c:pt idx="136">
                  <c:v>180.05367703383521</c:v>
                </c:pt>
                <c:pt idx="137">
                  <c:v>183.31598350017541</c:v>
                </c:pt>
                <c:pt idx="138">
                  <c:v>186.63739813722819</c:v>
                </c:pt>
                <c:pt idx="139">
                  <c:v>190.01899189767559</c:v>
                </c:pt>
                <c:pt idx="140">
                  <c:v>193.4618551382743</c:v>
                </c:pt>
                <c:pt idx="141">
                  <c:v>196.96709797143441</c:v>
                </c:pt>
                <c:pt idx="142">
                  <c:v>200.53585062316091</c:v>
                </c:pt>
                <c:pt idx="143">
                  <c:v>204.1692637974844</c:v>
                </c:pt>
                <c:pt idx="144">
                  <c:v>207.86850904749099</c:v>
                </c:pt>
                <c:pt idx="145">
                  <c:v>211.63477915307621</c:v>
                </c:pt>
                <c:pt idx="146">
                  <c:v>215.46928850554531</c:v>
                </c:pt>
                <c:pt idx="147">
                  <c:v>219.3732734991778</c:v>
                </c:pt>
                <c:pt idx="148">
                  <c:v>223.34799292989069</c:v>
                </c:pt>
                <c:pt idx="149">
                  <c:v>227.39472840112151</c:v>
                </c:pt>
                <c:pt idx="150">
                  <c:v>231.51478473706791</c:v>
                </c:pt>
                <c:pt idx="151">
                  <c:v>235.70949040341321</c:v>
                </c:pt>
                <c:pt idx="152">
                  <c:v>239.98019793567511</c:v>
                </c:pt>
                <c:pt idx="153">
                  <c:v>244.32828437531509</c:v>
                </c:pt>
                <c:pt idx="154">
                  <c:v>248.75515171375099</c:v>
                </c:pt>
                <c:pt idx="155">
                  <c:v>253.2622273444122</c:v>
                </c:pt>
                <c:pt idx="156">
                  <c:v>257.85096452298751</c:v>
                </c:pt>
                <c:pt idx="157">
                  <c:v>262.52284283601</c:v>
                </c:pt>
                <c:pt idx="158">
                  <c:v>267.27936867793352</c:v>
                </c:pt>
                <c:pt idx="159">
                  <c:v>272.12207573685362</c:v>
                </c:pt>
                <c:pt idx="160">
                  <c:v>277.05252548902541</c:v>
                </c:pt>
                <c:pt idx="161">
                  <c:v>282.07230770234702</c:v>
                </c:pt>
                <c:pt idx="162">
                  <c:v>287.18304094895961</c:v>
                </c:pt>
                <c:pt idx="163">
                  <c:v>292.38637312714002</c:v>
                </c:pt>
                <c:pt idx="164">
                  <c:v>297.68398199264482</c:v>
                </c:pt>
                <c:pt idx="165">
                  <c:v>303.07757569968589</c:v>
                </c:pt>
                <c:pt idx="166">
                  <c:v>308.56889335170291</c:v>
                </c:pt>
                <c:pt idx="167">
                  <c:v>314.15970556212102</c:v>
                </c:pt>
                <c:pt idx="168">
                  <c:v>319.85181502526132</c:v>
                </c:pt>
                <c:pt idx="169">
                  <c:v>325.64705709760273</c:v>
                </c:pt>
                <c:pt idx="170">
                  <c:v>331.54730038956922</c:v>
                </c:pt>
                <c:pt idx="171">
                  <c:v>337.55444736804418</c:v>
                </c:pt>
                <c:pt idx="172">
                  <c:v>343.67043496979898</c:v>
                </c:pt>
                <c:pt idx="173">
                  <c:v>349.89723522603458</c:v>
                </c:pt>
                <c:pt idx="174">
                  <c:v>356.23685589824402</c:v>
                </c:pt>
                <c:pt idx="175">
                  <c:v>362.69134112558902</c:v>
                </c:pt>
                <c:pt idx="176">
                  <c:v>369.26277208401251</c:v>
                </c:pt>
                <c:pt idx="177">
                  <c:v>375.95326765729652</c:v>
                </c:pt>
                <c:pt idx="178">
                  <c:v>382.76498512023988</c:v>
                </c:pt>
                <c:pt idx="179">
                  <c:v>389.70012083429771</c:v>
                </c:pt>
                <c:pt idx="180">
                  <c:v>396.76091095573872</c:v>
                </c:pt>
                <c:pt idx="181">
                  <c:v>403.94963215667872</c:v>
                </c:pt>
                <c:pt idx="182">
                  <c:v>411.26860235916519</c:v>
                </c:pt>
                <c:pt idx="183">
                  <c:v>418.72018148256842</c:v>
                </c:pt>
                <c:pt idx="184">
                  <c:v>426.30677220450769</c:v>
                </c:pt>
                <c:pt idx="185">
                  <c:v>434.0308207355705</c:v>
                </c:pt>
                <c:pt idx="186">
                  <c:v>441.89481760806211</c:v>
                </c:pt>
                <c:pt idx="187">
                  <c:v>449.90129847905382</c:v>
                </c:pt>
                <c:pt idx="188">
                  <c:v>458.05284494797382</c:v>
                </c:pt>
                <c:pt idx="189">
                  <c:v>466.35208538901497</c:v>
                </c:pt>
                <c:pt idx="190">
                  <c:v>474.8016957986265</c:v>
                </c:pt>
                <c:pt idx="191">
                  <c:v>483.404400658356</c:v>
                </c:pt>
                <c:pt idx="192">
                  <c:v>492.16297381333101</c:v>
                </c:pt>
                <c:pt idx="193">
                  <c:v>501.08023936665069</c:v>
                </c:pt>
                <c:pt idx="194">
                  <c:v>510.15907258998942</c:v>
                </c:pt>
                <c:pt idx="195">
                  <c:v>519.40240085069195</c:v>
                </c:pt>
                <c:pt idx="196">
                  <c:v>528.81320455567436</c:v>
                </c:pt>
                <c:pt idx="197">
                  <c:v>538.39451811241747</c:v>
                </c:pt>
                <c:pt idx="198">
                  <c:v>548.1494309073837</c:v>
                </c:pt>
                <c:pt idx="199">
                  <c:v>558.08108830214758</c:v>
                </c:pt>
                <c:pt idx="200">
                  <c:v>568.19269264758884</c:v>
                </c:pt>
                <c:pt idx="201">
                  <c:v>578.48750431644862</c:v>
                </c:pt>
                <c:pt idx="202">
                  <c:v>588.96884275460502</c:v>
                </c:pt>
                <c:pt idx="203">
                  <c:v>599.64008755138752</c:v>
                </c:pt>
                <c:pt idx="204">
                  <c:v>610.50467952928705</c:v>
                </c:pt>
                <c:pt idx="205">
                  <c:v>621.56612185341419</c:v>
                </c:pt>
                <c:pt idx="206">
                  <c:v>632.82798116105141</c:v>
                </c:pt>
                <c:pt idx="207">
                  <c:v>644.29388871167703</c:v>
                </c:pt>
                <c:pt idx="208">
                  <c:v>655.96754155782173</c:v>
                </c:pt>
                <c:pt idx="209">
                  <c:v>667.85270373714536</c:v>
                </c:pt>
                <c:pt idx="210">
                  <c:v>679.95320748610288</c:v>
                </c:pt>
                <c:pt idx="211">
                  <c:v>692.27295447561357</c:v>
                </c:pt>
                <c:pt idx="212">
                  <c:v>704.81591706910115</c:v>
                </c:pt>
                <c:pt idx="213">
                  <c:v>717.58613960334617</c:v>
                </c:pt>
                <c:pt idx="214">
                  <c:v>730.58773969253036</c:v>
                </c:pt>
                <c:pt idx="215">
                  <c:v>743.82490955591948</c:v>
                </c:pt>
                <c:pt idx="216">
                  <c:v>757.30191736961285</c:v>
                </c:pt>
                <c:pt idx="217">
                  <c:v>771.0231086426985</c:v>
                </c:pt>
                <c:pt idx="218">
                  <c:v>784.99290761851637</c:v>
                </c:pt>
                <c:pt idx="219">
                  <c:v>799.21581870114107</c:v>
                </c:pt>
                <c:pt idx="220">
                  <c:v>813.69642790778767</c:v>
                </c:pt>
                <c:pt idx="221">
                  <c:v>828.43940434752653</c:v>
                </c:pt>
                <c:pt idx="222">
                  <c:v>843.44950172677943</c:v>
                </c:pt>
                <c:pt idx="223">
                  <c:v>858.73155988210488</c:v>
                </c:pt>
                <c:pt idx="224">
                  <c:v>874.29050634074201</c:v>
                </c:pt>
                <c:pt idx="225">
                  <c:v>890.13135790944227</c:v>
                </c:pt>
                <c:pt idx="226">
                  <c:v>906.25922229207686</c:v>
                </c:pt>
                <c:pt idx="227">
                  <c:v>922.67929973656362</c:v>
                </c:pt>
                <c:pt idx="228">
                  <c:v>939.39688471162151</c:v>
                </c:pt>
                <c:pt idx="229">
                  <c:v>956.4173676139219</c:v>
                </c:pt>
                <c:pt idx="230">
                  <c:v>973.74623650615024</c:v>
                </c:pt>
                <c:pt idx="231">
                  <c:v>991.38907888657752</c:v>
                </c:pt>
                <c:pt idx="232">
                  <c:v>1009.351583490684</c:v>
                </c:pt>
                <c:pt idx="233">
                  <c:v>1027.6395421254269</c:v>
                </c:pt>
                <c:pt idx="234">
                  <c:v>1046.2588515367449</c:v>
                </c:pt>
                <c:pt idx="235">
                  <c:v>1065.215515310894</c:v>
                </c:pt>
                <c:pt idx="236">
                  <c:v>1084.515645810241</c:v>
                </c:pt>
                <c:pt idx="237">
                  <c:v>1104.165466144121</c:v>
                </c:pt>
                <c:pt idx="238">
                  <c:v>1124.171312175413</c:v>
                </c:pt>
                <c:pt idx="239">
                  <c:v>1144.539634563464</c:v>
                </c:pt>
                <c:pt idx="240">
                  <c:v>1165.2770008440359</c:v>
                </c:pt>
                <c:pt idx="241">
                  <c:v>1186.390097546923</c:v>
                </c:pt>
                <c:pt idx="242">
                  <c:v>1207.885732351966</c:v>
                </c:pt>
                <c:pt idx="243">
                  <c:v>1229.770836284092</c:v>
                </c:pt>
                <c:pt idx="244">
                  <c:v>1252.0524659481571</c:v>
                </c:pt>
                <c:pt idx="245">
                  <c:v>1274.7378058042659</c:v>
                </c:pt>
                <c:pt idx="246">
                  <c:v>1297.8341704843201</c:v>
                </c:pt>
                <c:pt idx="247">
                  <c:v>1321.34900715054</c:v>
                </c:pt>
                <c:pt idx="248">
                  <c:v>1345.289897896713</c:v>
                </c:pt>
                <c:pt idx="249">
                  <c:v>1369.6645621929631</c:v>
                </c:pt>
                <c:pt idx="250">
                  <c:v>1394.480859374796</c:v>
                </c:pt>
                <c:pt idx="251">
                  <c:v>1419.746791177263</c:v>
                </c:pt>
                <c:pt idx="252">
                  <c:v>1445.4705043150229</c:v>
                </c:pt>
                <c:pt idx="253">
                  <c:v>1471.6602931091661</c:v>
                </c:pt>
                <c:pt idx="254">
                  <c:v>1498.324602161613</c:v>
                </c:pt>
                <c:pt idx="255">
                  <c:v>1525.4720290780331</c:v>
                </c:pt>
                <c:pt idx="256">
                  <c:v>1553.111327239885</c:v>
                </c:pt>
                <c:pt idx="257">
                  <c:v>1581.2514086270719</c:v>
                </c:pt>
                <c:pt idx="258">
                  <c:v>1609.901346691363</c:v>
                </c:pt>
                <c:pt idx="259">
                  <c:v>1639.070379282055</c:v>
                </c:pt>
                <c:pt idx="260">
                  <c:v>1668.7679116246291</c:v>
                </c:pt>
                <c:pt idx="261">
                  <c:v>1699.0035193533411</c:v>
                </c:pt>
                <c:pt idx="262">
                  <c:v>1729.7869515987841</c:v>
                </c:pt>
                <c:pt idx="263">
                  <c:v>1761.1281341313911</c:v>
                </c:pt>
                <c:pt idx="264">
                  <c:v>1793.037172561877</c:v>
                </c:pt>
                <c:pt idx="265">
                  <c:v>1825.524355599691</c:v>
                </c:pt>
                <c:pt idx="266">
                  <c:v>1858.600158370481</c:v>
                </c:pt>
                <c:pt idx="267">
                  <c:v>1892.2752457936949</c:v>
                </c:pt>
                <c:pt idx="268">
                  <c:v>1926.5604760213459</c:v>
                </c:pt>
                <c:pt idx="269">
                  <c:v>1961.466903939121</c:v>
                </c:pt>
                <c:pt idx="270">
                  <c:v>1997.0057847308881</c:v>
                </c:pt>
                <c:pt idx="271">
                  <c:v>2033.1885775078099</c:v>
                </c:pt>
                <c:pt idx="272">
                  <c:v>2070.0269490032019</c:v>
                </c:pt>
                <c:pt idx="273">
                  <c:v>2107.5327773343511</c:v>
                </c:pt>
                <c:pt idx="274">
                  <c:v>2145.7181558324578</c:v>
                </c:pt>
                <c:pt idx="275">
                  <c:v>2184.5953969420152</c:v>
                </c:pt>
                <c:pt idx="276">
                  <c:v>2224.1770361908088</c:v>
                </c:pt>
                <c:pt idx="277">
                  <c:v>2264.4758362318521</c:v>
                </c:pt>
                <c:pt idx="278">
                  <c:v>2305.5047909585742</c:v>
                </c:pt>
                <c:pt idx="279">
                  <c:v>2347.2771296945348</c:v>
                </c:pt>
                <c:pt idx="280">
                  <c:v>2389.8063214590911</c:v>
                </c:pt>
                <c:pt idx="281">
                  <c:v>2433.1060793103088</c:v>
                </c:pt>
                <c:pt idx="282">
                  <c:v>2477.1903647666072</c:v>
                </c:pt>
                <c:pt idx="283">
                  <c:v>2522.0733923084708</c:v>
                </c:pt>
                <c:pt idx="284">
                  <c:v>2567.7696339617642</c:v>
                </c:pt>
                <c:pt idx="285">
                  <c:v>2614.2938239640598</c:v>
                </c:pt>
                <c:pt idx="286">
                  <c:v>2661.6609635155501</c:v>
                </c:pt>
                <c:pt idx="287">
                  <c:v>2709.8863256159798</c:v>
                </c:pt>
                <c:pt idx="288">
                  <c:v>2758.985459989291</c:v>
                </c:pt>
                <c:pt idx="289">
                  <c:v>2808.97419809742</c:v>
                </c:pt>
                <c:pt idx="290">
                  <c:v>2859.8686582450009</c:v>
                </c:pt>
                <c:pt idx="291">
                  <c:v>2911.6852507765238</c:v>
                </c:pt>
                <c:pt idx="292">
                  <c:v>2964.4406833676512</c:v>
                </c:pt>
                <c:pt idx="293">
                  <c:v>3018.151966412443</c:v>
                </c:pt>
                <c:pt idx="294">
                  <c:v>3072.8364185081459</c:v>
                </c:pt>
                <c:pt idx="295">
                  <c:v>3128.5116720394631</c:v>
                </c:pt>
                <c:pt idx="296">
                  <c:v>3185.195678863633</c:v>
                </c:pt>
                <c:pt idx="297">
                  <c:v>3242.9067160992108</c:v>
                </c:pt>
                <c:pt idx="298">
                  <c:v>3301.663392019062</c:v>
                </c:pt>
                <c:pt idx="299">
                  <c:v>3361.4846520504502</c:v>
                </c:pt>
                <c:pt idx="300">
                  <c:v>3422.3897848837751</c:v>
                </c:pt>
                <c:pt idx="301">
                  <c:v>3484.3984286919799</c:v>
                </c:pt>
                <c:pt idx="302">
                  <c:v>3547.530577462685</c:v>
                </c:pt>
                <c:pt idx="303">
                  <c:v>3611.806587445009</c:v>
                </c:pt>
                <c:pt idx="304">
                  <c:v>3677.2471837132121</c:v>
                </c:pt>
                <c:pt idx="305">
                  <c:v>3743.8734668492698</c:v>
                </c:pt>
                <c:pt idx="306">
                  <c:v>3811.7069197464898</c:v>
                </c:pt>
                <c:pt idx="307">
                  <c:v>3880.7694145364731</c:v>
                </c:pt>
                <c:pt idx="308">
                  <c:v>3951.0832196415031</c:v>
                </c:pt>
                <c:pt idx="309">
                  <c:v>4022.6710069547598</c:v>
                </c:pt>
                <c:pt idx="310">
                  <c:v>4095.555859150611</c:v>
                </c:pt>
                <c:pt idx="311">
                  <c:v>4169.7612771273734</c:v>
                </c:pt>
                <c:pt idx="312">
                  <c:v>4245.3111875848726</c:v>
                </c:pt>
                <c:pt idx="313">
                  <c:v>4322.2299507393946</c:v>
                </c:pt>
                <c:pt idx="314">
                  <c:v>4400.5423681783259</c:v>
                </c:pt>
                <c:pt idx="315">
                  <c:v>4480.2736908571578</c:v>
                </c:pt>
                <c:pt idx="316">
                  <c:v>4561.449627241348</c:v>
                </c:pt>
                <c:pt idx="317">
                  <c:v>4644.0963515957701</c:v>
                </c:pt>
                <c:pt idx="318">
                  <c:v>4728.2405124242696</c:v>
                </c:pt>
                <c:pt idx="319">
                  <c:v>4813.9092410622025</c:v>
                </c:pt>
                <c:pt idx="320">
                  <c:v>4901.13016042461</c:v>
                </c:pt>
                <c:pt idx="321">
                  <c:v>4989.9313939128924</c:v>
                </c:pt>
                <c:pt idx="322">
                  <c:v>5080.3415744829799</c:v>
                </c:pt>
                <c:pt idx="323">
                  <c:v>5172.3898538775529</c:v>
                </c:pt>
                <c:pt idx="324">
                  <c:v>5266.1059120258369</c:v>
                </c:pt>
                <c:pt idx="325">
                  <c:v>5361.5199666134804</c:v>
                </c:pt>
                <c:pt idx="326">
                  <c:v>5458.6627828259316</c:v>
                </c:pt>
                <c:pt idx="327">
                  <c:v>5557.5656832683044</c:v>
                </c:pt>
                <c:pt idx="328">
                  <c:v>5658.2605580650343</c:v>
                </c:pt>
                <c:pt idx="329">
                  <c:v>5760.7798751424652</c:v>
                </c:pt>
                <c:pt idx="330">
                  <c:v>5865.1566906977841</c:v>
                </c:pt>
                <c:pt idx="331">
                  <c:v>5971.4246598575664</c:v>
                </c:pt>
                <c:pt idx="332">
                  <c:v>6079.6180475295696</c:v>
                </c:pt>
                <c:pt idx="333">
                  <c:v>6189.7717394510137</c:v>
                </c:pt>
                <c:pt idx="334">
                  <c:v>6301.92125343726</c:v>
                </c:pt>
                <c:pt idx="335">
                  <c:v>6416.1027508333837</c:v>
                </c:pt>
                <c:pt idx="336">
                  <c:v>6532.3530481756343</c:v>
                </c:pt>
                <c:pt idx="337">
                  <c:v>6650.7096290603904</c:v>
                </c:pt>
                <c:pt idx="338">
                  <c:v>6771.2106562320214</c:v>
                </c:pt>
                <c:pt idx="339">
                  <c:v>6893.8949838872559</c:v>
                </c:pt>
                <c:pt idx="340">
                  <c:v>7018.8021702034239</c:v>
                </c:pt>
                <c:pt idx="341">
                  <c:v>7145.9724900935571</c:v>
                </c:pt>
                <c:pt idx="342">
                  <c:v>7275.4469481925862</c:v>
                </c:pt>
                <c:pt idx="343">
                  <c:v>7407.2672920787754</c:v>
                </c:pt>
                <c:pt idx="344">
                  <c:v>7541.4760257348298</c:v>
                </c:pt>
                <c:pt idx="345">
                  <c:v>7678.1164232527844</c:v>
                </c:pt>
                <c:pt idx="346">
                  <c:v>7817.2325427872556</c:v>
                </c:pt>
                <c:pt idx="347">
                  <c:v>7958.8692407614644</c:v>
                </c:pt>
                <c:pt idx="348">
                  <c:v>8103.0721863307408</c:v>
                </c:pt>
                <c:pt idx="349">
                  <c:v>8249.8878761079959</c:v>
                </c:pt>
                <c:pt idx="350">
                  <c:v>8399.3636491560319</c:v>
                </c:pt>
                <c:pt idx="351">
                  <c:v>8551.5477022515006</c:v>
                </c:pt>
                <c:pt idx="352">
                  <c:v>8706.489105425344</c:v>
                </c:pt>
                <c:pt idx="353">
                  <c:v>8864.2378177850369</c:v>
                </c:pt>
                <c:pt idx="354">
                  <c:v>9024.8447036231173</c:v>
                </c:pt>
                <c:pt idx="355">
                  <c:v>9188.3615488179821</c:v>
                </c:pt>
                <c:pt idx="356">
                  <c:v>9354.8410775315733</c:v>
                </c:pt>
                <c:pt idx="357">
                  <c:v>9524.3369692097203</c:v>
                </c:pt>
                <c:pt idx="358">
                  <c:v>9696.9038758904262</c:v>
                </c:pt>
                <c:pt idx="359">
                  <c:v>9872.5974398258677</c:v>
                </c:pt>
                <c:pt idx="360">
                  <c:v>10051.47431142359</c:v>
                </c:pt>
                <c:pt idx="361">
                  <c:v>10233.592167512719</c:v>
                </c:pt>
                <c:pt idx="362">
                  <c:v>10419.00972994133</c:v>
                </c:pt>
                <c:pt idx="363">
                  <c:v>10607.78678451055</c:v>
                </c:pt>
                <c:pt idx="364">
                  <c:v>10799.984200251831</c:v>
                </c:pt>
                <c:pt idx="365">
                  <c:v>10995.663949053591</c:v>
                </c:pt>
                <c:pt idx="366">
                  <c:v>11194.889125643071</c:v>
                </c:pt>
                <c:pt idx="367">
                  <c:v>11397.72396793089</c:v>
                </c:pt>
                <c:pt idx="368">
                  <c:v>11604.233877723551</c:v>
                </c:pt>
                <c:pt idx="369">
                  <c:v>11814.485441811639</c:v>
                </c:pt>
                <c:pt idx="370">
                  <c:v>12028.54645343992</c:v>
                </c:pt>
                <c:pt idx="371">
                  <c:v>12246.485934166571</c:v>
                </c:pt>
                <c:pt idx="372">
                  <c:v>12468.3741561187</c:v>
                </c:pt>
                <c:pt idx="373">
                  <c:v>12694.282664649219</c:v>
                </c:pt>
                <c:pt idx="374">
                  <c:v>12924.2843014092</c:v>
                </c:pt>
                <c:pt idx="375">
                  <c:v>13158.453227830671</c:v>
                </c:pt>
                <c:pt idx="376">
                  <c:v>13396.86494904239</c:v>
                </c:pt>
                <c:pt idx="377">
                  <c:v>13639.596338214071</c:v>
                </c:pt>
                <c:pt idx="378">
                  <c:v>13886.725661343669</c:v>
                </c:pt>
                <c:pt idx="379">
                  <c:v>14138.332602493339</c:v>
                </c:pt>
                <c:pt idx="380">
                  <c:v>14394.49828948265</c:v>
                </c:pt>
                <c:pt idx="381">
                  <c:v>14655.30532004732</c:v>
                </c:pt>
                <c:pt idx="382">
                  <c:v>14920.83778847191</c:v>
                </c:pt>
                <c:pt idx="383">
                  <c:v>15191.18131270513</c:v>
                </c:pt>
                <c:pt idx="384">
                  <c:v>15466.423061966419</c:v>
                </c:pt>
                <c:pt idx="385">
                  <c:v>15746.651784852569</c:v>
                </c:pt>
                <c:pt idx="386">
                  <c:v>16031.957837953671</c:v>
                </c:pt>
                <c:pt idx="387">
                  <c:v>16322.433214987779</c:v>
                </c:pt>
                <c:pt idx="388">
                  <c:v>16618.17157646309</c:v>
                </c:pt>
                <c:pt idx="389">
                  <c:v>16919.26827987779</c:v>
                </c:pt>
                <c:pt idx="390">
                  <c:v>17225.820410466858</c:v>
                </c:pt>
                <c:pt idx="391">
                  <c:v>17537.926812506339</c:v>
                </c:pt>
                <c:pt idx="392">
                  <c:v>17855.68812118439</c:v>
                </c:pt>
                <c:pt idx="393">
                  <c:v>18179.20679505002</c:v>
                </c:pt>
                <c:pt idx="394">
                  <c:v>18508.587149049741</c:v>
                </c:pt>
                <c:pt idx="395">
                  <c:v>18843.935388162579</c:v>
                </c:pt>
                <c:pt idx="396">
                  <c:v>19185.359641644871</c:v>
                </c:pt>
                <c:pt idx="397">
                  <c:v>19532.96999789523</c:v>
                </c:pt>
                <c:pt idx="398">
                  <c:v>19886.87853995134</c:v>
                </c:pt>
                <c:pt idx="399">
                  <c:v>20247.19938162974</c:v>
                </c:pt>
                <c:pt idx="400">
                  <c:v>20614.048704320721</c:v>
                </c:pt>
                <c:pt idx="401">
                  <c:v>20987.54479444963</c:v>
                </c:pt>
                <c:pt idx="402">
                  <c:v>21367.80808161699</c:v>
                </c:pt>
                <c:pt idx="403">
                  <c:v>21754.961177429541</c:v>
                </c:pt>
                <c:pt idx="404">
                  <c:v>22149.12891503526</c:v>
                </c:pt>
                <c:pt idx="405">
                  <c:v>22550.438389374121</c:v>
                </c:pt>
                <c:pt idx="406">
                  <c:v>22959.01899815855</c:v>
                </c:pt>
                <c:pt idx="407">
                  <c:v>23375.00248359641</c:v>
                </c:pt>
                <c:pt idx="408">
                  <c:v>23798.522974869269</c:v>
                </c:pt>
                <c:pt idx="409">
                  <c:v>24229.717031381449</c:v>
                </c:pt>
                <c:pt idx="410">
                  <c:v>24668.72368679184</c:v>
                </c:pt>
                <c:pt idx="411">
                  <c:v>25115.684493843619</c:v>
                </c:pt>
                <c:pt idx="412">
                  <c:v>25570.743570006351</c:v>
                </c:pt>
                <c:pt idx="413">
                  <c:v>26034.047643945829</c:v>
                </c:pt>
                <c:pt idx="414">
                  <c:v>26505.746102832571</c:v>
                </c:pt>
                <c:pt idx="415">
                  <c:v>26985.991040513469</c:v>
                </c:pt>
                <c:pt idx="416">
                  <c:v>27474.937306550601</c:v>
                </c:pt>
                <c:pt idx="417">
                  <c:v>27972.74255615121</c:v>
                </c:pt>
                <c:pt idx="418">
                  <c:v>28479.567301001851</c:v>
                </c:pt>
                <c:pt idx="419">
                  <c:v>28995.57496102342</c:v>
                </c:pt>
                <c:pt idx="420">
                  <c:v>29520.931917064361</c:v>
                </c:pt>
                <c:pt idx="421">
                  <c:v>30055.807564548111</c:v>
                </c:pt>
                <c:pt idx="422">
                  <c:v>30600.374368092751</c:v>
                </c:pt>
                <c:pt idx="423">
                  <c:v>31154.807917120361</c:v>
                </c:pt>
                <c:pt idx="424">
                  <c:v>31719.286982473619</c:v>
                </c:pt>
                <c:pt idx="425">
                  <c:v>32293.993574058772</c:v>
                </c:pt>
                <c:pt idx="426">
                  <c:v>32879.112999532408</c:v>
                </c:pt>
                <c:pt idx="427">
                  <c:v>33474.833924052196</c:v>
                </c:pt>
                <c:pt idx="428">
                  <c:v>34081.348431109043</c:v>
                </c:pt>
                <c:pt idx="429">
                  <c:v>34698.852084463273</c:v>
                </c:pt>
                <c:pt idx="430">
                  <c:v>35327.543991201208</c:v>
                </c:pt>
                <c:pt idx="431">
                  <c:v>35967.626865935381</c:v>
                </c:pt>
                <c:pt idx="432">
                  <c:v>36619.307096167227</c:v>
                </c:pt>
                <c:pt idx="433">
                  <c:v>37282.794808834828</c:v>
                </c:pt>
                <c:pt idx="434">
                  <c:v>37958.303938065677</c:v>
                </c:pt>
                <c:pt idx="435">
                  <c:v>38646.052294157511</c:v>
                </c:pt>
                <c:pt idx="436">
                  <c:v>39346.261633808463</c:v>
                </c:pt>
                <c:pt idx="437">
                  <c:v>40059.157731620428</c:v>
                </c:pt>
                <c:pt idx="438">
                  <c:v>40784.970452897323</c:v>
                </c:pt>
                <c:pt idx="439">
                  <c:v>41523.933827762507</c:v>
                </c:pt>
                <c:pt idx="440">
                  <c:v>42276.286126619321</c:v>
                </c:pt>
                <c:pt idx="441">
                  <c:v>43042.269936978402</c:v>
                </c:pt>
                <c:pt idx="442">
                  <c:v>43822.132241677653</c:v>
                </c:pt>
                <c:pt idx="443">
                  <c:v>44616.124498518882</c:v>
                </c:pt>
                <c:pt idx="444">
                  <c:v>45424.502721347562</c:v>
                </c:pt>
                <c:pt idx="445">
                  <c:v>46247.527562601434</c:v>
                </c:pt>
                <c:pt idx="446">
                  <c:v>47085.464397355288</c:v>
                </c:pt>
                <c:pt idx="447">
                  <c:v>47938.583408887927</c:v>
                </c:pt>
                <c:pt idx="448">
                  <c:v>48807.159675799878</c:v>
                </c:pt>
                <c:pt idx="449">
                  <c:v>49691.473260708961</c:v>
                </c:pt>
                <c:pt idx="450">
                  <c:v>50591.809300553941</c:v>
                </c:pt>
                <c:pt idx="451">
                  <c:v>51508.458098534422</c:v>
                </c:pt>
                <c:pt idx="452">
                  <c:v>52441.715217710327</c:v>
                </c:pt>
                <c:pt idx="453">
                  <c:v>53391.881576315573</c:v>
                </c:pt>
                <c:pt idx="454">
                  <c:v>54359.263544768932</c:v>
                </c:pt>
                <c:pt idx="455">
                  <c:v>55344.173044473493</c:v>
                </c:pt>
                <c:pt idx="456">
                  <c:v>56346.927648385798</c:v>
                </c:pt>
                <c:pt idx="457">
                  <c:v>57367.850683414697</c:v>
                </c:pt>
                <c:pt idx="458">
                  <c:v>58407.271334674879</c:v>
                </c:pt>
                <c:pt idx="459">
                  <c:v>59465.524751628647</c:v>
                </c:pt>
                <c:pt idx="460">
                  <c:v>60542.952156151281</c:v>
                </c:pt>
                <c:pt idx="461">
                  <c:v>61639.900952553609</c:v>
                </c:pt>
                <c:pt idx="462">
                  <c:v>62756.724839599461</c:v>
                </c:pt>
                <c:pt idx="463">
                  <c:v>63893.783924551193</c:v>
                </c:pt>
                <c:pt idx="464">
                  <c:v>65051.444839282703</c:v>
                </c:pt>
                <c:pt idx="465">
                  <c:v>66230.080858494955</c:v>
                </c:pt>
                <c:pt idx="466">
                  <c:v>67430.072020075182</c:v>
                </c:pt>
                <c:pt idx="467">
                  <c:v>68651.805247635173</c:v>
                </c:pt>
                <c:pt idx="468">
                  <c:v>69895.674475270469</c:v>
                </c:pt>
                <c:pt idx="469">
                  <c:v>71162.080774580783</c:v>
                </c:pt>
                <c:pt idx="470">
                  <c:v>72451.432483989018</c:v>
                </c:pt>
                <c:pt idx="471">
                  <c:v>73764.145340407951</c:v>
                </c:pt>
                <c:pt idx="472">
                  <c:v>75100.642613288073</c:v>
                </c:pt>
                <c:pt idx="473">
                  <c:v>76461.35524109684</c:v>
                </c:pt>
                <c:pt idx="474">
                  <c:v>77846.721970269311</c:v>
                </c:pt>
                <c:pt idx="475">
                  <c:v>79257.189496677805</c:v>
                </c:pt>
                <c:pt idx="476">
                  <c:v>80693.212609663358</c:v>
                </c:pt>
                <c:pt idx="477">
                  <c:v>82155.254338677798</c:v>
                </c:pt>
                <c:pt idx="478">
                  <c:v>83643.786102581624</c:v>
                </c:pt>
                <c:pt idx="479">
                  <c:v>85159.2878616487</c:v>
                </c:pt>
                <c:pt idx="480">
                  <c:v>86702.248272323399</c:v>
                </c:pt>
                <c:pt idx="481">
                  <c:v>88273.164844782616</c:v>
                </c:pt>
                <c:pt idx="482">
                  <c:v>89872.544103352193</c:v>
                </c:pt>
                <c:pt idx="483">
                  <c:v>91500.90174982966</c:v>
                </c:pt>
                <c:pt idx="484">
                  <c:v>93158.762829767205</c:v>
                </c:pt>
                <c:pt idx="485">
                  <c:v>94846.661901766158</c:v>
                </c:pt>
                <c:pt idx="486">
                  <c:v>96565.143209839618</c:v>
                </c:pt>
                <c:pt idx="487">
                  <c:v>98314.760858897251</c:v>
                </c:pt>
                <c:pt idx="488">
                  <c:v>100096.07899341101</c:v>
                </c:pt>
                <c:pt idx="489">
                  <c:v>101909.6719793166</c:v>
                </c:pt>
                <c:pt idx="490">
                  <c:v>103756.1245892117</c:v>
                </c:pt>
                <c:pt idx="491">
                  <c:v>105636.0321909084</c:v>
                </c:pt>
                <c:pt idx="492">
                  <c:v>107550.00093940621</c:v>
                </c:pt>
                <c:pt idx="493">
                  <c:v>109498.6479723306</c:v>
                </c:pt>
                <c:pt idx="494">
                  <c:v>111482.60160893451</c:v>
                </c:pt>
                <c:pt idx="495">
                  <c:v>113502.5015526854</c:v>
                </c:pt>
                <c:pt idx="496">
                  <c:v>115558.9990975316</c:v>
                </c:pt>
                <c:pt idx="497">
                  <c:v>117652.75733790539</c:v>
                </c:pt>
                <c:pt idx="498">
                  <c:v>119784.4513825297</c:v>
                </c:pt>
                <c:pt idx="499">
                  <c:v>121954.7685720993</c:v>
                </c:pt>
              </c:numCache>
            </c:numRef>
          </c:xVal>
          <c:yVal>
            <c:numRef>
              <c:f>Distribution_OKOK!$AG$42:$AG$541</c:f>
              <c:numCache>
                <c:formatCode>General</c:formatCode>
                <c:ptCount val="500"/>
                <c:pt idx="0">
                  <c:v>5.95215703228031E-4</c:v>
                </c:pt>
                <c:pt idx="1">
                  <c:v>6.4889412903730505E-4</c:v>
                </c:pt>
                <c:pt idx="2">
                  <c:v>7.0752159664112498E-4</c:v>
                </c:pt>
                <c:pt idx="3">
                  <c:v>7.6928246446426797E-4</c:v>
                </c:pt>
                <c:pt idx="4">
                  <c:v>8.3758683642592199E-4</c:v>
                </c:pt>
                <c:pt idx="5">
                  <c:v>9.1088580707208999E-4</c:v>
                </c:pt>
                <c:pt idx="6">
                  <c:v>9.8792016653131498E-4</c:v>
                </c:pt>
                <c:pt idx="7">
                  <c:v>1.07419305893462E-3</c:v>
                </c:pt>
                <c:pt idx="8">
                  <c:v>1.1652228979088101E-3</c:v>
                </c:pt>
                <c:pt idx="9">
                  <c:v>1.2619129744224401E-3</c:v>
                </c:pt>
                <c:pt idx="10">
                  <c:v>1.36884174833381E-3</c:v>
                </c:pt>
                <c:pt idx="11">
                  <c:v>1.4811426132305501E-3</c:v>
                </c:pt>
                <c:pt idx="12">
                  <c:v>1.6019221032387101E-3</c:v>
                </c:pt>
                <c:pt idx="13">
                  <c:v>1.7332659621071399E-3</c:v>
                </c:pt>
                <c:pt idx="14">
                  <c:v>1.8708983202237199E-3</c:v>
                </c:pt>
                <c:pt idx="15">
                  <c:v>2.020663035305E-3</c:v>
                </c:pt>
                <c:pt idx="16">
                  <c:v>2.1809297885816599E-3</c:v>
                </c:pt>
                <c:pt idx="17">
                  <c:v>2.34850940292916E-3</c:v>
                </c:pt>
                <c:pt idx="18">
                  <c:v>2.5328597670466499E-3</c:v>
                </c:pt>
                <c:pt idx="19">
                  <c:v>2.7271367436527902E-3</c:v>
                </c:pt>
                <c:pt idx="20">
                  <c:v>2.93110966693764E-3</c:v>
                </c:pt>
                <c:pt idx="21">
                  <c:v>3.1551371904616002E-3</c:v>
                </c:pt>
                <c:pt idx="22">
                  <c:v>3.3891123387776098E-3</c:v>
                </c:pt>
                <c:pt idx="23">
                  <c:v>3.63746095407053E-3</c:v>
                </c:pt>
                <c:pt idx="24">
                  <c:v>3.90608067248624E-3</c:v>
                </c:pt>
                <c:pt idx="25">
                  <c:v>4.1860531644383201E-3</c:v>
                </c:pt>
                <c:pt idx="26">
                  <c:v>4.4862511310253999E-3</c:v>
                </c:pt>
                <c:pt idx="27">
                  <c:v>4.8062565490696804E-3</c:v>
                </c:pt>
                <c:pt idx="28">
                  <c:v>5.1391347778917702E-3</c:v>
                </c:pt>
                <c:pt idx="29">
                  <c:v>5.4994050816948702E-3</c:v>
                </c:pt>
                <c:pt idx="30">
                  <c:v>5.8781860094362301E-3</c:v>
                </c:pt>
                <c:pt idx="31">
                  <c:v>6.2718021228453397E-3</c:v>
                </c:pt>
                <c:pt idx="32">
                  <c:v>6.7007536768325E-3</c:v>
                </c:pt>
                <c:pt idx="33">
                  <c:v>7.1462654432607403E-3</c:v>
                </c:pt>
                <c:pt idx="34">
                  <c:v>7.6136159144656801E-3</c:v>
                </c:pt>
                <c:pt idx="35">
                  <c:v>8.1159123755636907E-3</c:v>
                </c:pt>
                <c:pt idx="36">
                  <c:v>8.6366273377854793E-3</c:v>
                </c:pt>
                <c:pt idx="37">
                  <c:v>9.1876112949619299E-3</c:v>
                </c:pt>
                <c:pt idx="38">
                  <c:v>9.7720969536976392E-3</c:v>
                </c:pt>
                <c:pt idx="39">
                  <c:v>1.0376937248602501E-2</c:v>
                </c:pt>
                <c:pt idx="40">
                  <c:v>1.10219752405977E-2</c:v>
                </c:pt>
                <c:pt idx="41">
                  <c:v>1.1697873202687E-2</c:v>
                </c:pt>
                <c:pt idx="42">
                  <c:v>1.23961242061523E-2</c:v>
                </c:pt>
                <c:pt idx="43">
                  <c:v>1.3146030624768301E-2</c:v>
                </c:pt>
                <c:pt idx="44">
                  <c:v>1.3922839552717401E-2</c:v>
                </c:pt>
                <c:pt idx="45">
                  <c:v>1.47293168698121E-2</c:v>
                </c:pt>
                <c:pt idx="46">
                  <c:v>1.55898716930605E-2</c:v>
                </c:pt>
                <c:pt idx="47">
                  <c:v>1.64772439783114E-2</c:v>
                </c:pt>
                <c:pt idx="48">
                  <c:v>1.7405202405826901E-2</c:v>
                </c:pt>
                <c:pt idx="49">
                  <c:v>1.8383936388978499E-2</c:v>
                </c:pt>
                <c:pt idx="50">
                  <c:v>1.93915391474252E-2</c:v>
                </c:pt>
                <c:pt idx="51">
                  <c:v>2.0452041152943402E-2</c:v>
                </c:pt>
                <c:pt idx="52">
                  <c:v>2.1558521470021901E-2</c:v>
                </c:pt>
                <c:pt idx="53">
                  <c:v>2.2695882455828299E-2</c:v>
                </c:pt>
                <c:pt idx="54">
                  <c:v>2.3899733184048502E-2</c:v>
                </c:pt>
                <c:pt idx="55">
                  <c:v>2.51432490049029E-2</c:v>
                </c:pt>
                <c:pt idx="56">
                  <c:v>2.6422682920681399E-2</c:v>
                </c:pt>
                <c:pt idx="57">
                  <c:v>2.77771070574536E-2</c:v>
                </c:pt>
                <c:pt idx="58">
                  <c:v>2.9166495328762299E-2</c:v>
                </c:pt>
                <c:pt idx="59">
                  <c:v>3.0604496228682301E-2</c:v>
                </c:pt>
                <c:pt idx="60">
                  <c:v>3.2111329857377899E-2</c:v>
                </c:pt>
                <c:pt idx="61">
                  <c:v>3.3654795715816199E-2</c:v>
                </c:pt>
                <c:pt idx="62">
                  <c:v>3.5260497305727001E-2</c:v>
                </c:pt>
                <c:pt idx="63">
                  <c:v>3.6927303675480402E-2</c:v>
                </c:pt>
                <c:pt idx="64">
                  <c:v>3.8632239782107301E-2</c:v>
                </c:pt>
                <c:pt idx="65">
                  <c:v>4.0413683295406802E-2</c:v>
                </c:pt>
                <c:pt idx="66">
                  <c:v>4.2247064501948699E-2</c:v>
                </c:pt>
                <c:pt idx="67">
                  <c:v>4.4119873852321599E-2</c:v>
                </c:pt>
                <c:pt idx="68">
                  <c:v>4.60837735643869E-2</c:v>
                </c:pt>
                <c:pt idx="69">
                  <c:v>4.8089200266051998E-2</c:v>
                </c:pt>
                <c:pt idx="70">
                  <c:v>5.0146370814923E-2</c:v>
                </c:pt>
                <c:pt idx="71">
                  <c:v>5.22866514426608E-2</c:v>
                </c:pt>
                <c:pt idx="72">
                  <c:v>5.4468304908250102E-2</c:v>
                </c:pt>
                <c:pt idx="73">
                  <c:v>5.6715042187093501E-2</c:v>
                </c:pt>
                <c:pt idx="74">
                  <c:v>5.9033853966193102E-2</c:v>
                </c:pt>
                <c:pt idx="75">
                  <c:v>6.1394484880882297E-2</c:v>
                </c:pt>
                <c:pt idx="76">
                  <c:v>6.3833279939862403E-2</c:v>
                </c:pt>
                <c:pt idx="77">
                  <c:v>6.63321252845471E-2</c:v>
                </c:pt>
                <c:pt idx="78">
                  <c:v>6.8872933406093795E-2</c:v>
                </c:pt>
                <c:pt idx="79">
                  <c:v>7.15042989776324E-2</c:v>
                </c:pt>
                <c:pt idx="80">
                  <c:v>7.4183047940964406E-2</c:v>
                </c:pt>
                <c:pt idx="81">
                  <c:v>7.6910241390554801E-2</c:v>
                </c:pt>
                <c:pt idx="82">
                  <c:v>7.9725946006203294E-2</c:v>
                </c:pt>
                <c:pt idx="83">
                  <c:v>8.2582764359706101E-2</c:v>
                </c:pt>
                <c:pt idx="84">
                  <c:v>8.5499357460675995E-2</c:v>
                </c:pt>
                <c:pt idx="85">
                  <c:v>8.8490491540360802E-2</c:v>
                </c:pt>
                <c:pt idx="86">
                  <c:v>9.1521798711280494E-2</c:v>
                </c:pt>
                <c:pt idx="87">
                  <c:v>9.4622968753503997E-2</c:v>
                </c:pt>
                <c:pt idx="88">
                  <c:v>9.7784528213646096E-2</c:v>
                </c:pt>
                <c:pt idx="89">
                  <c:v>0.10098498700269599</c:v>
                </c:pt>
                <c:pt idx="90">
                  <c:v>0.104263740284812</c:v>
                </c:pt>
                <c:pt idx="91">
                  <c:v>0.107588981493467</c:v>
                </c:pt>
                <c:pt idx="92">
                  <c:v>0.110953238159669</c:v>
                </c:pt>
                <c:pt idx="93">
                  <c:v>0.114398744659009</c:v>
                </c:pt>
                <c:pt idx="94">
                  <c:v>0.117879236587126</c:v>
                </c:pt>
                <c:pt idx="95">
                  <c:v>0.12140664265510499</c:v>
                </c:pt>
                <c:pt idx="96">
                  <c:v>0.124999672815717</c:v>
                </c:pt>
                <c:pt idx="97">
                  <c:v>0.128625383122906</c:v>
                </c:pt>
                <c:pt idx="98">
                  <c:v>0.132303854095708</c:v>
                </c:pt>
                <c:pt idx="99">
                  <c:v>0.13603316241982899</c:v>
                </c:pt>
                <c:pt idx="100">
                  <c:v>0.13979257713482801</c:v>
                </c:pt>
                <c:pt idx="101">
                  <c:v>0.143608257383982</c:v>
                </c:pt>
                <c:pt idx="102">
                  <c:v>0.14746124199177699</c:v>
                </c:pt>
                <c:pt idx="103">
                  <c:v>0.15134151795369999</c:v>
                </c:pt>
                <c:pt idx="104">
                  <c:v>0.15527900456006399</c:v>
                </c:pt>
                <c:pt idx="105">
                  <c:v>0.15924188700735001</c:v>
                </c:pt>
                <c:pt idx="106">
                  <c:v>0.163234089539675</c:v>
                </c:pt>
                <c:pt idx="107">
                  <c:v>0.16727164743744399</c:v>
                </c:pt>
                <c:pt idx="108">
                  <c:v>0.17132968232621601</c:v>
                </c:pt>
                <c:pt idx="109">
                  <c:v>0.17541828545567101</c:v>
                </c:pt>
                <c:pt idx="110">
                  <c:v>0.17953887127658899</c:v>
                </c:pt>
                <c:pt idx="111">
                  <c:v>0.18367658332300699</c:v>
                </c:pt>
                <c:pt idx="112">
                  <c:v>0.18784358231730899</c:v>
                </c:pt>
                <c:pt idx="113">
                  <c:v>0.19203132026341399</c:v>
                </c:pt>
                <c:pt idx="114">
                  <c:v>0.196232765877772</c:v>
                </c:pt>
                <c:pt idx="115">
                  <c:v>0.20045972178450799</c:v>
                </c:pt>
                <c:pt idx="116">
                  <c:v>0.204698503100878</c:v>
                </c:pt>
                <c:pt idx="117">
                  <c:v>0.208948493730234</c:v>
                </c:pt>
                <c:pt idx="118">
                  <c:v>0.213215984425732</c:v>
                </c:pt>
                <c:pt idx="119">
                  <c:v>0.21748976418455099</c:v>
                </c:pt>
                <c:pt idx="120">
                  <c:v>0.22177210219252499</c:v>
                </c:pt>
                <c:pt idx="121">
                  <c:v>0.226062197165845</c:v>
                </c:pt>
                <c:pt idx="122">
                  <c:v>0.230355302606951</c:v>
                </c:pt>
                <c:pt idx="123">
                  <c:v>0.234652219047809</c:v>
                </c:pt>
                <c:pt idx="124">
                  <c:v>0.23894977350753899</c:v>
                </c:pt>
                <c:pt idx="125">
                  <c:v>0.24324721768569599</c:v>
                </c:pt>
                <c:pt idx="126">
                  <c:v>0.24754194626459</c:v>
                </c:pt>
                <c:pt idx="127">
                  <c:v>0.25183276247813002</c:v>
                </c:pt>
                <c:pt idx="128">
                  <c:v>0.25612053705864901</c:v>
                </c:pt>
                <c:pt idx="129">
                  <c:v>0.260397748038251</c:v>
                </c:pt>
                <c:pt idx="130">
                  <c:v>0.26466887855446197</c:v>
                </c:pt>
                <c:pt idx="131">
                  <c:v>0.26893209801544898</c:v>
                </c:pt>
                <c:pt idx="132">
                  <c:v>0.273180448812268</c:v>
                </c:pt>
                <c:pt idx="133">
                  <c:v>0.27742048141676601</c:v>
                </c:pt>
                <c:pt idx="134">
                  <c:v>0.28164664975659098</c:v>
                </c:pt>
                <c:pt idx="135">
                  <c:v>0.28585615681066701</c:v>
                </c:pt>
                <c:pt idx="136">
                  <c:v>0.290055471633694</c:v>
                </c:pt>
                <c:pt idx="137">
                  <c:v>0.29423441879884898</c:v>
                </c:pt>
                <c:pt idx="138">
                  <c:v>0.298397077799465</c:v>
                </c:pt>
                <c:pt idx="139">
                  <c:v>0.30254806667330503</c:v>
                </c:pt>
                <c:pt idx="140">
                  <c:v>0.30667221877343498</c:v>
                </c:pt>
                <c:pt idx="141">
                  <c:v>0.31078218312984401</c:v>
                </c:pt>
                <c:pt idx="142">
                  <c:v>0.31487696403023302</c:v>
                </c:pt>
                <c:pt idx="143">
                  <c:v>0.31894399387708799</c:v>
                </c:pt>
                <c:pt idx="144">
                  <c:v>0.32299769714152798</c:v>
                </c:pt>
                <c:pt idx="145">
                  <c:v>0.32703158799316101</c:v>
                </c:pt>
                <c:pt idx="146">
                  <c:v>0.331041158071464</c:v>
                </c:pt>
                <c:pt idx="147">
                  <c:v>0.33503737199401001</c:v>
                </c:pt>
                <c:pt idx="148">
                  <c:v>0.33900993165303001</c:v>
                </c:pt>
                <c:pt idx="149">
                  <c:v>0.34296270164459203</c:v>
                </c:pt>
                <c:pt idx="150">
                  <c:v>0.346902523100935</c:v>
                </c:pt>
                <c:pt idx="151">
                  <c:v>0.35081615871858002</c:v>
                </c:pt>
                <c:pt idx="152">
                  <c:v>0.35471504346508997</c:v>
                </c:pt>
                <c:pt idx="153">
                  <c:v>0.35860096661752999</c:v>
                </c:pt>
                <c:pt idx="154">
                  <c:v>0.36246160301520602</c:v>
                </c:pt>
                <c:pt idx="155">
                  <c:v>0.36631161598835199</c:v>
                </c:pt>
                <c:pt idx="156">
                  <c:v>0.37014716398498598</c:v>
                </c:pt>
                <c:pt idx="157">
                  <c:v>0.37396416090031798</c:v>
                </c:pt>
                <c:pt idx="158">
                  <c:v>0.37777218050993899</c:v>
                </c:pt>
                <c:pt idx="159">
                  <c:v>0.38156588963207999</c:v>
                </c:pt>
                <c:pt idx="160">
                  <c:v>0.38534741928817801</c:v>
                </c:pt>
                <c:pt idx="161">
                  <c:v>0.38912188183061402</c:v>
                </c:pt>
                <c:pt idx="162">
                  <c:v>0.39288405320014402</c:v>
                </c:pt>
                <c:pt idx="163">
                  <c:v>0.39663953749373798</c:v>
                </c:pt>
                <c:pt idx="164">
                  <c:v>0.40039006377842801</c:v>
                </c:pt>
                <c:pt idx="165">
                  <c:v>0.40413222542399302</c:v>
                </c:pt>
                <c:pt idx="166">
                  <c:v>0.407871913359449</c:v>
                </c:pt>
                <c:pt idx="167">
                  <c:v>0.411608610969038</c:v>
                </c:pt>
                <c:pt idx="168">
                  <c:v>0.4153431748361</c:v>
                </c:pt>
                <c:pt idx="169">
                  <c:v>0.41907767565903697</c:v>
                </c:pt>
                <c:pt idx="170">
                  <c:v>0.422812604704916</c:v>
                </c:pt>
                <c:pt idx="171">
                  <c:v>0.42655026745226798</c:v>
                </c:pt>
                <c:pt idx="172">
                  <c:v>0.430290054789363</c:v>
                </c:pt>
                <c:pt idx="173">
                  <c:v>0.434035035311163</c:v>
                </c:pt>
                <c:pt idx="174">
                  <c:v>0.43778578745035401</c:v>
                </c:pt>
                <c:pt idx="175">
                  <c:v>0.44154069153179398</c:v>
                </c:pt>
                <c:pt idx="176">
                  <c:v>0.44530647429359499</c:v>
                </c:pt>
                <c:pt idx="177">
                  <c:v>0.44907924251343201</c:v>
                </c:pt>
                <c:pt idx="178">
                  <c:v>0.45285894166164298</c:v>
                </c:pt>
                <c:pt idx="179">
                  <c:v>0.45665355342457797</c:v>
                </c:pt>
                <c:pt idx="180">
                  <c:v>0.46045571995099999</c:v>
                </c:pt>
                <c:pt idx="181">
                  <c:v>0.46426890846925101</c:v>
                </c:pt>
                <c:pt idx="182">
                  <c:v>0.46809739640008402</c:v>
                </c:pt>
                <c:pt idx="183">
                  <c:v>0.47193435866515399</c:v>
                </c:pt>
                <c:pt idx="184">
                  <c:v>0.47578633866874398</c:v>
                </c:pt>
                <c:pt idx="185">
                  <c:v>0.479652210836924</c:v>
                </c:pt>
                <c:pt idx="186">
                  <c:v>0.48352699746247502</c:v>
                </c:pt>
                <c:pt idx="187">
                  <c:v>0.48741996739763399</c:v>
                </c:pt>
                <c:pt idx="188">
                  <c:v>0.49132409558625501</c:v>
                </c:pt>
                <c:pt idx="189">
                  <c:v>0.49523730936013</c:v>
                </c:pt>
                <c:pt idx="190">
                  <c:v>0.499169732867633</c:v>
                </c:pt>
                <c:pt idx="191">
                  <c:v>0.50311010829070102</c:v>
                </c:pt>
                <c:pt idx="192">
                  <c:v>0.50706100581941305</c:v>
                </c:pt>
                <c:pt idx="193">
                  <c:v>0.51102604961290599</c:v>
                </c:pt>
                <c:pt idx="194">
                  <c:v>0.51499762573034802</c:v>
                </c:pt>
                <c:pt idx="195">
                  <c:v>0.51897928536484605</c:v>
                </c:pt>
                <c:pt idx="196">
                  <c:v>0.52296938957160299</c:v>
                </c:pt>
                <c:pt idx="197">
                  <c:v>0.52696401558473405</c:v>
                </c:pt>
                <c:pt idx="198">
                  <c:v>0.53096566491901598</c:v>
                </c:pt>
                <c:pt idx="199">
                  <c:v>0.53497017889639498</c:v>
                </c:pt>
                <c:pt idx="200">
                  <c:v>0.53897662368718602</c:v>
                </c:pt>
                <c:pt idx="201">
                  <c:v>0.54298372230423697</c:v>
                </c:pt>
                <c:pt idx="202">
                  <c:v>0.54698900399046801</c:v>
                </c:pt>
                <c:pt idx="203">
                  <c:v>0.55099225020269604</c:v>
                </c:pt>
                <c:pt idx="204">
                  <c:v>0.554987511586992</c:v>
                </c:pt>
                <c:pt idx="205">
                  <c:v>0.55897710686828195</c:v>
                </c:pt>
                <c:pt idx="206">
                  <c:v>0.56295740638472003</c:v>
                </c:pt>
                <c:pt idx="207">
                  <c:v>0.56692224609106601</c:v>
                </c:pt>
                <c:pt idx="208">
                  <c:v>0.57087713835689402</c:v>
                </c:pt>
                <c:pt idx="209">
                  <c:v>0.57481166179225196</c:v>
                </c:pt>
                <c:pt idx="210">
                  <c:v>0.578725210577967</c:v>
                </c:pt>
                <c:pt idx="211">
                  <c:v>0.58262412853288503</c:v>
                </c:pt>
                <c:pt idx="212">
                  <c:v>0.58648743006693804</c:v>
                </c:pt>
                <c:pt idx="213">
                  <c:v>0.59032685713142996</c:v>
                </c:pt>
                <c:pt idx="214">
                  <c:v>0.59414432281091001</c:v>
                </c:pt>
                <c:pt idx="215">
                  <c:v>0.59791114234866205</c:v>
                </c:pt>
                <c:pt idx="216">
                  <c:v>0.60165203539669299</c:v>
                </c:pt>
                <c:pt idx="217">
                  <c:v>0.60535630271024998</c:v>
                </c:pt>
                <c:pt idx="218">
                  <c:v>0.60900454304200802</c:v>
                </c:pt>
                <c:pt idx="219">
                  <c:v>0.61262130702239703</c:v>
                </c:pt>
                <c:pt idx="220">
                  <c:v>0.61618263460356504</c:v>
                </c:pt>
                <c:pt idx="221">
                  <c:v>0.61968603457174798</c:v>
                </c:pt>
                <c:pt idx="222">
                  <c:v>0.62315229620842005</c:v>
                </c:pt>
                <c:pt idx="223">
                  <c:v>0.62654017144260998</c:v>
                </c:pt>
                <c:pt idx="224">
                  <c:v>0.62987202614501103</c:v>
                </c:pt>
                <c:pt idx="225">
                  <c:v>0.63316103275259905</c:v>
                </c:pt>
                <c:pt idx="226">
                  <c:v>0.63634470096552098</c:v>
                </c:pt>
                <c:pt idx="227">
                  <c:v>0.63947824748026105</c:v>
                </c:pt>
                <c:pt idx="228">
                  <c:v>0.64254834134458305</c:v>
                </c:pt>
                <c:pt idx="229">
                  <c:v>0.64551221504481904</c:v>
                </c:pt>
                <c:pt idx="230">
                  <c:v>0.64842099575907497</c:v>
                </c:pt>
                <c:pt idx="231">
                  <c:v>0.65124138046436997</c:v>
                </c:pt>
                <c:pt idx="232">
                  <c:v>0.65396009414769696</c:v>
                </c:pt>
                <c:pt idx="233">
                  <c:v>0.65661829202243505</c:v>
                </c:pt>
                <c:pt idx="234">
                  <c:v>0.65915970831830795</c:v>
                </c:pt>
                <c:pt idx="235">
                  <c:v>0.66160818905484498</c:v>
                </c:pt>
                <c:pt idx="236">
                  <c:v>0.66399093121482899</c:v>
                </c:pt>
                <c:pt idx="237">
                  <c:v>0.66622544292771702</c:v>
                </c:pt>
                <c:pt idx="238">
                  <c:v>0.66837978959353095</c:v>
                </c:pt>
                <c:pt idx="239">
                  <c:v>0.67045088098692995</c:v>
                </c:pt>
                <c:pt idx="240">
                  <c:v>0.67236475250265504</c:v>
                </c:pt>
                <c:pt idx="241">
                  <c:v>0.67420247684964496</c:v>
                </c:pt>
                <c:pt idx="242">
                  <c:v>0.67592797267121496</c:v>
                </c:pt>
                <c:pt idx="243">
                  <c:v>0.67750862555522096</c:v>
                </c:pt>
                <c:pt idx="244">
                  <c:v>0.67900886081656697</c:v>
                </c:pt>
                <c:pt idx="245">
                  <c:v>0.68036551881401497</c:v>
                </c:pt>
                <c:pt idx="246">
                  <c:v>0.68159353052078697</c:v>
                </c:pt>
                <c:pt idx="247">
                  <c:v>0.682737209564099</c:v>
                </c:pt>
                <c:pt idx="248">
                  <c:v>0.68370409818879596</c:v>
                </c:pt>
                <c:pt idx="249">
                  <c:v>0.68456197312691502</c:v>
                </c:pt>
                <c:pt idx="250">
                  <c:v>0.68532690172879196</c:v>
                </c:pt>
                <c:pt idx="251">
                  <c:v>0.68589066342975402</c:v>
                </c:pt>
                <c:pt idx="252">
                  <c:v>0.68636296156985999</c:v>
                </c:pt>
                <c:pt idx="253">
                  <c:v>0.686711453956523</c:v>
                </c:pt>
                <c:pt idx="254">
                  <c:v>0.68687894700754104</c:v>
                </c:pt>
                <c:pt idx="255">
                  <c:v>0.68695239032061794</c:v>
                </c:pt>
                <c:pt idx="256">
                  <c:v>0.68687003285185699</c:v>
                </c:pt>
                <c:pt idx="257">
                  <c:v>0.68662979369439203</c:v>
                </c:pt>
                <c:pt idx="258">
                  <c:v>0.68629335335534702</c:v>
                </c:pt>
                <c:pt idx="259">
                  <c:v>0.68576855543413295</c:v>
                </c:pt>
                <c:pt idx="260">
                  <c:v>0.68511142995254404</c:v>
                </c:pt>
                <c:pt idx="261">
                  <c:v>0.68435639706926898</c:v>
                </c:pt>
                <c:pt idx="262">
                  <c:v>0.68338047788402601</c:v>
                </c:pt>
                <c:pt idx="263">
                  <c:v>0.68229967993047602</c:v>
                </c:pt>
                <c:pt idx="264">
                  <c:v>0.68109587313506104</c:v>
                </c:pt>
                <c:pt idx="265">
                  <c:v>0.67968697880870399</c:v>
                </c:pt>
                <c:pt idx="266">
                  <c:v>0.67817813689120399</c:v>
                </c:pt>
                <c:pt idx="267">
                  <c:v>0.676515787836386</c:v>
                </c:pt>
                <c:pt idx="268">
                  <c:v>0.674677103806401</c:v>
                </c:pt>
                <c:pt idx="269">
                  <c:v>0.67273829804398899</c:v>
                </c:pt>
                <c:pt idx="270">
                  <c:v>0.67061626518030404</c:v>
                </c:pt>
                <c:pt idx="271">
                  <c:v>0.66834787869612899</c:v>
                </c:pt>
                <c:pt idx="272">
                  <c:v>0.66597966993285396</c:v>
                </c:pt>
                <c:pt idx="273">
                  <c:v>0.66339989944445998</c:v>
                </c:pt>
                <c:pt idx="274">
                  <c:v>0.66070439795215397</c:v>
                </c:pt>
                <c:pt idx="275">
                  <c:v>0.65789746109837299</c:v>
                </c:pt>
                <c:pt idx="276">
                  <c:v>0.65487740404805905</c:v>
                </c:pt>
                <c:pt idx="277">
                  <c:v>0.65175989394456901</c:v>
                </c:pt>
                <c:pt idx="278">
                  <c:v>0.64850398678485899</c:v>
                </c:pt>
                <c:pt idx="279">
                  <c:v>0.64506766986112096</c:v>
                </c:pt>
                <c:pt idx="280">
                  <c:v>0.64153579138634098</c:v>
                </c:pt>
                <c:pt idx="281">
                  <c:v>0.63784068686076201</c:v>
                </c:pt>
                <c:pt idx="282">
                  <c:v>0.63399781093133301</c:v>
                </c:pt>
                <c:pt idx="283">
                  <c:v>0.63006174976808405</c:v>
                </c:pt>
                <c:pt idx="284">
                  <c:v>0.62594038035250898</c:v>
                </c:pt>
                <c:pt idx="285">
                  <c:v>0.62170319886891501</c:v>
                </c:pt>
                <c:pt idx="286">
                  <c:v>0.61737453661216601</c:v>
                </c:pt>
                <c:pt idx="287">
                  <c:v>0.61284416084936899</c:v>
                </c:pt>
                <c:pt idx="288">
                  <c:v>0.60822748451945696</c:v>
                </c:pt>
                <c:pt idx="289">
                  <c:v>0.60349789741423299</c:v>
                </c:pt>
                <c:pt idx="290">
                  <c:v>0.59860140664294703</c:v>
                </c:pt>
                <c:pt idx="291">
                  <c:v>0.59362260236503905</c:v>
                </c:pt>
                <c:pt idx="292">
                  <c:v>0.588512942849856</c:v>
                </c:pt>
                <c:pt idx="293">
                  <c:v>0.58326976805976205</c:v>
                </c:pt>
                <c:pt idx="294">
                  <c:v>0.57794874944057595</c:v>
                </c:pt>
                <c:pt idx="295">
                  <c:v>0.572483018971644</c:v>
                </c:pt>
                <c:pt idx="296">
                  <c:v>0.56691512090492202</c:v>
                </c:pt>
                <c:pt idx="297">
                  <c:v>0.56127432665480803</c:v>
                </c:pt>
                <c:pt idx="298">
                  <c:v>0.55547963788239596</c:v>
                </c:pt>
                <c:pt idx="299">
                  <c:v>0.54961147105853503</c:v>
                </c:pt>
                <c:pt idx="300">
                  <c:v>0.54366342541548096</c:v>
                </c:pt>
                <c:pt idx="301">
                  <c:v>0.53758233682655399</c:v>
                </c:pt>
                <c:pt idx="302">
                  <c:v>0.531440791746564</c:v>
                </c:pt>
                <c:pt idx="303">
                  <c:v>0.52521013456402199</c:v>
                </c:pt>
                <c:pt idx="304">
                  <c:v>0.51887845481499695</c:v>
                </c:pt>
                <c:pt idx="305">
                  <c:v>0.51249277225012202</c:v>
                </c:pt>
                <c:pt idx="306">
                  <c:v>0.50601401654581601</c:v>
                </c:pt>
                <c:pt idx="307">
                  <c:v>0.49946280422859601</c:v>
                </c:pt>
                <c:pt idx="308">
                  <c:v>0.49286445522556799</c:v>
                </c:pt>
                <c:pt idx="309">
                  <c:v>0.48617480226417398</c:v>
                </c:pt>
                <c:pt idx="310">
                  <c:v>0.47943721437374598</c:v>
                </c:pt>
                <c:pt idx="311">
                  <c:v>0.47265683819434301</c:v>
                </c:pt>
                <c:pt idx="312">
                  <c:v>0.46579883378097298</c:v>
                </c:pt>
                <c:pt idx="313">
                  <c:v>0.45890992523257301</c:v>
                </c:pt>
                <c:pt idx="314">
                  <c:v>0.45197893817283502</c:v>
                </c:pt>
                <c:pt idx="315">
                  <c:v>0.44499833994883298</c:v>
                </c:pt>
                <c:pt idx="316">
                  <c:v>0.437994812839126</c:v>
                </c:pt>
                <c:pt idx="317">
                  <c:v>0.43095590473212497</c:v>
                </c:pt>
                <c:pt idx="318">
                  <c:v>0.42389053329051402</c:v>
                </c:pt>
                <c:pt idx="319">
                  <c:v>0.41681043285675701</c:v>
                </c:pt>
                <c:pt idx="320">
                  <c:v>0.40970779682328301</c:v>
                </c:pt>
                <c:pt idx="321">
                  <c:v>0.40259651969221399</c:v>
                </c:pt>
                <c:pt idx="322">
                  <c:v>0.39547887591202402</c:v>
                </c:pt>
                <c:pt idx="323">
                  <c:v>0.388357693595897</c:v>
                </c:pt>
                <c:pt idx="324">
                  <c:v>0.38124002066353602</c:v>
                </c:pt>
                <c:pt idx="325">
                  <c:v>0.37412665770048298</c:v>
                </c:pt>
                <c:pt idx="326">
                  <c:v>0.36703028793750198</c:v>
                </c:pt>
                <c:pt idx="327">
                  <c:v>0.35994591735319398</c:v>
                </c:pt>
                <c:pt idx="328">
                  <c:v>0.35288232395344399</c:v>
                </c:pt>
                <c:pt idx="329">
                  <c:v>0.34585031465832</c:v>
                </c:pt>
                <c:pt idx="330">
                  <c:v>0.33883863568746397</c:v>
                </c:pt>
                <c:pt idx="331">
                  <c:v>0.331869739635964</c:v>
                </c:pt>
                <c:pt idx="332">
                  <c:v>0.32494084033103499</c:v>
                </c:pt>
                <c:pt idx="333">
                  <c:v>0.31804040232236502</c:v>
                </c:pt>
                <c:pt idx="334">
                  <c:v>0.311209793645847</c:v>
                </c:pt>
                <c:pt idx="335">
                  <c:v>0.30442145180292601</c:v>
                </c:pt>
                <c:pt idx="336">
                  <c:v>0.29767570933146797</c:v>
                </c:pt>
                <c:pt idx="337">
                  <c:v>0.29101858907704797</c:v>
                </c:pt>
                <c:pt idx="338">
                  <c:v>0.28440638941181701</c:v>
                </c:pt>
                <c:pt idx="339">
                  <c:v>0.277860163768825</c:v>
                </c:pt>
                <c:pt idx="340">
                  <c:v>0.27140556883925498</c:v>
                </c:pt>
                <c:pt idx="341">
                  <c:v>0.26500267834645402</c:v>
                </c:pt>
                <c:pt idx="342">
                  <c:v>0.25869293054565601</c:v>
                </c:pt>
                <c:pt idx="343">
                  <c:v>0.252471681562421</c:v>
                </c:pt>
                <c:pt idx="344">
                  <c:v>0.246308316860471</c:v>
                </c:pt>
                <c:pt idx="345">
                  <c:v>0.24026809725812501</c:v>
                </c:pt>
                <c:pt idx="346">
                  <c:v>0.234307648740915</c:v>
                </c:pt>
                <c:pt idx="347">
                  <c:v>0.22841318986779799</c:v>
                </c:pt>
                <c:pt idx="348">
                  <c:v>0.22266839933028801</c:v>
                </c:pt>
                <c:pt idx="349">
                  <c:v>0.216992394645739</c:v>
                </c:pt>
                <c:pt idx="350">
                  <c:v>0.21140835055826099</c:v>
                </c:pt>
                <c:pt idx="351">
                  <c:v>0.20596380147885601</c:v>
                </c:pt>
                <c:pt idx="352">
                  <c:v>0.20059169815171299</c:v>
                </c:pt>
                <c:pt idx="353">
                  <c:v>0.19533879423602901</c:v>
                </c:pt>
                <c:pt idx="354">
                  <c:v>0.19021034082563701</c:v>
                </c:pt>
                <c:pt idx="355">
                  <c:v>0.18515712029390799</c:v>
                </c:pt>
                <c:pt idx="356">
                  <c:v>0.18025042918696199</c:v>
                </c:pt>
                <c:pt idx="357">
                  <c:v>0.17544927973532701</c:v>
                </c:pt>
                <c:pt idx="358">
                  <c:v>0.17072525325302701</c:v>
                </c:pt>
                <c:pt idx="359">
                  <c:v>0.16617399287041701</c:v>
                </c:pt>
                <c:pt idx="360">
                  <c:v>0.16170660645489801</c:v>
                </c:pt>
                <c:pt idx="361">
                  <c:v>0.15733467234821599</c:v>
                </c:pt>
                <c:pt idx="362">
                  <c:v>0.153124816581545</c:v>
                </c:pt>
                <c:pt idx="363">
                  <c:v>0.14899290951716099</c:v>
                </c:pt>
                <c:pt idx="364">
                  <c:v>0.144979206593329</c:v>
                </c:pt>
                <c:pt idx="365">
                  <c:v>0.14110297438518901</c:v>
                </c:pt>
                <c:pt idx="366">
                  <c:v>0.13730363819526201</c:v>
                </c:pt>
                <c:pt idx="367">
                  <c:v>0.133642919160955</c:v>
                </c:pt>
                <c:pt idx="368">
                  <c:v>0.13009381788482999</c:v>
                </c:pt>
                <c:pt idx="369">
                  <c:v>0.12661974669460499</c:v>
                </c:pt>
                <c:pt idx="370">
                  <c:v>0.123301472359351</c:v>
                </c:pt>
                <c:pt idx="371">
                  <c:v>0.12006888355052001</c:v>
                </c:pt>
                <c:pt idx="372">
                  <c:v>0.116916361117089</c:v>
                </c:pt>
                <c:pt idx="373">
                  <c:v>0.113917552975242</c:v>
                </c:pt>
                <c:pt idx="374">
                  <c:v>0.11098714480673599</c:v>
                </c:pt>
                <c:pt idx="375">
                  <c:v>0.108152484469607</c:v>
                </c:pt>
                <c:pt idx="376">
                  <c:v>0.105442345926515</c:v>
                </c:pt>
                <c:pt idx="377">
                  <c:v>0.102796567574385</c:v>
                </c:pt>
                <c:pt idx="378">
                  <c:v>0.100258499218671</c:v>
                </c:pt>
                <c:pt idx="379">
                  <c:v>9.7817273970782007E-2</c:v>
                </c:pt>
                <c:pt idx="380">
                  <c:v>9.5435916124807299E-2</c:v>
                </c:pt>
                <c:pt idx="381">
                  <c:v>9.3170162905500897E-2</c:v>
                </c:pt>
                <c:pt idx="382">
                  <c:v>9.0975943012604907E-2</c:v>
                </c:pt>
                <c:pt idx="383">
                  <c:v>8.8836746512712395E-2</c:v>
                </c:pt>
                <c:pt idx="384">
                  <c:v>8.68168649984324E-2</c:v>
                </c:pt>
                <c:pt idx="385">
                  <c:v>8.4846224973258E-2</c:v>
                </c:pt>
                <c:pt idx="386">
                  <c:v>8.2938922863785597E-2</c:v>
                </c:pt>
                <c:pt idx="387">
                  <c:v>8.1123764646002502E-2</c:v>
                </c:pt>
                <c:pt idx="388">
                  <c:v>7.9352405585862207E-2</c:v>
                </c:pt>
                <c:pt idx="389">
                  <c:v>7.7649142146061806E-2</c:v>
                </c:pt>
                <c:pt idx="390">
                  <c:v>7.6013939658934104E-2</c:v>
                </c:pt>
                <c:pt idx="391">
                  <c:v>7.4417323069567706E-2</c:v>
                </c:pt>
                <c:pt idx="392">
                  <c:v>7.2890005269816399E-2</c:v>
                </c:pt>
                <c:pt idx="393">
                  <c:v>7.1410473712561304E-2</c:v>
                </c:pt>
                <c:pt idx="394">
                  <c:v>6.9964425472766406E-2</c:v>
                </c:pt>
                <c:pt idx="395">
                  <c:v>6.8585726216671E-2</c:v>
                </c:pt>
                <c:pt idx="396">
                  <c:v>6.72384129773623E-2</c:v>
                </c:pt>
                <c:pt idx="397">
                  <c:v>6.59242108221781E-2</c:v>
                </c:pt>
                <c:pt idx="398">
                  <c:v>6.4663744828451497E-2</c:v>
                </c:pt>
                <c:pt idx="399">
                  <c:v>6.3426530538380099E-2</c:v>
                </c:pt>
                <c:pt idx="400">
                  <c:v>6.2222911257599697E-2</c:v>
                </c:pt>
                <c:pt idx="401">
                  <c:v>6.1056322298279703E-2</c:v>
                </c:pt>
                <c:pt idx="402">
                  <c:v>5.9908846667581298E-2</c:v>
                </c:pt>
                <c:pt idx="403">
                  <c:v>5.8793256948670498E-2</c:v>
                </c:pt>
                <c:pt idx="404">
                  <c:v>5.7701862122140402E-2</c:v>
                </c:pt>
                <c:pt idx="405">
                  <c:v>5.6625864751707999E-2</c:v>
                </c:pt>
                <c:pt idx="406">
                  <c:v>5.5578495460800098E-2</c:v>
                </c:pt>
                <c:pt idx="407">
                  <c:v>5.4545925933099502E-2</c:v>
                </c:pt>
                <c:pt idx="408">
                  <c:v>5.35261753461218E-2</c:v>
                </c:pt>
                <c:pt idx="409">
                  <c:v>5.2529558369034099E-2</c:v>
                </c:pt>
                <c:pt idx="410">
                  <c:v>5.1541927410321299E-2</c:v>
                </c:pt>
                <c:pt idx="411">
                  <c:v>5.0566395561672001E-2</c:v>
                </c:pt>
                <c:pt idx="412">
                  <c:v>4.9605523274148002E-2</c:v>
                </c:pt>
                <c:pt idx="413">
                  <c:v>4.8651501420938999E-2</c:v>
                </c:pt>
                <c:pt idx="414">
                  <c:v>4.7708148048565199E-2</c:v>
                </c:pt>
                <c:pt idx="415">
                  <c:v>4.6773757384302901E-2</c:v>
                </c:pt>
                <c:pt idx="416">
                  <c:v>4.5844559017555103E-2</c:v>
                </c:pt>
                <c:pt idx="417">
                  <c:v>4.49244646691008E-2</c:v>
                </c:pt>
                <c:pt idx="418">
                  <c:v>4.4009762516262499E-2</c:v>
                </c:pt>
                <c:pt idx="419">
                  <c:v>4.3099051226775202E-2</c:v>
                </c:pt>
                <c:pt idx="420">
                  <c:v>4.21962461592768E-2</c:v>
                </c:pt>
                <c:pt idx="421">
                  <c:v>4.12967524287381E-2</c:v>
                </c:pt>
                <c:pt idx="422">
                  <c:v>4.0401204241811997E-2</c:v>
                </c:pt>
                <c:pt idx="423">
                  <c:v>3.9511672000414201E-2</c:v>
                </c:pt>
                <c:pt idx="424">
                  <c:v>3.8625002381123097E-2</c:v>
                </c:pt>
                <c:pt idx="425">
                  <c:v>3.7742713591193897E-2</c:v>
                </c:pt>
                <c:pt idx="426">
                  <c:v>3.6865415607857603E-2</c:v>
                </c:pt>
                <c:pt idx="427">
                  <c:v>3.5991017368549101E-2</c:v>
                </c:pt>
                <c:pt idx="428">
                  <c:v>3.5122064654230303E-2</c:v>
                </c:pt>
                <c:pt idx="429">
                  <c:v>3.4257714466032103E-2</c:v>
                </c:pt>
                <c:pt idx="430">
                  <c:v>3.3396569423500701E-2</c:v>
                </c:pt>
                <c:pt idx="431">
                  <c:v>3.2542764578487898E-2</c:v>
                </c:pt>
                <c:pt idx="432">
                  <c:v>3.1693346770939698E-2</c:v>
                </c:pt>
                <c:pt idx="433">
                  <c:v>3.0848219910227001E-2</c:v>
                </c:pt>
                <c:pt idx="434">
                  <c:v>3.0012115383657799E-2</c:v>
                </c:pt>
                <c:pt idx="435">
                  <c:v>2.91805654898252E-2</c:v>
                </c:pt>
                <c:pt idx="436">
                  <c:v>2.8355616910960699E-2</c:v>
                </c:pt>
                <c:pt idx="437">
                  <c:v>2.75401467809205E-2</c:v>
                </c:pt>
                <c:pt idx="438">
                  <c:v>2.6730037733596002E-2</c:v>
                </c:pt>
                <c:pt idx="439">
                  <c:v>2.5929548105383601E-2</c:v>
                </c:pt>
                <c:pt idx="440">
                  <c:v>2.5138585971938399E-2</c:v>
                </c:pt>
                <c:pt idx="441">
                  <c:v>2.43538322995848E-2</c:v>
                </c:pt>
                <c:pt idx="442">
                  <c:v>2.35823682767296E-2</c:v>
                </c:pt>
                <c:pt idx="443">
                  <c:v>2.2819902511138499E-2</c:v>
                </c:pt>
                <c:pt idx="444">
                  <c:v>2.2064658290832501E-2</c:v>
                </c:pt>
                <c:pt idx="445">
                  <c:v>2.1326564192072101E-2</c:v>
                </c:pt>
                <c:pt idx="446">
                  <c:v>2.0596458808592701E-2</c:v>
                </c:pt>
                <c:pt idx="447">
                  <c:v>1.98768938625868E-2</c:v>
                </c:pt>
                <c:pt idx="448">
                  <c:v>1.91739942525825E-2</c:v>
                </c:pt>
                <c:pt idx="449">
                  <c:v>1.8479788631187901E-2</c:v>
                </c:pt>
                <c:pt idx="450">
                  <c:v>1.77998115790007E-2</c:v>
                </c:pt>
                <c:pt idx="451">
                  <c:v>1.7135267133019799E-2</c:v>
                </c:pt>
                <c:pt idx="452">
                  <c:v>1.6480017531503698E-2</c:v>
                </c:pt>
                <c:pt idx="453">
                  <c:v>1.58428790840014E-2</c:v>
                </c:pt>
                <c:pt idx="454">
                  <c:v>1.5219267261457701E-2</c:v>
                </c:pt>
                <c:pt idx="455">
                  <c:v>1.46054309666853E-2</c:v>
                </c:pt>
                <c:pt idx="456">
                  <c:v>1.4013591886072801E-2</c:v>
                </c:pt>
                <c:pt idx="457">
                  <c:v>1.34328272966371E-2</c:v>
                </c:pt>
                <c:pt idx="458">
                  <c:v>1.28642924960957E-2</c:v>
                </c:pt>
                <c:pt idx="459">
                  <c:v>1.23172470389431E-2</c:v>
                </c:pt>
                <c:pt idx="460">
                  <c:v>1.1780540995480499E-2</c:v>
                </c:pt>
                <c:pt idx="461">
                  <c:v>1.12593720637406E-2</c:v>
                </c:pt>
                <c:pt idx="462">
                  <c:v>1.07568489260189E-2</c:v>
                </c:pt>
                <c:pt idx="463">
                  <c:v>1.02647042813876E-2</c:v>
                </c:pt>
                <c:pt idx="464">
                  <c:v>9.7911862841337498E-3</c:v>
                </c:pt>
                <c:pt idx="465">
                  <c:v>9.3331316831174807E-3</c:v>
                </c:pt>
                <c:pt idx="466">
                  <c:v>8.8853680812606799E-3</c:v>
                </c:pt>
                <c:pt idx="467">
                  <c:v>8.4589618857617305E-3</c:v>
                </c:pt>
                <c:pt idx="468">
                  <c:v>8.0446796048539992E-3</c:v>
                </c:pt>
                <c:pt idx="469">
                  <c:v>7.6413909685233402E-3</c:v>
                </c:pt>
                <c:pt idx="470">
                  <c:v>7.2599067557291303E-3</c:v>
                </c:pt>
                <c:pt idx="471">
                  <c:v>6.8881250727936202E-3</c:v>
                </c:pt>
                <c:pt idx="472">
                  <c:v>6.5297776448482604E-3</c:v>
                </c:pt>
                <c:pt idx="473">
                  <c:v>6.1894504844307004E-3</c:v>
                </c:pt>
                <c:pt idx="474">
                  <c:v>5.8584030266466101E-3</c:v>
                </c:pt>
                <c:pt idx="475">
                  <c:v>5.542799628722E-3</c:v>
                </c:pt>
                <c:pt idx="476">
                  <c:v>5.2415265780395397E-3</c:v>
                </c:pt>
                <c:pt idx="477">
                  <c:v>4.9490416183167697E-3</c:v>
                </c:pt>
                <c:pt idx="478">
                  <c:v>4.6735267422630998E-3</c:v>
                </c:pt>
                <c:pt idx="479">
                  <c:v>4.4088770492063702E-3</c:v>
                </c:pt>
                <c:pt idx="480">
                  <c:v>4.1524702422721903E-3</c:v>
                </c:pt>
                <c:pt idx="481">
                  <c:v>3.9140550163711098E-3</c:v>
                </c:pt>
                <c:pt idx="482">
                  <c:v>3.6833622030267598E-3</c:v>
                </c:pt>
                <c:pt idx="483">
                  <c:v>3.4623050408927E-3</c:v>
                </c:pt>
                <c:pt idx="484">
                  <c:v>3.25581132623513E-3</c:v>
                </c:pt>
                <c:pt idx="485">
                  <c:v>3.0562610694841899E-3</c:v>
                </c:pt>
                <c:pt idx="486">
                  <c:v>2.8674568641866099E-3</c:v>
                </c:pt>
                <c:pt idx="487">
                  <c:v>2.6898399265489598E-3</c:v>
                </c:pt>
                <c:pt idx="488">
                  <c:v>2.51855086612272E-3</c:v>
                </c:pt>
                <c:pt idx="489">
                  <c:v>2.3586840715467501E-3</c:v>
                </c:pt>
                <c:pt idx="490">
                  <c:v>2.20706150218874E-3</c:v>
                </c:pt>
                <c:pt idx="491">
                  <c:v>2.0611568954042201E-3</c:v>
                </c:pt>
                <c:pt idx="492">
                  <c:v>1.92695260534167E-3</c:v>
                </c:pt>
                <c:pt idx="493">
                  <c:v>1.79849831511194E-3</c:v>
                </c:pt>
                <c:pt idx="494">
                  <c:v>1.6759308167594101E-3</c:v>
                </c:pt>
                <c:pt idx="495">
                  <c:v>1.5634660442823301E-3</c:v>
                </c:pt>
                <c:pt idx="496">
                  <c:v>1.45546178586696E-3</c:v>
                </c:pt>
                <c:pt idx="497">
                  <c:v>1.35387992814566E-3</c:v>
                </c:pt>
                <c:pt idx="498">
                  <c:v>1.25982555333738E-3</c:v>
                </c:pt>
                <c:pt idx="499">
                  <c:v>1.16970128441122E-3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4050816"/>
        <c:axId val="144192256"/>
      </c:scatterChart>
      <c:valAx>
        <c:axId val="144050816"/>
        <c:scaling>
          <c:logBase val="10"/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lang="en-US" sz="1600"/>
                </a:pPr>
                <a:r>
                  <a:rPr lang="en-US" sz="1600" dirty="0" smtClean="0"/>
                  <a:t>Rates</a:t>
                </a:r>
                <a:endParaRPr lang="en-US" sz="1600" dirty="0"/>
              </a:p>
            </c:rich>
          </c:tx>
          <c:layout>
            <c:manualLayout>
              <c:xMode val="edge"/>
              <c:yMode val="edge"/>
              <c:x val="0.425051868513664"/>
              <c:y val="0.89530045341206199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lang="en-US" sz="1400" b="1"/>
            </a:pPr>
            <a:endParaRPr lang="en-US"/>
          </a:p>
        </c:txPr>
        <c:crossAx val="144192256"/>
        <c:crossesAt val="0"/>
        <c:crossBetween val="midCat"/>
      </c:valAx>
      <c:valAx>
        <c:axId val="144192256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lang="en-US" sz="1600"/>
                </a:pPr>
                <a:r>
                  <a:rPr lang="en-US" sz="1600"/>
                  <a:t>Probability</a:t>
                </a:r>
                <a:r>
                  <a:rPr lang="en-US" sz="1600" baseline="0"/>
                  <a:t> density</a:t>
                </a:r>
                <a:endParaRPr lang="en-US" sz="1600"/>
              </a:p>
            </c:rich>
          </c:tx>
          <c:layout>
            <c:manualLayout>
              <c:xMode val="edge"/>
              <c:yMode val="edge"/>
              <c:x val="2.1308525950385201E-3"/>
              <c:y val="0.132433651458218"/>
            </c:manualLayout>
          </c:layout>
          <c:overlay val="0"/>
        </c:title>
        <c:numFmt formatCode="General" sourceLinked="1"/>
        <c:majorTickMark val="out"/>
        <c:minorTickMark val="none"/>
        <c:tickLblPos val="none"/>
        <c:txPr>
          <a:bodyPr/>
          <a:lstStyle/>
          <a:p>
            <a:pPr>
              <a:defRPr lang="en-US" sz="1400" b="1"/>
            </a:pPr>
            <a:endParaRPr lang="en-US"/>
          </a:p>
        </c:txPr>
        <c:crossAx val="144050816"/>
        <c:crossesAt val="1"/>
        <c:crossBetween val="midCat"/>
      </c:valAx>
    </c:plotArea>
    <c:legend>
      <c:legendPos val="r"/>
      <c:layout>
        <c:manualLayout>
          <c:xMode val="edge"/>
          <c:yMode val="edge"/>
          <c:x val="0.61284877851806985"/>
          <c:y val="2.4872956335003599E-2"/>
          <c:w val="0.36756864526549565"/>
          <c:h val="0.36442744165213398"/>
        </c:manualLayout>
      </c:layout>
      <c:overlay val="0"/>
      <c:txPr>
        <a:bodyPr/>
        <a:lstStyle/>
        <a:p>
          <a:pPr>
            <a:defRPr lang="en-US" sz="1400" b="1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pPr>
              <a:noFill/>
            </c:spPr>
          </c:marker>
          <c:trendline>
            <c:trendlineType val="power"/>
            <c:dispRSqr val="0"/>
            <c:dispEq val="0"/>
          </c:trendline>
          <c:xVal>
            <c:numRef>
              <c:f>data!$D$3:$D$37</c:f>
              <c:numCache>
                <c:formatCode>0.000</c:formatCode>
                <c:ptCount val="35"/>
                <c:pt idx="0">
                  <c:v>4.2395000000000002E-3</c:v>
                </c:pt>
                <c:pt idx="1">
                  <c:v>4.6470999999999998E-2</c:v>
                </c:pt>
                <c:pt idx="2">
                  <c:v>1.3355000000000001E-2</c:v>
                </c:pt>
                <c:pt idx="3">
                  <c:v>3.6714999999999998E-2</c:v>
                </c:pt>
                <c:pt idx="4">
                  <c:v>2.2956000000000001E-2</c:v>
                </c:pt>
                <c:pt idx="5">
                  <c:v>0.11681999999999999</c:v>
                </c:pt>
                <c:pt idx="6">
                  <c:v>9.4271999999999995E-2</c:v>
                </c:pt>
                <c:pt idx="7">
                  <c:v>6.68845E-2</c:v>
                </c:pt>
                <c:pt idx="8">
                  <c:v>2.3095500000000001E-2</c:v>
                </c:pt>
                <c:pt idx="9">
                  <c:v>1.4120000000000001E-2</c:v>
                </c:pt>
                <c:pt idx="10">
                  <c:v>0.16841</c:v>
                </c:pt>
                <c:pt idx="11">
                  <c:v>3.2932999999999997E-2</c:v>
                </c:pt>
                <c:pt idx="12">
                  <c:v>0.14694499999999999</c:v>
                </c:pt>
                <c:pt idx="13">
                  <c:v>0.11274000000000001</c:v>
                </c:pt>
                <c:pt idx="14">
                  <c:v>7.0819999999999998E-3</c:v>
                </c:pt>
                <c:pt idx="15">
                  <c:v>0.11655</c:v>
                </c:pt>
                <c:pt idx="16">
                  <c:v>9.7121499999999999E-2</c:v>
                </c:pt>
                <c:pt idx="17">
                  <c:v>0.17177999999999999</c:v>
                </c:pt>
                <c:pt idx="18">
                  <c:v>0.10154000000000001</c:v>
                </c:pt>
                <c:pt idx="19">
                  <c:v>6.6155000000000005E-2</c:v>
                </c:pt>
                <c:pt idx="20">
                  <c:v>0.18340000000000001</c:v>
                </c:pt>
                <c:pt idx="21">
                  <c:v>7.3125999999999997E-2</c:v>
                </c:pt>
                <c:pt idx="22">
                  <c:v>0.22317000000000001</c:v>
                </c:pt>
                <c:pt idx="23">
                  <c:v>0.10681499999999999</c:v>
                </c:pt>
                <c:pt idx="24">
                  <c:v>0.14679</c:v>
                </c:pt>
                <c:pt idx="25">
                  <c:v>8.5550000000000001E-3</c:v>
                </c:pt>
                <c:pt idx="26">
                  <c:v>1.2024999999999999E-2</c:v>
                </c:pt>
                <c:pt idx="27">
                  <c:v>2.3838000000000002E-2</c:v>
                </c:pt>
                <c:pt idx="28">
                  <c:v>2.3595999999999999E-2</c:v>
                </c:pt>
                <c:pt idx="29">
                  <c:v>7.0254999999999998E-2</c:v>
                </c:pt>
                <c:pt idx="30">
                  <c:v>7.0869500000000002E-2</c:v>
                </c:pt>
                <c:pt idx="31">
                  <c:v>0.12418</c:v>
                </c:pt>
                <c:pt idx="32">
                  <c:v>6.3641500000000004E-2</c:v>
                </c:pt>
                <c:pt idx="33">
                  <c:v>0.13213</c:v>
                </c:pt>
                <c:pt idx="34">
                  <c:v>1.6954E-2</c:v>
                </c:pt>
              </c:numCache>
            </c:numRef>
          </c:xVal>
          <c:yVal>
            <c:numRef>
              <c:f>data!$I$3:$I$37</c:f>
              <c:numCache>
                <c:formatCode>0.0</c:formatCode>
                <c:ptCount val="35"/>
                <c:pt idx="0">
                  <c:v>42972.439451893457</c:v>
                </c:pt>
                <c:pt idx="1">
                  <c:v>18372.927165966536</c:v>
                </c:pt>
                <c:pt idx="2">
                  <c:v>17231.213992102454</c:v>
                </c:pt>
                <c:pt idx="3">
                  <c:v>22555.599641881054</c:v>
                </c:pt>
                <c:pt idx="4">
                  <c:v>29066.574464198286</c:v>
                </c:pt>
                <c:pt idx="5">
                  <c:v>13287.377405264811</c:v>
                </c:pt>
                <c:pt idx="6">
                  <c:v>39450.909057324199</c:v>
                </c:pt>
                <c:pt idx="7">
                  <c:v>71853.681409381708</c:v>
                </c:pt>
                <c:pt idx="8">
                  <c:v>60289.254907470917</c:v>
                </c:pt>
                <c:pt idx="9">
                  <c:v>193068.50133148616</c:v>
                </c:pt>
                <c:pt idx="10">
                  <c:v>11819.699198721803</c:v>
                </c:pt>
                <c:pt idx="11">
                  <c:v>40723.419973315926</c:v>
                </c:pt>
                <c:pt idx="12">
                  <c:v>12346.099814761132</c:v>
                </c:pt>
                <c:pt idx="13">
                  <c:v>44446.290381612635</c:v>
                </c:pt>
                <c:pt idx="14">
                  <c:v>134507.90020722518</c:v>
                </c:pt>
                <c:pt idx="15">
                  <c:v>23003.255008364453</c:v>
                </c:pt>
                <c:pt idx="16">
                  <c:v>31425.060216291058</c:v>
                </c:pt>
                <c:pt idx="17">
                  <c:v>15236.930343891579</c:v>
                </c:pt>
                <c:pt idx="18">
                  <c:v>64453.873933394359</c:v>
                </c:pt>
                <c:pt idx="19">
                  <c:v>34464.273287951553</c:v>
                </c:pt>
                <c:pt idx="20">
                  <c:v>75347.809940546795</c:v>
                </c:pt>
                <c:pt idx="21">
                  <c:v>113777.1877689668</c:v>
                </c:pt>
                <c:pt idx="22">
                  <c:v>33960.704425804921</c:v>
                </c:pt>
                <c:pt idx="23">
                  <c:v>39911.283044051241</c:v>
                </c:pt>
                <c:pt idx="24">
                  <c:v>22377.841314456404</c:v>
                </c:pt>
                <c:pt idx="25">
                  <c:v>158565.41654033205</c:v>
                </c:pt>
                <c:pt idx="26">
                  <c:v>94977.150460318968</c:v>
                </c:pt>
                <c:pt idx="27">
                  <c:v>94674.436250833169</c:v>
                </c:pt>
                <c:pt idx="28">
                  <c:v>300403.47835885815</c:v>
                </c:pt>
                <c:pt idx="29">
                  <c:v>75693.986815351076</c:v>
                </c:pt>
                <c:pt idx="30">
                  <c:v>54168.608295996906</c:v>
                </c:pt>
                <c:pt idx="31">
                  <c:v>50418.860750796637</c:v>
                </c:pt>
                <c:pt idx="32">
                  <c:v>65645.384456323707</c:v>
                </c:pt>
                <c:pt idx="33">
                  <c:v>16761.32932755386</c:v>
                </c:pt>
                <c:pt idx="34">
                  <c:v>106507.02623738628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8771968"/>
        <c:axId val="128774144"/>
      </c:scatterChart>
      <c:valAx>
        <c:axId val="128771968"/>
        <c:scaling>
          <c:logBase val="10"/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Depth</a:t>
                </a:r>
              </a:p>
            </c:rich>
          </c:tx>
          <c:layout/>
          <c:overlay val="0"/>
        </c:title>
        <c:numFmt formatCode="0.000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n-US"/>
          </a:p>
        </c:txPr>
        <c:crossAx val="128774144"/>
        <c:crosses val="autoZero"/>
        <c:crossBetween val="midCat"/>
      </c:valAx>
      <c:valAx>
        <c:axId val="128774144"/>
        <c:scaling>
          <c:logBase val="10"/>
          <c:orientation val="minMax"/>
          <c:min val="10000"/>
        </c:scaling>
        <c:delete val="0"/>
        <c:axPos val="l"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GDE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n-US"/>
          </a:p>
        </c:txPr>
        <c:crossAx val="128771968"/>
        <c:crossesAt val="1.0000000000000002E-3"/>
        <c:crossBetween val="midCat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PCA_OKOK!$W$21</c:f>
              <c:strCache>
                <c:ptCount val="1"/>
                <c:pt idx="0">
                  <c:v>GAIN</c:v>
                </c:pt>
              </c:strCache>
            </c:strRef>
          </c:tx>
          <c:spPr>
            <a:solidFill>
              <a:srgbClr val="00B050"/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PCA_OKOK!$X$13:$AA$13</c:f>
              <c:strCache>
                <c:ptCount val="4"/>
                <c:pt idx="0">
                  <c:v>Comp.1</c:v>
                </c:pt>
                <c:pt idx="1">
                  <c:v>Comp.2</c:v>
                </c:pt>
                <c:pt idx="2">
                  <c:v>Comp.3</c:v>
                </c:pt>
                <c:pt idx="3">
                  <c:v>Comp.4</c:v>
                </c:pt>
              </c:strCache>
            </c:strRef>
          </c:cat>
          <c:val>
            <c:numRef>
              <c:f>PCA_OKOK!$X$21:$AA$21</c:f>
              <c:numCache>
                <c:formatCode>General</c:formatCode>
                <c:ptCount val="4"/>
                <c:pt idx="0">
                  <c:v>0.374</c:v>
                </c:pt>
                <c:pt idx="1">
                  <c:v>0.88800000000000001</c:v>
                </c:pt>
                <c:pt idx="2">
                  <c:v>0.252</c:v>
                </c:pt>
              </c:numCache>
            </c:numRef>
          </c:val>
        </c:ser>
        <c:ser>
          <c:idx val="1"/>
          <c:order val="1"/>
          <c:tx>
            <c:strRef>
              <c:f>PCA_OKOK!$W$22</c:f>
              <c:strCache>
                <c:ptCount val="1"/>
                <c:pt idx="0">
                  <c:v>LOSS</c:v>
                </c:pt>
              </c:strCache>
            </c:strRef>
          </c:tx>
          <c:spPr>
            <a:solidFill>
              <a:schemeClr val="accent2"/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PCA_OKOK!$X$13:$AA$13</c:f>
              <c:strCache>
                <c:ptCount val="4"/>
                <c:pt idx="0">
                  <c:v>Comp.1</c:v>
                </c:pt>
                <c:pt idx="1">
                  <c:v>Comp.2</c:v>
                </c:pt>
                <c:pt idx="2">
                  <c:v>Comp.3</c:v>
                </c:pt>
                <c:pt idx="3">
                  <c:v>Comp.4</c:v>
                </c:pt>
              </c:strCache>
            </c:strRef>
          </c:cat>
          <c:val>
            <c:numRef>
              <c:f>PCA_OKOK!$X$22:$AA$22</c:f>
              <c:numCache>
                <c:formatCode>General</c:formatCode>
                <c:ptCount val="4"/>
                <c:pt idx="0">
                  <c:v>0.54900000000000004</c:v>
                </c:pt>
                <c:pt idx="1">
                  <c:v>-0.34599999999999997</c:v>
                </c:pt>
                <c:pt idx="2">
                  <c:v>0.126</c:v>
                </c:pt>
                <c:pt idx="3">
                  <c:v>-0.75</c:v>
                </c:pt>
              </c:numCache>
            </c:numRef>
          </c:val>
        </c:ser>
        <c:ser>
          <c:idx val="2"/>
          <c:order val="2"/>
          <c:tx>
            <c:strRef>
              <c:f>PCA_OKOK!$W$23</c:f>
              <c:strCache>
                <c:ptCount val="1"/>
                <c:pt idx="0">
                  <c:v>EXPANSION</c:v>
                </c:pt>
              </c:strCache>
            </c:strRef>
          </c:tx>
          <c:spPr>
            <a:solidFill>
              <a:schemeClr val="tx2"/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PCA_OKOK!$X$13:$AA$13</c:f>
              <c:strCache>
                <c:ptCount val="4"/>
                <c:pt idx="0">
                  <c:v>Comp.1</c:v>
                </c:pt>
                <c:pt idx="1">
                  <c:v>Comp.2</c:v>
                </c:pt>
                <c:pt idx="2">
                  <c:v>Comp.3</c:v>
                </c:pt>
                <c:pt idx="3">
                  <c:v>Comp.4</c:v>
                </c:pt>
              </c:strCache>
            </c:strRef>
          </c:cat>
          <c:val>
            <c:numRef>
              <c:f>PCA_OKOK!$X$23:$AA$23</c:f>
              <c:numCache>
                <c:formatCode>General</c:formatCode>
                <c:ptCount val="4"/>
                <c:pt idx="0">
                  <c:v>0.52100000000000002</c:v>
                </c:pt>
                <c:pt idx="1">
                  <c:v>3.8399999999999997E-2</c:v>
                </c:pt>
                <c:pt idx="2">
                  <c:v>-0.82299999999999995</c:v>
                </c:pt>
                <c:pt idx="3">
                  <c:v>0.22500000000000001</c:v>
                </c:pt>
              </c:numCache>
            </c:numRef>
          </c:val>
        </c:ser>
        <c:ser>
          <c:idx val="3"/>
          <c:order val="3"/>
          <c:tx>
            <c:strRef>
              <c:f>PCA_OKOK!$W$24</c:f>
              <c:strCache>
                <c:ptCount val="1"/>
                <c:pt idx="0">
                  <c:v>REDUCTION</c:v>
                </c:pt>
              </c:strCache>
            </c:strRef>
          </c:tx>
          <c:spPr>
            <a:solidFill>
              <a:schemeClr val="accent6"/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PCA_OKOK!$X$13:$AA$13</c:f>
              <c:strCache>
                <c:ptCount val="4"/>
                <c:pt idx="0">
                  <c:v>Comp.1</c:v>
                </c:pt>
                <c:pt idx="1">
                  <c:v>Comp.2</c:v>
                </c:pt>
                <c:pt idx="2">
                  <c:v>Comp.3</c:v>
                </c:pt>
                <c:pt idx="3">
                  <c:v>Comp.4</c:v>
                </c:pt>
              </c:strCache>
            </c:strRef>
          </c:cat>
          <c:val>
            <c:numRef>
              <c:f>PCA_OKOK!$X$24:$AA$24</c:f>
              <c:numCache>
                <c:formatCode>General</c:formatCode>
                <c:ptCount val="4"/>
                <c:pt idx="0">
                  <c:v>0.53700000000000003</c:v>
                </c:pt>
                <c:pt idx="1">
                  <c:v>-0.30099999999999999</c:v>
                </c:pt>
                <c:pt idx="2">
                  <c:v>0.49399999999999999</c:v>
                </c:pt>
                <c:pt idx="3">
                  <c:v>0.61399999999999999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7210880"/>
        <c:axId val="137220864"/>
      </c:barChart>
      <c:catAx>
        <c:axId val="1372108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txPr>
          <a:bodyPr/>
          <a:lstStyle/>
          <a:p>
            <a:pPr>
              <a:defRPr lang="en-US" sz="1400" b="1"/>
            </a:pPr>
            <a:endParaRPr lang="en-US"/>
          </a:p>
        </c:txPr>
        <c:crossAx val="137220864"/>
        <c:crosses val="autoZero"/>
        <c:auto val="1"/>
        <c:lblAlgn val="ctr"/>
        <c:lblOffset val="100"/>
        <c:noMultiLvlLbl val="0"/>
      </c:catAx>
      <c:valAx>
        <c:axId val="13722086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en-US" sz="1400" b="1"/>
            </a:pPr>
            <a:endParaRPr lang="en-US"/>
          </a:p>
        </c:txPr>
        <c:crossAx val="137210880"/>
        <c:crosses val="autoZero"/>
        <c:crossBetween val="between"/>
        <c:majorUnit val="0.5"/>
      </c:valAx>
    </c:plotArea>
    <c:legend>
      <c:legendPos val="r"/>
      <c:layout/>
      <c:overlay val="0"/>
      <c:txPr>
        <a:bodyPr/>
        <a:lstStyle/>
        <a:p>
          <a:pPr>
            <a:defRPr lang="en-US" sz="1600" b="1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830796150481189"/>
          <c:y val="0.12457708753364836"/>
          <c:w val="0.79428871391076117"/>
          <c:h val="0.69291906114087232"/>
        </c:manualLayout>
      </c:layout>
      <c:lineChart>
        <c:grouping val="standard"/>
        <c:varyColors val="0"/>
        <c:ser>
          <c:idx val="0"/>
          <c:order val="0"/>
          <c:tx>
            <c:strRef>
              <c:f>PCA_OKOK!$W$7</c:f>
              <c:strCache>
                <c:ptCount val="1"/>
                <c:pt idx="0">
                  <c:v>Cumulative Proportion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pPr>
              <a:solidFill>
                <a:schemeClr val="tx1"/>
              </a:solidFill>
            </c:spPr>
          </c:marker>
          <c:dLbls>
            <c:numFmt formatCode="#,##0.00" sourceLinked="0"/>
            <c:txPr>
              <a:bodyPr/>
              <a:lstStyle/>
              <a:p>
                <a:pPr>
                  <a:defRPr b="1" i="1"/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PCA_OKOK!$X$4:$AA$4</c:f>
              <c:strCache>
                <c:ptCount val="4"/>
                <c:pt idx="0">
                  <c:v>Comp.1</c:v>
                </c:pt>
                <c:pt idx="1">
                  <c:v>Comp.2</c:v>
                </c:pt>
                <c:pt idx="2">
                  <c:v>Comp.3</c:v>
                </c:pt>
                <c:pt idx="3">
                  <c:v>Comp.4</c:v>
                </c:pt>
              </c:strCache>
            </c:strRef>
          </c:cat>
          <c:val>
            <c:numRef>
              <c:f>PCA_OKOK!$X$7:$AA$7</c:f>
              <c:numCache>
                <c:formatCode>0.000</c:formatCode>
                <c:ptCount val="4"/>
                <c:pt idx="0">
                  <c:v>0.64007510000000001</c:v>
                </c:pt>
                <c:pt idx="1">
                  <c:v>0.83459229999999995</c:v>
                </c:pt>
                <c:pt idx="2">
                  <c:v>0.94270399999999999</c:v>
                </c:pt>
                <c:pt idx="3">
                  <c:v>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7233152"/>
        <c:axId val="137234688"/>
      </c:lineChart>
      <c:catAx>
        <c:axId val="137233152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137234688"/>
        <c:crosses val="autoZero"/>
        <c:auto val="1"/>
        <c:lblAlgn val="ctr"/>
        <c:lblOffset val="100"/>
        <c:noMultiLvlLbl val="0"/>
      </c:catAx>
      <c:valAx>
        <c:axId val="137234688"/>
        <c:scaling>
          <c:orientation val="minMax"/>
          <c:max val="1.1000000000000001"/>
          <c:min val="0"/>
        </c:scaling>
        <c:delete val="0"/>
        <c:axPos val="l"/>
        <c:numFmt formatCode="0.000" sourceLinked="1"/>
        <c:majorTickMark val="none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137233152"/>
        <c:crosses val="autoZero"/>
        <c:crossBetween val="between"/>
        <c:majorUnit val="0.5"/>
      </c:valAx>
    </c:plotArea>
    <c:legend>
      <c:legendPos val="r"/>
      <c:layout>
        <c:manualLayout>
          <c:xMode val="edge"/>
          <c:yMode val="edge"/>
          <c:x val="0.41315219814167381"/>
          <c:y val="0.35244093630292661"/>
          <c:w val="0.50907545953256106"/>
          <c:h val="0.42584843089588031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2884176513196169E-2"/>
          <c:y val="0.17177092446777487"/>
          <c:w val="0.93219838392239818"/>
          <c:h val="0.5997258675998832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PCA_OKOK!$Q$1</c:f>
              <c:strCache>
                <c:ptCount val="1"/>
                <c:pt idx="0">
                  <c:v>Comp.1</c:v>
                </c:pt>
              </c:strCache>
            </c:strRef>
          </c:tx>
          <c:spPr>
            <a:solidFill>
              <a:schemeClr val="tx2">
                <a:lumMod val="50000"/>
              </a:schemeClr>
            </a:solidFill>
          </c:spPr>
          <c:invertIfNegative val="0"/>
          <c:cat>
            <c:strRef>
              <c:f>PCA_OKOK!$J$2:$J$36</c:f>
              <c:strCache>
                <c:ptCount val="35"/>
                <c:pt idx="0">
                  <c:v>ATGC001</c:v>
                </c:pt>
                <c:pt idx="1">
                  <c:v>ATGC002</c:v>
                </c:pt>
                <c:pt idx="2">
                  <c:v>ATGC003</c:v>
                </c:pt>
                <c:pt idx="3">
                  <c:v>ATGC004</c:v>
                </c:pt>
                <c:pt idx="4">
                  <c:v>ATGC005</c:v>
                </c:pt>
                <c:pt idx="5">
                  <c:v>ATGC014</c:v>
                </c:pt>
                <c:pt idx="6">
                  <c:v>ATGC015</c:v>
                </c:pt>
                <c:pt idx="7">
                  <c:v>ATGC021</c:v>
                </c:pt>
                <c:pt idx="8">
                  <c:v>ATGC022</c:v>
                </c:pt>
                <c:pt idx="9">
                  <c:v>ATGC025</c:v>
                </c:pt>
                <c:pt idx="10">
                  <c:v>ATGC033</c:v>
                </c:pt>
                <c:pt idx="11">
                  <c:v>ATGC046</c:v>
                </c:pt>
                <c:pt idx="12">
                  <c:v>ATGC052</c:v>
                </c:pt>
                <c:pt idx="13">
                  <c:v>ATGC054</c:v>
                </c:pt>
                <c:pt idx="14">
                  <c:v>ATGC056</c:v>
                </c:pt>
                <c:pt idx="15">
                  <c:v>ATGC067</c:v>
                </c:pt>
                <c:pt idx="16">
                  <c:v>ATGC068</c:v>
                </c:pt>
                <c:pt idx="17">
                  <c:v>ATGC072</c:v>
                </c:pt>
                <c:pt idx="18">
                  <c:v>ATGC082</c:v>
                </c:pt>
                <c:pt idx="19">
                  <c:v>ATGC089</c:v>
                </c:pt>
                <c:pt idx="20">
                  <c:v>ATGC090</c:v>
                </c:pt>
                <c:pt idx="21">
                  <c:v>ATGC094</c:v>
                </c:pt>
                <c:pt idx="22">
                  <c:v>ATGC105</c:v>
                </c:pt>
                <c:pt idx="23">
                  <c:v>ATGC106</c:v>
                </c:pt>
                <c:pt idx="24">
                  <c:v>ATGC109</c:v>
                </c:pt>
                <c:pt idx="25">
                  <c:v>ATGC121</c:v>
                </c:pt>
                <c:pt idx="26">
                  <c:v>ATGC128</c:v>
                </c:pt>
                <c:pt idx="27">
                  <c:v>ATGC135</c:v>
                </c:pt>
                <c:pt idx="28">
                  <c:v>ATGC137</c:v>
                </c:pt>
                <c:pt idx="29">
                  <c:v>ATGC138</c:v>
                </c:pt>
                <c:pt idx="30">
                  <c:v>ATGC139</c:v>
                </c:pt>
                <c:pt idx="31">
                  <c:v>ATGC144</c:v>
                </c:pt>
                <c:pt idx="32">
                  <c:v>ATGC153</c:v>
                </c:pt>
                <c:pt idx="33">
                  <c:v>ATGC163</c:v>
                </c:pt>
                <c:pt idx="34">
                  <c:v>ATGC186</c:v>
                </c:pt>
              </c:strCache>
            </c:strRef>
          </c:cat>
          <c:val>
            <c:numRef>
              <c:f>PCA_OKOK!$Q$2:$Q$36</c:f>
              <c:numCache>
                <c:formatCode>General</c:formatCode>
                <c:ptCount val="35"/>
                <c:pt idx="0">
                  <c:v>1.3609452</c:v>
                </c:pt>
                <c:pt idx="1">
                  <c:v>-0.89847310000000002</c:v>
                </c:pt>
                <c:pt idx="2">
                  <c:v>1.0396577</c:v>
                </c:pt>
                <c:pt idx="3">
                  <c:v>0.19773470000000001</c:v>
                </c:pt>
                <c:pt idx="4">
                  <c:v>1.2058298999999999</c:v>
                </c:pt>
                <c:pt idx="5">
                  <c:v>2.4221219999999999</c:v>
                </c:pt>
                <c:pt idx="6">
                  <c:v>-0.61079799999999995</c:v>
                </c:pt>
                <c:pt idx="7">
                  <c:v>-1.3430660999999999</c:v>
                </c:pt>
                <c:pt idx="8">
                  <c:v>-1.3076038000000001</c:v>
                </c:pt>
                <c:pt idx="9">
                  <c:v>2.6346954999999999</c:v>
                </c:pt>
                <c:pt idx="10">
                  <c:v>-0.95221259999999996</c:v>
                </c:pt>
                <c:pt idx="11">
                  <c:v>-1.4774159</c:v>
                </c:pt>
                <c:pt idx="12">
                  <c:v>-2.2836051999999998</c:v>
                </c:pt>
                <c:pt idx="13">
                  <c:v>3.0228559000000002</c:v>
                </c:pt>
                <c:pt idx="14">
                  <c:v>-1.6019819</c:v>
                </c:pt>
                <c:pt idx="15">
                  <c:v>0.69080399999999997</c:v>
                </c:pt>
                <c:pt idx="16">
                  <c:v>1.1458098999999999</c:v>
                </c:pt>
                <c:pt idx="17">
                  <c:v>0.3843493</c:v>
                </c:pt>
                <c:pt idx="18">
                  <c:v>0.92614430000000003</c:v>
                </c:pt>
                <c:pt idx="19">
                  <c:v>3.1048057</c:v>
                </c:pt>
                <c:pt idx="20">
                  <c:v>1.4182824000000001</c:v>
                </c:pt>
                <c:pt idx="21">
                  <c:v>0.72214069999999997</c:v>
                </c:pt>
                <c:pt idx="22">
                  <c:v>-1.1732016999999999</c:v>
                </c:pt>
                <c:pt idx="23">
                  <c:v>-0.85818749999999999</c:v>
                </c:pt>
                <c:pt idx="24">
                  <c:v>-2.6976898</c:v>
                </c:pt>
                <c:pt idx="25">
                  <c:v>-1.8021556000000001</c:v>
                </c:pt>
                <c:pt idx="26">
                  <c:v>1.1449944999999999</c:v>
                </c:pt>
                <c:pt idx="27">
                  <c:v>0.86161719999999997</c:v>
                </c:pt>
                <c:pt idx="28">
                  <c:v>0.29131269999999998</c:v>
                </c:pt>
                <c:pt idx="29">
                  <c:v>-2.50271E-2</c:v>
                </c:pt>
                <c:pt idx="30">
                  <c:v>-2.4741186000000002</c:v>
                </c:pt>
                <c:pt idx="31">
                  <c:v>-1.7723047999999999</c:v>
                </c:pt>
                <c:pt idx="32">
                  <c:v>0.87166739999999998</c:v>
                </c:pt>
                <c:pt idx="33">
                  <c:v>-2.7507247000000001</c:v>
                </c:pt>
                <c:pt idx="34">
                  <c:v>0.58279740000000002</c:v>
                </c:pt>
              </c:numCache>
            </c:numRef>
          </c:val>
        </c:ser>
        <c:ser>
          <c:idx val="1"/>
          <c:order val="1"/>
          <c:tx>
            <c:strRef>
              <c:f>PCA_OKOK!$R$1</c:f>
              <c:strCache>
                <c:ptCount val="1"/>
                <c:pt idx="0">
                  <c:v>Comp.2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cat>
            <c:strRef>
              <c:f>PCA_OKOK!$J$2:$J$36</c:f>
              <c:strCache>
                <c:ptCount val="35"/>
                <c:pt idx="0">
                  <c:v>ATGC001</c:v>
                </c:pt>
                <c:pt idx="1">
                  <c:v>ATGC002</c:v>
                </c:pt>
                <c:pt idx="2">
                  <c:v>ATGC003</c:v>
                </c:pt>
                <c:pt idx="3">
                  <c:v>ATGC004</c:v>
                </c:pt>
                <c:pt idx="4">
                  <c:v>ATGC005</c:v>
                </c:pt>
                <c:pt idx="5">
                  <c:v>ATGC014</c:v>
                </c:pt>
                <c:pt idx="6">
                  <c:v>ATGC015</c:v>
                </c:pt>
                <c:pt idx="7">
                  <c:v>ATGC021</c:v>
                </c:pt>
                <c:pt idx="8">
                  <c:v>ATGC022</c:v>
                </c:pt>
                <c:pt idx="9">
                  <c:v>ATGC025</c:v>
                </c:pt>
                <c:pt idx="10">
                  <c:v>ATGC033</c:v>
                </c:pt>
                <c:pt idx="11">
                  <c:v>ATGC046</c:v>
                </c:pt>
                <c:pt idx="12">
                  <c:v>ATGC052</c:v>
                </c:pt>
                <c:pt idx="13">
                  <c:v>ATGC054</c:v>
                </c:pt>
                <c:pt idx="14">
                  <c:v>ATGC056</c:v>
                </c:pt>
                <c:pt idx="15">
                  <c:v>ATGC067</c:v>
                </c:pt>
                <c:pt idx="16">
                  <c:v>ATGC068</c:v>
                </c:pt>
                <c:pt idx="17">
                  <c:v>ATGC072</c:v>
                </c:pt>
                <c:pt idx="18">
                  <c:v>ATGC082</c:v>
                </c:pt>
                <c:pt idx="19">
                  <c:v>ATGC089</c:v>
                </c:pt>
                <c:pt idx="20">
                  <c:v>ATGC090</c:v>
                </c:pt>
                <c:pt idx="21">
                  <c:v>ATGC094</c:v>
                </c:pt>
                <c:pt idx="22">
                  <c:v>ATGC105</c:v>
                </c:pt>
                <c:pt idx="23">
                  <c:v>ATGC106</c:v>
                </c:pt>
                <c:pt idx="24">
                  <c:v>ATGC109</c:v>
                </c:pt>
                <c:pt idx="25">
                  <c:v>ATGC121</c:v>
                </c:pt>
                <c:pt idx="26">
                  <c:v>ATGC128</c:v>
                </c:pt>
                <c:pt idx="27">
                  <c:v>ATGC135</c:v>
                </c:pt>
                <c:pt idx="28">
                  <c:v>ATGC137</c:v>
                </c:pt>
                <c:pt idx="29">
                  <c:v>ATGC138</c:v>
                </c:pt>
                <c:pt idx="30">
                  <c:v>ATGC139</c:v>
                </c:pt>
                <c:pt idx="31">
                  <c:v>ATGC144</c:v>
                </c:pt>
                <c:pt idx="32">
                  <c:v>ATGC153</c:v>
                </c:pt>
                <c:pt idx="33">
                  <c:v>ATGC163</c:v>
                </c:pt>
                <c:pt idx="34">
                  <c:v>ATGC186</c:v>
                </c:pt>
              </c:strCache>
            </c:strRef>
          </c:cat>
          <c:val>
            <c:numRef>
              <c:f>PCA_OKOK!$R$2:$R$36</c:f>
              <c:numCache>
                <c:formatCode>General</c:formatCode>
                <c:ptCount val="35"/>
                <c:pt idx="0">
                  <c:v>0.27485733299999998</c:v>
                </c:pt>
                <c:pt idx="1">
                  <c:v>2.1172529099999999</c:v>
                </c:pt>
                <c:pt idx="2">
                  <c:v>-0.32493515299999998</c:v>
                </c:pt>
                <c:pt idx="3">
                  <c:v>-0.86400065299999995</c:v>
                </c:pt>
                <c:pt idx="4">
                  <c:v>2.8466989999999998E-3</c:v>
                </c:pt>
                <c:pt idx="5">
                  <c:v>0.42563026700000001</c:v>
                </c:pt>
                <c:pt idx="6">
                  <c:v>-0.46745420100000001</c:v>
                </c:pt>
                <c:pt idx="7">
                  <c:v>1.029061322</c:v>
                </c:pt>
                <c:pt idx="8">
                  <c:v>-0.148003723</c:v>
                </c:pt>
                <c:pt idx="9">
                  <c:v>1.430177461</c:v>
                </c:pt>
                <c:pt idx="10">
                  <c:v>6.4164826999999994E-2</c:v>
                </c:pt>
                <c:pt idx="11">
                  <c:v>-0.30911647199999998</c:v>
                </c:pt>
                <c:pt idx="12">
                  <c:v>-0.71990245399999997</c:v>
                </c:pt>
                <c:pt idx="13">
                  <c:v>-0.29970477299999998</c:v>
                </c:pt>
                <c:pt idx="14">
                  <c:v>-0.72224991800000005</c:v>
                </c:pt>
                <c:pt idx="15">
                  <c:v>-0.36099357500000001</c:v>
                </c:pt>
                <c:pt idx="16">
                  <c:v>-1.361900275</c:v>
                </c:pt>
                <c:pt idx="17">
                  <c:v>6.6997353999999995E-2</c:v>
                </c:pt>
                <c:pt idx="18">
                  <c:v>-0.60425216699999995</c:v>
                </c:pt>
                <c:pt idx="19">
                  <c:v>0.74481793299999999</c:v>
                </c:pt>
                <c:pt idx="20">
                  <c:v>0.31626314300000002</c:v>
                </c:pt>
                <c:pt idx="21">
                  <c:v>-0.72877022000000002</c:v>
                </c:pt>
                <c:pt idx="22">
                  <c:v>0.47914102600000003</c:v>
                </c:pt>
                <c:pt idx="23">
                  <c:v>0.42819018399999997</c:v>
                </c:pt>
                <c:pt idx="24">
                  <c:v>0.86096824299999997</c:v>
                </c:pt>
                <c:pt idx="25">
                  <c:v>0.73812385199999997</c:v>
                </c:pt>
                <c:pt idx="26">
                  <c:v>0.63208860200000005</c:v>
                </c:pt>
                <c:pt idx="27">
                  <c:v>0.40133645099999998</c:v>
                </c:pt>
                <c:pt idx="28">
                  <c:v>0.72928564399999996</c:v>
                </c:pt>
                <c:pt idx="29">
                  <c:v>-0.55691970199999996</c:v>
                </c:pt>
                <c:pt idx="30">
                  <c:v>-1.0541537439999999</c:v>
                </c:pt>
                <c:pt idx="31">
                  <c:v>1.6732022019999999</c:v>
                </c:pt>
                <c:pt idx="32">
                  <c:v>-0.98051803699999995</c:v>
                </c:pt>
                <c:pt idx="33">
                  <c:v>-0.64530908600000003</c:v>
                </c:pt>
                <c:pt idx="34">
                  <c:v>-2.2662213019999999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137263744"/>
        <c:axId val="137273728"/>
      </c:barChart>
      <c:catAx>
        <c:axId val="137263744"/>
        <c:scaling>
          <c:orientation val="minMax"/>
        </c:scaling>
        <c:delete val="0"/>
        <c:axPos val="b"/>
        <c:majorGridlines/>
        <c:majorTickMark val="none"/>
        <c:minorTickMark val="none"/>
        <c:tickLblPos val="low"/>
        <c:txPr>
          <a:bodyPr/>
          <a:lstStyle/>
          <a:p>
            <a:pPr>
              <a:defRPr sz="1000" b="1"/>
            </a:pPr>
            <a:endParaRPr lang="en-US"/>
          </a:p>
        </c:txPr>
        <c:crossAx val="137273728"/>
        <c:crosses val="autoZero"/>
        <c:auto val="1"/>
        <c:lblAlgn val="ctr"/>
        <c:lblOffset val="100"/>
        <c:noMultiLvlLbl val="0"/>
      </c:catAx>
      <c:valAx>
        <c:axId val="13727372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37263744"/>
        <c:crosses val="autoZero"/>
        <c:crossBetween val="between"/>
        <c:majorUnit val="3"/>
      </c:valAx>
    </c:plotArea>
    <c:legend>
      <c:legendPos val="r"/>
      <c:layout>
        <c:manualLayout>
          <c:xMode val="edge"/>
          <c:yMode val="edge"/>
          <c:x val="0.27170249695621584"/>
          <c:y val="1.8729950422863829E-3"/>
          <c:w val="0.49168500426668088"/>
          <c:h val="0.13502697579469233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3350585083114609"/>
          <c:y val="4.3153991018543163E-2"/>
          <c:w val="0.55943678915135597"/>
          <c:h val="0.71490877664682162"/>
        </c:manualLayout>
      </c:layout>
      <c:scatterChart>
        <c:scatterStyle val="lineMarker"/>
        <c:varyColors val="0"/>
        <c:ser>
          <c:idx val="0"/>
          <c:order val="0"/>
          <c:tx>
            <c:strRef>
              <c:f>Supergenome_2_OKOK!$AC$2</c:f>
              <c:strCache>
                <c:ptCount val="1"/>
                <c:pt idx="0">
                  <c:v>Supergenome (uniform)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9"/>
            <c:spPr>
              <a:solidFill>
                <a:schemeClr val="bg1"/>
              </a:solidFill>
              <a:ln>
                <a:solidFill>
                  <a:schemeClr val="accent3">
                    <a:lumMod val="50000"/>
                  </a:schemeClr>
                </a:solidFill>
              </a:ln>
            </c:spPr>
          </c:marker>
          <c:trendline>
            <c:trendlineType val="power"/>
            <c:dispRSqr val="0"/>
            <c:dispEq val="0"/>
          </c:trendline>
          <c:xVal>
            <c:numRef>
              <c:f>Supergenome_2_OKOK!$D$67:$D$101</c:f>
              <c:numCache>
                <c:formatCode>General</c:formatCode>
                <c:ptCount val="35"/>
                <c:pt idx="0">
                  <c:v>37267</c:v>
                </c:pt>
                <c:pt idx="1">
                  <c:v>17560</c:v>
                </c:pt>
                <c:pt idx="2">
                  <c:v>6754</c:v>
                </c:pt>
                <c:pt idx="3">
                  <c:v>6664</c:v>
                </c:pt>
                <c:pt idx="4">
                  <c:v>7669</c:v>
                </c:pt>
                <c:pt idx="5">
                  <c:v>43302</c:v>
                </c:pt>
                <c:pt idx="6">
                  <c:v>55655</c:v>
                </c:pt>
                <c:pt idx="7">
                  <c:v>1260</c:v>
                </c:pt>
                <c:pt idx="8">
                  <c:v>1758</c:v>
                </c:pt>
                <c:pt idx="9">
                  <c:v>9484</c:v>
                </c:pt>
                <c:pt idx="10">
                  <c:v>1784</c:v>
                </c:pt>
                <c:pt idx="11">
                  <c:v>14677</c:v>
                </c:pt>
                <c:pt idx="12">
                  <c:v>6377</c:v>
                </c:pt>
                <c:pt idx="13">
                  <c:v>8071</c:v>
                </c:pt>
                <c:pt idx="14">
                  <c:v>1000000</c:v>
                </c:pt>
                <c:pt idx="15">
                  <c:v>1000000</c:v>
                </c:pt>
                <c:pt idx="16">
                  <c:v>1000000</c:v>
                </c:pt>
                <c:pt idx="17">
                  <c:v>125699</c:v>
                </c:pt>
                <c:pt idx="18">
                  <c:v>1000000</c:v>
                </c:pt>
                <c:pt idx="19">
                  <c:v>1000000</c:v>
                </c:pt>
                <c:pt idx="20">
                  <c:v>1000000</c:v>
                </c:pt>
                <c:pt idx="21">
                  <c:v>1000000</c:v>
                </c:pt>
                <c:pt idx="22">
                  <c:v>11174</c:v>
                </c:pt>
                <c:pt idx="23">
                  <c:v>4631</c:v>
                </c:pt>
                <c:pt idx="24">
                  <c:v>8207</c:v>
                </c:pt>
                <c:pt idx="25">
                  <c:v>15597</c:v>
                </c:pt>
                <c:pt idx="26">
                  <c:v>16479</c:v>
                </c:pt>
                <c:pt idx="27">
                  <c:v>1000000</c:v>
                </c:pt>
                <c:pt idx="28">
                  <c:v>9376</c:v>
                </c:pt>
                <c:pt idx="29">
                  <c:v>8395</c:v>
                </c:pt>
                <c:pt idx="30">
                  <c:v>8801</c:v>
                </c:pt>
                <c:pt idx="31">
                  <c:v>3811</c:v>
                </c:pt>
                <c:pt idx="32">
                  <c:v>1000000</c:v>
                </c:pt>
                <c:pt idx="33">
                  <c:v>1000000</c:v>
                </c:pt>
                <c:pt idx="34">
                  <c:v>1000000</c:v>
                </c:pt>
              </c:numCache>
            </c:numRef>
          </c:xVal>
          <c:yVal>
            <c:numRef>
              <c:f>Supergenome_2_OKOK!$E$67:$E$101</c:f>
              <c:numCache>
                <c:formatCode>0.0</c:formatCode>
                <c:ptCount val="35"/>
                <c:pt idx="0">
                  <c:v>42972.439451893457</c:v>
                </c:pt>
                <c:pt idx="1">
                  <c:v>18372.927165966536</c:v>
                </c:pt>
                <c:pt idx="2">
                  <c:v>22555.599641881054</c:v>
                </c:pt>
                <c:pt idx="3">
                  <c:v>13287.377405264811</c:v>
                </c:pt>
                <c:pt idx="4">
                  <c:v>11819.699198721803</c:v>
                </c:pt>
                <c:pt idx="5">
                  <c:v>71853.681409381708</c:v>
                </c:pt>
                <c:pt idx="6">
                  <c:v>134507.90020722518</c:v>
                </c:pt>
                <c:pt idx="7">
                  <c:v>23003.255008364453</c:v>
                </c:pt>
                <c:pt idx="8">
                  <c:v>44446.290381612635</c:v>
                </c:pt>
                <c:pt idx="9">
                  <c:v>31425.060216291058</c:v>
                </c:pt>
                <c:pt idx="10">
                  <c:v>39450.909057324199</c:v>
                </c:pt>
                <c:pt idx="11">
                  <c:v>40723.419973315926</c:v>
                </c:pt>
                <c:pt idx="12">
                  <c:v>193068.50133148616</c:v>
                </c:pt>
                <c:pt idx="13">
                  <c:v>17231.213992102454</c:v>
                </c:pt>
                <c:pt idx="14">
                  <c:v>60289.254907470917</c:v>
                </c:pt>
                <c:pt idx="15">
                  <c:v>34464.273287951553</c:v>
                </c:pt>
                <c:pt idx="16">
                  <c:v>15236.930343891579</c:v>
                </c:pt>
                <c:pt idx="17">
                  <c:v>29066.574464198286</c:v>
                </c:pt>
                <c:pt idx="18">
                  <c:v>12346.099814761132</c:v>
                </c:pt>
                <c:pt idx="19">
                  <c:v>64453.873933394359</c:v>
                </c:pt>
                <c:pt idx="20">
                  <c:v>75347.809940546795</c:v>
                </c:pt>
                <c:pt idx="21">
                  <c:v>113777.1877689668</c:v>
                </c:pt>
                <c:pt idx="22">
                  <c:v>33960.704425804921</c:v>
                </c:pt>
                <c:pt idx="23">
                  <c:v>22377.841314456404</c:v>
                </c:pt>
                <c:pt idx="24">
                  <c:v>158565.41654033205</c:v>
                </c:pt>
                <c:pt idx="25">
                  <c:v>94977.150460318968</c:v>
                </c:pt>
                <c:pt idx="26">
                  <c:v>39911.283044051241</c:v>
                </c:pt>
                <c:pt idx="27">
                  <c:v>94674.436250833169</c:v>
                </c:pt>
                <c:pt idx="28">
                  <c:v>300403.47835885815</c:v>
                </c:pt>
                <c:pt idx="29">
                  <c:v>75693.986815351076</c:v>
                </c:pt>
                <c:pt idx="30">
                  <c:v>54168.608295996906</c:v>
                </c:pt>
                <c:pt idx="31">
                  <c:v>50418.860750796637</c:v>
                </c:pt>
                <c:pt idx="32">
                  <c:v>65645.384456323707</c:v>
                </c:pt>
                <c:pt idx="33">
                  <c:v>16761.32932755386</c:v>
                </c:pt>
                <c:pt idx="34">
                  <c:v>106507.02623738628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8441088"/>
        <c:axId val="138443008"/>
      </c:scatterChart>
      <c:valAx>
        <c:axId val="138441088"/>
        <c:scaling>
          <c:logBase val="10"/>
          <c:orientation val="minMax"/>
          <c:min val="1000"/>
        </c:scaling>
        <c:delete val="0"/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 dirty="0" err="1" smtClean="0"/>
                  <a:t>Supergenome</a:t>
                </a:r>
                <a:r>
                  <a:rPr lang="en-US" sz="1600" dirty="0" smtClean="0"/>
                  <a:t> (uniform)</a:t>
                </a:r>
                <a:endParaRPr lang="en-US" sz="1600" dirty="0"/>
              </a:p>
            </c:rich>
          </c:tx>
          <c:layout>
            <c:manualLayout>
              <c:xMode val="edge"/>
              <c:yMode val="edge"/>
              <c:x val="0.32596210629921257"/>
              <c:y val="0.88237596824787146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n-US"/>
          </a:p>
        </c:txPr>
        <c:crossAx val="138443008"/>
        <c:crosses val="autoZero"/>
        <c:crossBetween val="midCat"/>
      </c:valAx>
      <c:valAx>
        <c:axId val="138443008"/>
        <c:scaling>
          <c:logBase val="10"/>
          <c:orientation val="minMax"/>
          <c:min val="1000"/>
        </c:scaling>
        <c:delete val="0"/>
        <c:axPos val="l"/>
        <c:title>
          <c:tx>
            <c:rich>
              <a:bodyPr/>
              <a:lstStyle/>
              <a:p>
                <a:pPr>
                  <a:defRPr sz="1600" b="1"/>
                </a:pPr>
                <a:r>
                  <a:rPr lang="en-US" sz="1600" b="1" dirty="0" smtClean="0"/>
                  <a:t>GDE</a:t>
                </a:r>
                <a:endParaRPr lang="en-US" sz="1600" b="1" dirty="0"/>
              </a:p>
            </c:rich>
          </c:tx>
          <c:layout>
            <c:manualLayout>
              <c:xMode val="edge"/>
              <c:yMode val="edge"/>
              <c:x val="3.2275099735140874E-3"/>
              <c:y val="0.32309773663145613"/>
            </c:manualLayout>
          </c:layout>
          <c:overlay val="0"/>
        </c:title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n-US"/>
          </a:p>
        </c:txPr>
        <c:crossAx val="138441088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pPr>
              <a:noFill/>
            </c:spPr>
          </c:marker>
          <c:trendline>
            <c:trendlineType val="power"/>
            <c:dispRSqr val="0"/>
            <c:dispEq val="0"/>
          </c:trendline>
          <c:xVal>
            <c:numRef>
              <c:f>data!$F$125:$F$159</c:f>
              <c:numCache>
                <c:formatCode>0.000</c:formatCode>
                <c:ptCount val="35"/>
                <c:pt idx="0">
                  <c:v>4.4537815126050401E-2</c:v>
                </c:pt>
                <c:pt idx="1">
                  <c:v>3.9387308533916802E-2</c:v>
                </c:pt>
                <c:pt idx="2">
                  <c:v>0.18181818181818199</c:v>
                </c:pt>
                <c:pt idx="3">
                  <c:v>0.17647058823529399</c:v>
                </c:pt>
                <c:pt idx="4">
                  <c:v>9.3023255813953501E-2</c:v>
                </c:pt>
                <c:pt idx="5">
                  <c:v>5.3763440860215103E-2</c:v>
                </c:pt>
                <c:pt idx="6">
                  <c:v>5.82579185520362E-2</c:v>
                </c:pt>
                <c:pt idx="7">
                  <c:v>0.42857142857142899</c:v>
                </c:pt>
                <c:pt idx="8">
                  <c:v>0.4</c:v>
                </c:pt>
                <c:pt idx="11">
                  <c:v>0.116945107398568</c:v>
                </c:pt>
                <c:pt idx="12">
                  <c:v>0.159663865546219</c:v>
                </c:pt>
                <c:pt idx="13">
                  <c:v>0.1</c:v>
                </c:pt>
                <c:pt idx="14">
                  <c:v>3.2991529201961703E-2</c:v>
                </c:pt>
                <c:pt idx="15">
                  <c:v>0.13636363636363599</c:v>
                </c:pt>
                <c:pt idx="16">
                  <c:v>0.11111111111111099</c:v>
                </c:pt>
                <c:pt idx="17">
                  <c:v>3.3057851239669402E-2</c:v>
                </c:pt>
                <c:pt idx="18">
                  <c:v>9.9173553719008295E-2</c:v>
                </c:pt>
                <c:pt idx="19">
                  <c:v>7.69230769230769E-2</c:v>
                </c:pt>
                <c:pt idx="20">
                  <c:v>5.6880733944954097E-2</c:v>
                </c:pt>
                <c:pt idx="21">
                  <c:v>0.230769230769231</c:v>
                </c:pt>
                <c:pt idx="22">
                  <c:v>8.5836909871244593E-2</c:v>
                </c:pt>
                <c:pt idx="24">
                  <c:v>2.95566502463054E-2</c:v>
                </c:pt>
                <c:pt idx="25">
                  <c:v>4.4526901669758798E-2</c:v>
                </c:pt>
                <c:pt idx="27">
                  <c:v>6.0324825986078898E-2</c:v>
                </c:pt>
                <c:pt idx="29">
                  <c:v>8.7719298245614002E-2</c:v>
                </c:pt>
                <c:pt idx="30">
                  <c:v>0.11111111111111099</c:v>
                </c:pt>
                <c:pt idx="31">
                  <c:v>7.0175438596491196E-2</c:v>
                </c:pt>
                <c:pt idx="32">
                  <c:v>3.8461538461538498E-2</c:v>
                </c:pt>
                <c:pt idx="34">
                  <c:v>9.5238095238095205E-2</c:v>
                </c:pt>
              </c:numCache>
            </c:numRef>
          </c:xVal>
          <c:yVal>
            <c:numRef>
              <c:f>data!$C$125:$C$159</c:f>
              <c:numCache>
                <c:formatCode>0</c:formatCode>
                <c:ptCount val="35"/>
                <c:pt idx="0">
                  <c:v>4652</c:v>
                </c:pt>
                <c:pt idx="1">
                  <c:v>5375</c:v>
                </c:pt>
                <c:pt idx="2">
                  <c:v>2114</c:v>
                </c:pt>
                <c:pt idx="3">
                  <c:v>1865</c:v>
                </c:pt>
                <c:pt idx="4">
                  <c:v>1977</c:v>
                </c:pt>
                <c:pt idx="5">
                  <c:v>5703.5</c:v>
                </c:pt>
                <c:pt idx="6">
                  <c:v>4089</c:v>
                </c:pt>
                <c:pt idx="7">
                  <c:v>898</c:v>
                </c:pt>
                <c:pt idx="8">
                  <c:v>1125.5</c:v>
                </c:pt>
                <c:pt idx="9">
                  <c:v>3981</c:v>
                </c:pt>
                <c:pt idx="10">
                  <c:v>761.5</c:v>
                </c:pt>
                <c:pt idx="11">
                  <c:v>1374</c:v>
                </c:pt>
                <c:pt idx="12">
                  <c:v>1563.5</c:v>
                </c:pt>
                <c:pt idx="13">
                  <c:v>2623.5</c:v>
                </c:pt>
                <c:pt idx="14">
                  <c:v>2957</c:v>
                </c:pt>
                <c:pt idx="15">
                  <c:v>2089</c:v>
                </c:pt>
                <c:pt idx="16">
                  <c:v>2262</c:v>
                </c:pt>
                <c:pt idx="17">
                  <c:v>5386</c:v>
                </c:pt>
                <c:pt idx="18">
                  <c:v>3691</c:v>
                </c:pt>
                <c:pt idx="19">
                  <c:v>5743</c:v>
                </c:pt>
                <c:pt idx="20">
                  <c:v>6697</c:v>
                </c:pt>
                <c:pt idx="21">
                  <c:v>2735</c:v>
                </c:pt>
                <c:pt idx="22">
                  <c:v>1971.5</c:v>
                </c:pt>
                <c:pt idx="23">
                  <c:v>1567</c:v>
                </c:pt>
                <c:pt idx="24">
                  <c:v>2890.5</c:v>
                </c:pt>
                <c:pt idx="25">
                  <c:v>4360</c:v>
                </c:pt>
                <c:pt idx="26">
                  <c:v>4114</c:v>
                </c:pt>
                <c:pt idx="27">
                  <c:v>4446.5</c:v>
                </c:pt>
                <c:pt idx="28">
                  <c:v>3268</c:v>
                </c:pt>
                <c:pt idx="29">
                  <c:v>1961</c:v>
                </c:pt>
                <c:pt idx="30">
                  <c:v>1634</c:v>
                </c:pt>
                <c:pt idx="31">
                  <c:v>1646</c:v>
                </c:pt>
                <c:pt idx="32">
                  <c:v>3759</c:v>
                </c:pt>
                <c:pt idx="33">
                  <c:v>2280</c:v>
                </c:pt>
                <c:pt idx="34">
                  <c:v>3166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1184384"/>
        <c:axId val="141186560"/>
      </c:scatterChart>
      <c:valAx>
        <c:axId val="141184384"/>
        <c:scaling>
          <c:logBase val="10"/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800" b="1" i="0" baseline="0">
                    <a:effectLst/>
                  </a:rPr>
                  <a:t>dN/dS</a:t>
                </a:r>
                <a:endParaRPr lang="en-US" sz="1600">
                  <a:effectLst/>
                </a:endParaRPr>
              </a:p>
            </c:rich>
          </c:tx>
          <c:layout>
            <c:manualLayout>
              <c:xMode val="edge"/>
              <c:yMode val="edge"/>
              <c:x val="0.49317847769028872"/>
              <c:y val="0.87587975416116459"/>
            </c:manualLayout>
          </c:layout>
          <c:overlay val="0"/>
        </c:title>
        <c:numFmt formatCode="0.000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n-US"/>
          </a:p>
        </c:txPr>
        <c:crossAx val="141186560"/>
        <c:crosses val="autoZero"/>
        <c:crossBetween val="midCat"/>
      </c:valAx>
      <c:valAx>
        <c:axId val="141186560"/>
        <c:scaling>
          <c:logBase val="10"/>
          <c:orientation val="minMax"/>
          <c:min val="100"/>
        </c:scaling>
        <c:delete val="0"/>
        <c:axPos val="l"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 dirty="0" smtClean="0"/>
                  <a:t>genome size</a:t>
                </a:r>
                <a:endParaRPr lang="en-US" sz="1600" dirty="0"/>
              </a:p>
            </c:rich>
          </c:tx>
          <c:layout>
            <c:manualLayout>
              <c:xMode val="edge"/>
              <c:yMode val="edge"/>
              <c:x val="8.3333333333333332E-3"/>
              <c:y val="8.3734859229552816E-2"/>
            </c:manualLayout>
          </c:layout>
          <c:overlay val="0"/>
        </c:title>
        <c:numFmt formatCode="0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n-US"/>
          </a:p>
        </c:txPr>
        <c:crossAx val="141184384"/>
        <c:crossesAt val="1.0000000000000002E-3"/>
        <c:crossBetween val="midCat"/>
      </c:valAx>
    </c:plotArea>
    <c:plotVisOnly val="1"/>
    <c:dispBlanksAs val="gap"/>
    <c:showDLblsOverMax val="0"/>
  </c:chart>
  <c:spPr>
    <a:noFill/>
  </c:sp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pPr>
              <a:noFill/>
            </c:spPr>
          </c:marker>
          <c:trendline>
            <c:trendlineType val="power"/>
            <c:dispRSqr val="0"/>
            <c:dispEq val="0"/>
          </c:trendline>
          <c:xVal>
            <c:numRef>
              <c:f>data!$F$84:$F$107</c:f>
              <c:numCache>
                <c:formatCode>0.000</c:formatCode>
                <c:ptCount val="24"/>
                <c:pt idx="0">
                  <c:v>0.42857142857142899</c:v>
                </c:pt>
                <c:pt idx="1">
                  <c:v>0.4</c:v>
                </c:pt>
                <c:pt idx="3">
                  <c:v>7.0175438596491196E-2</c:v>
                </c:pt>
                <c:pt idx="5">
                  <c:v>0.159663865546219</c:v>
                </c:pt>
                <c:pt idx="6">
                  <c:v>0.17647058823529399</c:v>
                </c:pt>
                <c:pt idx="7">
                  <c:v>0.18181818181818199</c:v>
                </c:pt>
                <c:pt idx="8">
                  <c:v>9.3023255813953501E-2</c:v>
                </c:pt>
                <c:pt idx="9">
                  <c:v>0.1</c:v>
                </c:pt>
                <c:pt idx="10">
                  <c:v>2.95566502463054E-2</c:v>
                </c:pt>
                <c:pt idx="11">
                  <c:v>8.7719298245614002E-2</c:v>
                </c:pt>
                <c:pt idx="12">
                  <c:v>0.11111111111111099</c:v>
                </c:pt>
                <c:pt idx="15">
                  <c:v>8.5836909871244593E-2</c:v>
                </c:pt>
                <c:pt idx="16">
                  <c:v>0.116945107398568</c:v>
                </c:pt>
                <c:pt idx="17">
                  <c:v>4.4526901669758798E-2</c:v>
                </c:pt>
                <c:pt idx="19">
                  <c:v>3.9387308533916802E-2</c:v>
                </c:pt>
                <c:pt idx="20">
                  <c:v>4.4537815126050401E-2</c:v>
                </c:pt>
                <c:pt idx="21">
                  <c:v>5.3763440860215103E-2</c:v>
                </c:pt>
                <c:pt idx="22">
                  <c:v>5.82579185520362E-2</c:v>
                </c:pt>
                <c:pt idx="23">
                  <c:v>3.3057851239669402E-2</c:v>
                </c:pt>
              </c:numCache>
            </c:numRef>
          </c:xVal>
          <c:yVal>
            <c:numRef>
              <c:f>data!$B$84:$B$107</c:f>
              <c:numCache>
                <c:formatCode>General</c:formatCode>
                <c:ptCount val="24"/>
                <c:pt idx="0">
                  <c:v>1260</c:v>
                </c:pt>
                <c:pt idx="1">
                  <c:v>1758</c:v>
                </c:pt>
                <c:pt idx="2">
                  <c:v>1784</c:v>
                </c:pt>
                <c:pt idx="3">
                  <c:v>3811</c:v>
                </c:pt>
                <c:pt idx="4">
                  <c:v>4631</c:v>
                </c:pt>
                <c:pt idx="5">
                  <c:v>6377</c:v>
                </c:pt>
                <c:pt idx="6">
                  <c:v>6664</c:v>
                </c:pt>
                <c:pt idx="7">
                  <c:v>6754</c:v>
                </c:pt>
                <c:pt idx="8">
                  <c:v>7669</c:v>
                </c:pt>
                <c:pt idx="9">
                  <c:v>8071</c:v>
                </c:pt>
                <c:pt idx="10">
                  <c:v>8207</c:v>
                </c:pt>
                <c:pt idx="11">
                  <c:v>8395</c:v>
                </c:pt>
                <c:pt idx="12">
                  <c:v>8801</c:v>
                </c:pt>
                <c:pt idx="13">
                  <c:v>9376</c:v>
                </c:pt>
                <c:pt idx="14">
                  <c:v>9484</c:v>
                </c:pt>
                <c:pt idx="15">
                  <c:v>11174</c:v>
                </c:pt>
                <c:pt idx="16">
                  <c:v>14677</c:v>
                </c:pt>
                <c:pt idx="17">
                  <c:v>15597</c:v>
                </c:pt>
                <c:pt idx="18">
                  <c:v>16479</c:v>
                </c:pt>
                <c:pt idx="19">
                  <c:v>17560</c:v>
                </c:pt>
                <c:pt idx="20">
                  <c:v>37267</c:v>
                </c:pt>
                <c:pt idx="21">
                  <c:v>43302</c:v>
                </c:pt>
                <c:pt idx="22">
                  <c:v>55655</c:v>
                </c:pt>
                <c:pt idx="23">
                  <c:v>125699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1220480"/>
        <c:axId val="141226752"/>
      </c:scatterChart>
      <c:valAx>
        <c:axId val="141220480"/>
        <c:scaling>
          <c:logBase val="10"/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800" b="1" i="0" baseline="0">
                    <a:effectLst/>
                  </a:rPr>
                  <a:t>dN/dS</a:t>
                </a:r>
                <a:endParaRPr lang="en-US" sz="1600">
                  <a:effectLst/>
                </a:endParaRPr>
              </a:p>
            </c:rich>
          </c:tx>
          <c:layout>
            <c:manualLayout>
              <c:xMode val="edge"/>
              <c:yMode val="edge"/>
              <c:x val="0.51817847769028869"/>
              <c:y val="0.89658368790857668"/>
            </c:manualLayout>
          </c:layout>
          <c:overlay val="0"/>
        </c:title>
        <c:numFmt formatCode="0.000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n-US"/>
          </a:p>
        </c:txPr>
        <c:crossAx val="141226752"/>
        <c:crosses val="autoZero"/>
        <c:crossBetween val="midCat"/>
      </c:valAx>
      <c:valAx>
        <c:axId val="141226752"/>
        <c:scaling>
          <c:logBase val="10"/>
          <c:orientation val="minMax"/>
          <c:min val="100"/>
        </c:scaling>
        <c:delete val="0"/>
        <c:axPos val="l"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Supergenome (uniform)</a:t>
                </a:r>
              </a:p>
            </c:rich>
          </c:tx>
          <c:layout>
            <c:manualLayout>
              <c:xMode val="edge"/>
              <c:yMode val="edge"/>
              <c:x val="0"/>
              <c:y val="5.0597841936424574E-3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n-US"/>
          </a:p>
        </c:txPr>
        <c:crossAx val="141220480"/>
        <c:crossesAt val="1.0000000000000002E-3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6757379795610661E-2"/>
          <c:y val="7.8688524590163941E-2"/>
          <c:w val="0.81828085106382975"/>
          <c:h val="0.80119512929736247"/>
        </c:manualLayout>
      </c:layout>
      <c:scatterChart>
        <c:scatterStyle val="lineMarker"/>
        <c:varyColors val="0"/>
        <c:ser>
          <c:idx val="0"/>
          <c:order val="0"/>
          <c:tx>
            <c:strRef>
              <c:f>Distribution_OKOK!$AD$41</c:f>
              <c:strCache>
                <c:ptCount val="1"/>
                <c:pt idx="0">
                  <c:v>Expansion</c:v>
                </c:pt>
              </c:strCache>
            </c:strRef>
          </c:tx>
          <c:spPr>
            <a:ln w="28575">
              <a:solidFill>
                <a:srgbClr val="00B050"/>
              </a:solidFill>
              <a:prstDash val="dash"/>
            </a:ln>
          </c:spPr>
          <c:marker>
            <c:symbol val="none"/>
          </c:marker>
          <c:xVal>
            <c:numRef>
              <c:f>Distribution_OKOK!$AB$42:$AB$541</c:f>
              <c:numCache>
                <c:formatCode>General</c:formatCode>
                <c:ptCount val="500"/>
                <c:pt idx="0">
                  <c:v>83.286819050978607</c:v>
                </c:pt>
                <c:pt idx="1">
                  <c:v>84.164399150331391</c:v>
                </c:pt>
                <c:pt idx="2">
                  <c:v>85.051226173021647</c:v>
                </c:pt>
                <c:pt idx="3">
                  <c:v>85.947397552424562</c:v>
                </c:pt>
                <c:pt idx="4">
                  <c:v>86.853011748555758</c:v>
                </c:pt>
                <c:pt idx="5">
                  <c:v>87.768168258888323</c:v>
                </c:pt>
                <c:pt idx="6">
                  <c:v>88.692967629284524</c:v>
                </c:pt>
                <c:pt idx="7">
                  <c:v>89.627511465042716</c:v>
                </c:pt>
                <c:pt idx="8">
                  <c:v>90.57190244206032</c:v>
                </c:pt>
                <c:pt idx="9">
                  <c:v>91.526244318114237</c:v>
                </c:pt>
                <c:pt idx="10">
                  <c:v>92.490641944261</c:v>
                </c:pt>
                <c:pt idx="11">
                  <c:v>93.465201276356183</c:v>
                </c:pt>
                <c:pt idx="12">
                  <c:v>94.45002938669532</c:v>
                </c:pt>
                <c:pt idx="13">
                  <c:v>95.445234475778165</c:v>
                </c:pt>
                <c:pt idx="14">
                  <c:v>96.450925884195897</c:v>
                </c:pt>
                <c:pt idx="15">
                  <c:v>97.467214104644214</c:v>
                </c:pt>
                <c:pt idx="16">
                  <c:v>98.494210794063193</c:v>
                </c:pt>
                <c:pt idx="17">
                  <c:v>99.532028785904487</c:v>
                </c:pt>
                <c:pt idx="18">
                  <c:v>100.58078210252779</c:v>
                </c:pt>
                <c:pt idx="19">
                  <c:v>101.6405859677288</c:v>
                </c:pt>
                <c:pt idx="20">
                  <c:v>102.71155681939788</c:v>
                </c:pt>
                <c:pt idx="21">
                  <c:v>103.79381232231334</c:v>
                </c:pt>
                <c:pt idx="22">
                  <c:v>104.88747138106869</c:v>
                </c:pt>
                <c:pt idx="23">
                  <c:v>105.99265415313657</c:v>
                </c:pt>
                <c:pt idx="24">
                  <c:v>107.10948206206945</c:v>
                </c:pt>
                <c:pt idx="25">
                  <c:v>108.23807781084119</c:v>
                </c:pt>
                <c:pt idx="26">
                  <c:v>109.37856539532753</c:v>
                </c:pt>
                <c:pt idx="27">
                  <c:v>110.53107011792888</c:v>
                </c:pt>
                <c:pt idx="28">
                  <c:v>111.69571860133773</c:v>
                </c:pt>
                <c:pt idx="29">
                  <c:v>112.87263880244696</c:v>
                </c:pt>
                <c:pt idx="30">
                  <c:v>114.06196002641917</c:v>
                </c:pt>
                <c:pt idx="31">
                  <c:v>115.26381294087732</c:v>
                </c:pt>
                <c:pt idx="32">
                  <c:v>116.4783295902709</c:v>
                </c:pt>
                <c:pt idx="33">
                  <c:v>117.70564341038103</c:v>
                </c:pt>
                <c:pt idx="34">
                  <c:v>118.94588924298077</c:v>
                </c:pt>
                <c:pt idx="35">
                  <c:v>120.19920335064981</c:v>
                </c:pt>
                <c:pt idx="36">
                  <c:v>121.46572343174491</c:v>
                </c:pt>
                <c:pt idx="37">
                  <c:v>122.74558863552875</c:v>
                </c:pt>
                <c:pt idx="38">
                  <c:v>124.03893957745809</c:v>
                </c:pt>
                <c:pt idx="39">
                  <c:v>125.34591835463269</c:v>
                </c:pt>
                <c:pt idx="40">
                  <c:v>126.66666856140664</c:v>
                </c:pt>
                <c:pt idx="41">
                  <c:v>128.00133530516553</c:v>
                </c:pt>
                <c:pt idx="42">
                  <c:v>129.35006522226863</c:v>
                </c:pt>
                <c:pt idx="43">
                  <c:v>130.71300649415915</c:v>
                </c:pt>
                <c:pt idx="44">
                  <c:v>132.09030886364491</c:v>
                </c:pt>
                <c:pt idx="45">
                  <c:v>133.48212365135035</c:v>
                </c:pt>
                <c:pt idx="46">
                  <c:v>134.88860377234141</c:v>
                </c:pt>
                <c:pt idx="47">
                  <c:v>136.30990375292581</c:v>
                </c:pt>
                <c:pt idx="48">
                  <c:v>137.74617974763095</c:v>
                </c:pt>
                <c:pt idx="49">
                  <c:v>139.1975895563595</c:v>
                </c:pt>
                <c:pt idx="50">
                  <c:v>140.66429264172743</c:v>
                </c:pt>
                <c:pt idx="51">
                  <c:v>142.14645014658251</c:v>
                </c:pt>
                <c:pt idx="52">
                  <c:v>143.64422491170987</c:v>
                </c:pt>
                <c:pt idx="53">
                  <c:v>145.15778149372213</c:v>
                </c:pt>
                <c:pt idx="54">
                  <c:v>146.68728618313929</c:v>
                </c:pt>
                <c:pt idx="55">
                  <c:v>148.23290702265768</c:v>
                </c:pt>
                <c:pt idx="56">
                  <c:v>149.79481382561377</c:v>
                </c:pt>
                <c:pt idx="57">
                  <c:v>151.37317819464033</c:v>
                </c:pt>
                <c:pt idx="58">
                  <c:v>152.96817354051959</c:v>
                </c:pt>
                <c:pt idx="59">
                  <c:v>154.5799751012365</c:v>
                </c:pt>
                <c:pt idx="60">
                  <c:v>156.2087599612305</c:v>
                </c:pt>
                <c:pt idx="61">
                  <c:v>157.85470707085244</c:v>
                </c:pt>
                <c:pt idx="62">
                  <c:v>159.51799726602428</c:v>
                </c:pt>
                <c:pt idx="63">
                  <c:v>161.19881328810803</c:v>
                </c:pt>
                <c:pt idx="64">
                  <c:v>162.89733980398253</c:v>
                </c:pt>
                <c:pt idx="65">
                  <c:v>164.61376342633275</c:v>
                </c:pt>
                <c:pt idx="66">
                  <c:v>166.34827273415124</c:v>
                </c:pt>
                <c:pt idx="67">
                  <c:v>168.10105829345861</c:v>
                </c:pt>
                <c:pt idx="68">
                  <c:v>169.87231267823947</c:v>
                </c:pt>
                <c:pt idx="69">
                  <c:v>171.66223049159967</c:v>
                </c:pt>
                <c:pt idx="70">
                  <c:v>173.47100838714795</c:v>
                </c:pt>
                <c:pt idx="71">
                  <c:v>175.29884509059698</c:v>
                </c:pt>
                <c:pt idx="72">
                  <c:v>177.14594142161275</c:v>
                </c:pt>
                <c:pt idx="73">
                  <c:v>179.01250031585482</c:v>
                </c:pt>
                <c:pt idx="74">
                  <c:v>180.89872684728752</c:v>
                </c:pt>
                <c:pt idx="75">
                  <c:v>182.80482825070726</c:v>
                </c:pt>
                <c:pt idx="76">
                  <c:v>184.73101394451109</c:v>
                </c:pt>
                <c:pt idx="77">
                  <c:v>186.67749555370486</c:v>
                </c:pt>
                <c:pt idx="78">
                  <c:v>188.64448693315322</c:v>
                </c:pt>
                <c:pt idx="79">
                  <c:v>190.63220419107654</c:v>
                </c:pt>
                <c:pt idx="80">
                  <c:v>192.64086571279279</c:v>
                </c:pt>
                <c:pt idx="81">
                  <c:v>194.67069218471238</c:v>
                </c:pt>
                <c:pt idx="82">
                  <c:v>196.72190661858298</c:v>
                </c:pt>
                <c:pt idx="83">
                  <c:v>198.79473437599242</c:v>
                </c:pt>
                <c:pt idx="84">
                  <c:v>200.88940319312795</c:v>
                </c:pt>
                <c:pt idx="85">
                  <c:v>203.00614320579751</c:v>
                </c:pt>
                <c:pt idx="86">
                  <c:v>205.14518697471277</c:v>
                </c:pt>
                <c:pt idx="87">
                  <c:v>207.30676951104209</c:v>
                </c:pt>
                <c:pt idx="88">
                  <c:v>209.49112830222927</c:v>
                </c:pt>
                <c:pt idx="89">
                  <c:v>211.6985033380854</c:v>
                </c:pt>
                <c:pt idx="90">
                  <c:v>213.9291371371572</c:v>
                </c:pt>
                <c:pt idx="91">
                  <c:v>216.1832747733703</c:v>
                </c:pt>
                <c:pt idx="92">
                  <c:v>218.46116390295654</c:v>
                </c:pt>
                <c:pt idx="93">
                  <c:v>220.76305479166169</c:v>
                </c:pt>
                <c:pt idx="94">
                  <c:v>223.08920034224283</c:v>
                </c:pt>
                <c:pt idx="95">
                  <c:v>225.43985612225342</c:v>
                </c:pt>
                <c:pt idx="96">
                  <c:v>227.81528039212239</c:v>
                </c:pt>
                <c:pt idx="97">
                  <c:v>230.21573413352689</c:v>
                </c:pt>
                <c:pt idx="98">
                  <c:v>232.64148107806818</c:v>
                </c:pt>
                <c:pt idx="99">
                  <c:v>235.09278773624567</c:v>
                </c:pt>
                <c:pt idx="100">
                  <c:v>237.56992342673729</c:v>
                </c:pt>
                <c:pt idx="101">
                  <c:v>240.07316030599017</c:v>
                </c:pt>
                <c:pt idx="102">
                  <c:v>242.60277339812097</c:v>
                </c:pt>
                <c:pt idx="103">
                  <c:v>245.15904062513187</c:v>
                </c:pt>
                <c:pt idx="104">
                  <c:v>247.7422428374453</c:v>
                </c:pt>
                <c:pt idx="105">
                  <c:v>250.35266384476091</c:v>
                </c:pt>
                <c:pt idx="106">
                  <c:v>252.99059044723617</c:v>
                </c:pt>
                <c:pt idx="107">
                  <c:v>255.65631246699715</c:v>
                </c:pt>
                <c:pt idx="108">
                  <c:v>258.35012277997873</c:v>
                </c:pt>
                <c:pt idx="109">
                  <c:v>261.0723173481046</c:v>
                </c:pt>
                <c:pt idx="110">
                  <c:v>263.82319525180259</c:v>
                </c:pt>
                <c:pt idx="111">
                  <c:v>266.60305872286318</c:v>
                </c:pt>
                <c:pt idx="112">
                  <c:v>269.41221317764024</c:v>
                </c:pt>
                <c:pt idx="113">
                  <c:v>272.25096725062951</c:v>
                </c:pt>
                <c:pt idx="114">
                  <c:v>275.11963282834188</c:v>
                </c:pt>
                <c:pt idx="115">
                  <c:v>278.01852508359315</c:v>
                </c:pt>
                <c:pt idx="116">
                  <c:v>280.94796251012616</c:v>
                </c:pt>
                <c:pt idx="117">
                  <c:v>283.90826695760046</c:v>
                </c:pt>
                <c:pt idx="118">
                  <c:v>286.8997636669564</c:v>
                </c:pt>
                <c:pt idx="119">
                  <c:v>289.9227813061467</c:v>
                </c:pt>
                <c:pt idx="120">
                  <c:v>292.97765200624576</c:v>
                </c:pt>
                <c:pt idx="121">
                  <c:v>296.06471139794172</c:v>
                </c:pt>
                <c:pt idx="122">
                  <c:v>299.18429864840965</c:v>
                </c:pt>
                <c:pt idx="123">
                  <c:v>302.33675649857651</c:v>
                </c:pt>
                <c:pt idx="124">
                  <c:v>305.52243130077562</c:v>
                </c:pt>
                <c:pt idx="125">
                  <c:v>308.74167305680101</c:v>
                </c:pt>
                <c:pt idx="126">
                  <c:v>311.99483545636019</c:v>
                </c:pt>
                <c:pt idx="127">
                  <c:v>315.28227591593406</c:v>
                </c:pt>
                <c:pt idx="128">
                  <c:v>318.60435561804303</c:v>
                </c:pt>
                <c:pt idx="129">
                  <c:v>321.96143955093248</c:v>
                </c:pt>
                <c:pt idx="130">
                  <c:v>325.35389654867129</c:v>
                </c:pt>
                <c:pt idx="131">
                  <c:v>328.78209933167386</c:v>
                </c:pt>
                <c:pt idx="132">
                  <c:v>332.24642454765194</c:v>
                </c:pt>
                <c:pt idx="133">
                  <c:v>335.74725281299482</c:v>
                </c:pt>
                <c:pt idx="134">
                  <c:v>339.28496875458609</c:v>
                </c:pt>
                <c:pt idx="135">
                  <c:v>342.85996105206249</c:v>
                </c:pt>
                <c:pt idx="136">
                  <c:v>346.47262248051726</c:v>
                </c:pt>
                <c:pt idx="137">
                  <c:v>350.12334995365273</c:v>
                </c:pt>
                <c:pt idx="138">
                  <c:v>353.81254456738912</c:v>
                </c:pt>
                <c:pt idx="139">
                  <c:v>357.54061164392931</c:v>
                </c:pt>
                <c:pt idx="140">
                  <c:v>361.30796077629418</c:v>
                </c:pt>
                <c:pt idx="141">
                  <c:v>365.11500587332159</c:v>
                </c:pt>
                <c:pt idx="142">
                  <c:v>368.96216520514071</c:v>
                </c:pt>
                <c:pt idx="143">
                  <c:v>372.84986144912813</c:v>
                </c:pt>
                <c:pt idx="144">
                  <c:v>376.77852173634534</c:v>
                </c:pt>
                <c:pt idx="145">
                  <c:v>380.74857769846602</c:v>
                </c:pt>
                <c:pt idx="146">
                  <c:v>384.76046551519886</c:v>
                </c:pt>
                <c:pt idx="147">
                  <c:v>388.81462596221002</c:v>
                </c:pt>
                <c:pt idx="148">
                  <c:v>392.91150445954918</c:v>
                </c:pt>
                <c:pt idx="149">
                  <c:v>397.0515511205877</c:v>
                </c:pt>
                <c:pt idx="150">
                  <c:v>401.23522080146847</c:v>
                </c:pt>
                <c:pt idx="151">
                  <c:v>405.4629731510841</c:v>
                </c:pt>
                <c:pt idx="152">
                  <c:v>409.73527266157498</c:v>
                </c:pt>
                <c:pt idx="153">
                  <c:v>414.0525887193607</c:v>
                </c:pt>
                <c:pt idx="154">
                  <c:v>418.41539565670371</c:v>
                </c:pt>
                <c:pt idx="155">
                  <c:v>422.82417280385818</c:v>
                </c:pt>
                <c:pt idx="156">
                  <c:v>427.27940454167793</c:v>
                </c:pt>
                <c:pt idx="157">
                  <c:v>431.78158035487075</c:v>
                </c:pt>
                <c:pt idx="158">
                  <c:v>436.33119488576864</c:v>
                </c:pt>
                <c:pt idx="159">
                  <c:v>440.92874798866956</c:v>
                </c:pt>
                <c:pt idx="160">
                  <c:v>445.57474478475979</c:v>
                </c:pt>
                <c:pt idx="161">
                  <c:v>450.26969571760782</c:v>
                </c:pt>
                <c:pt idx="162">
                  <c:v>455.01411660924424</c:v>
                </c:pt>
                <c:pt idx="163">
                  <c:v>459.80852871683697</c:v>
                </c:pt>
                <c:pt idx="164">
                  <c:v>464.65345878995686</c:v>
                </c:pt>
                <c:pt idx="165">
                  <c:v>469.54943912845374</c:v>
                </c:pt>
                <c:pt idx="166">
                  <c:v>474.49700764093558</c:v>
                </c:pt>
                <c:pt idx="167">
                  <c:v>479.49670790386978</c:v>
                </c:pt>
                <c:pt idx="168">
                  <c:v>484.54908922130306</c:v>
                </c:pt>
                <c:pt idx="169">
                  <c:v>489.65470668521328</c:v>
                </c:pt>
                <c:pt idx="170">
                  <c:v>494.81412123649238</c:v>
                </c:pt>
                <c:pt idx="171">
                  <c:v>500.02789972658081</c:v>
                </c:pt>
                <c:pt idx="172">
                  <c:v>505.29661497974308</c:v>
                </c:pt>
                <c:pt idx="173">
                  <c:v>510.62084585600127</c:v>
                </c:pt>
                <c:pt idx="174">
                  <c:v>516.00117731473586</c:v>
                </c:pt>
                <c:pt idx="175">
                  <c:v>521.43820047895213</c:v>
                </c:pt>
                <c:pt idx="176">
                  <c:v>526.93251270022449</c:v>
                </c:pt>
                <c:pt idx="177">
                  <c:v>532.484717624327</c:v>
                </c:pt>
                <c:pt idx="178">
                  <c:v>538.09542525755489</c:v>
                </c:pt>
                <c:pt idx="179">
                  <c:v>543.76525203374331</c:v>
                </c:pt>
                <c:pt idx="180">
                  <c:v>549.49482088199488</c:v>
                </c:pt>
                <c:pt idx="181">
                  <c:v>555.28476129511478</c:v>
                </c:pt>
                <c:pt idx="182">
                  <c:v>561.13570939877786</c:v>
                </c:pt>
                <c:pt idx="183">
                  <c:v>567.04830802141464</c:v>
                </c:pt>
                <c:pt idx="184">
                  <c:v>573.02320676483612</c:v>
                </c:pt>
                <c:pt idx="185">
                  <c:v>579.06106207560663</c:v>
                </c:pt>
                <c:pt idx="186">
                  <c:v>585.16253731716427</c:v>
                </c:pt>
                <c:pt idx="187">
                  <c:v>591.32830284270426</c:v>
                </c:pt>
                <c:pt idx="188">
                  <c:v>597.55903606882475</c:v>
                </c:pt>
                <c:pt idx="189">
                  <c:v>603.85542154995892</c:v>
                </c:pt>
                <c:pt idx="190">
                  <c:v>610.21815105358144</c:v>
                </c:pt>
                <c:pt idx="191">
                  <c:v>616.64792363621234</c:v>
                </c:pt>
                <c:pt idx="192">
                  <c:v>623.14544572021907</c:v>
                </c:pt>
                <c:pt idx="193">
                  <c:v>629.71143117141571</c:v>
                </c:pt>
                <c:pt idx="194">
                  <c:v>636.3466013775535</c:v>
                </c:pt>
                <c:pt idx="195">
                  <c:v>643.05168532748689</c:v>
                </c:pt>
                <c:pt idx="196">
                  <c:v>649.8274196913278</c:v>
                </c:pt>
                <c:pt idx="197">
                  <c:v>656.6745489013631</c:v>
                </c:pt>
                <c:pt idx="198">
                  <c:v>663.59382523384704</c:v>
                </c:pt>
                <c:pt idx="199">
                  <c:v>670.58600889164961</c:v>
                </c:pt>
                <c:pt idx="200">
                  <c:v>677.65186808778014</c:v>
                </c:pt>
                <c:pt idx="201">
                  <c:v>684.79217912978402</c:v>
                </c:pt>
                <c:pt idx="202">
                  <c:v>692.00772650504018</c:v>
                </c:pt>
                <c:pt idx="203">
                  <c:v>699.29930296694738</c:v>
                </c:pt>
                <c:pt idx="204">
                  <c:v>706.66770962202008</c:v>
                </c:pt>
                <c:pt idx="205">
                  <c:v>714.11375601790792</c:v>
                </c:pt>
                <c:pt idx="206">
                  <c:v>721.63826023233651</c:v>
                </c:pt>
                <c:pt idx="207">
                  <c:v>729.24204896298647</c:v>
                </c:pt>
                <c:pt idx="208">
                  <c:v>736.92595761832195</c:v>
                </c:pt>
                <c:pt idx="209">
                  <c:v>744.69083040937528</c:v>
                </c:pt>
                <c:pt idx="210">
                  <c:v>752.53752044249757</c:v>
                </c:pt>
                <c:pt idx="211">
                  <c:v>760.46688981308796</c:v>
                </c:pt>
                <c:pt idx="212">
                  <c:v>768.47980970030551</c:v>
                </c:pt>
                <c:pt idx="213">
                  <c:v>776.57716046279063</c:v>
                </c:pt>
                <c:pt idx="214">
                  <c:v>784.75983173538373</c:v>
                </c:pt>
                <c:pt idx="215">
                  <c:v>793.02872252686507</c:v>
                </c:pt>
                <c:pt idx="216">
                  <c:v>801.38474131873124</c:v>
                </c:pt>
                <c:pt idx="217">
                  <c:v>809.82880616500461</c:v>
                </c:pt>
                <c:pt idx="218">
                  <c:v>818.36184479309964</c:v>
                </c:pt>
                <c:pt idx="219">
                  <c:v>826.98479470574387</c:v>
                </c:pt>
                <c:pt idx="220">
                  <c:v>835.69860328398829</c:v>
                </c:pt>
                <c:pt idx="221">
                  <c:v>844.5042278912872</c:v>
                </c:pt>
                <c:pt idx="222">
                  <c:v>853.40263597868352</c:v>
                </c:pt>
                <c:pt idx="223">
                  <c:v>862.39480519109827</c:v>
                </c:pt>
                <c:pt idx="224">
                  <c:v>871.48172347474281</c:v>
                </c:pt>
                <c:pt idx="225">
                  <c:v>880.66438918566462</c:v>
                </c:pt>
                <c:pt idx="226">
                  <c:v>889.94381119942841</c:v>
                </c:pt>
                <c:pt idx="227">
                  <c:v>899.32100902196441</c:v>
                </c:pt>
                <c:pt idx="228">
                  <c:v>908.79701290157561</c:v>
                </c:pt>
                <c:pt idx="229">
                  <c:v>918.37286394213038</c:v>
                </c:pt>
                <c:pt idx="230">
                  <c:v>928.04961421744019</c:v>
                </c:pt>
                <c:pt idx="231">
                  <c:v>937.82832688685733</c:v>
                </c:pt>
                <c:pt idx="232">
                  <c:v>947.7100763120751</c:v>
                </c:pt>
                <c:pt idx="233">
                  <c:v>957.69594817516781</c:v>
                </c:pt>
                <c:pt idx="234">
                  <c:v>967.78703959786901</c:v>
                </c:pt>
                <c:pt idx="235">
                  <c:v>977.98445926208865</c:v>
                </c:pt>
                <c:pt idx="236">
                  <c:v>988.289327531813</c:v>
                </c:pt>
                <c:pt idx="237">
                  <c:v>998.70277657605948</c:v>
                </c:pt>
                <c:pt idx="238">
                  <c:v>1009.2259504933529</c:v>
                </c:pt>
                <c:pt idx="239">
                  <c:v>1019.8600054374042</c:v>
                </c:pt>
                <c:pt idx="240">
                  <c:v>1030.6061097441357</c:v>
                </c:pt>
                <c:pt idx="241">
                  <c:v>1041.4654440600405</c:v>
                </c:pt>
                <c:pt idx="242">
                  <c:v>1052.4392014718999</c:v>
                </c:pt>
                <c:pt idx="243">
                  <c:v>1063.5285876378566</c:v>
                </c:pt>
                <c:pt idx="244">
                  <c:v>1074.7348209198899</c:v>
                </c:pt>
                <c:pt idx="245">
                  <c:v>1086.0591325176658</c:v>
                </c:pt>
                <c:pt idx="246">
                  <c:v>1097.5027666038045</c:v>
                </c:pt>
                <c:pt idx="247">
                  <c:v>1109.0669804605807</c:v>
                </c:pt>
                <c:pt idx="248">
                  <c:v>1120.7530446180535</c:v>
                </c:pt>
                <c:pt idx="249">
                  <c:v>1132.5622429936561</c:v>
                </c:pt>
                <c:pt idx="250">
                  <c:v>1144.4958730332573</c:v>
                </c:pt>
                <c:pt idx="251">
                  <c:v>1156.5552458537106</c:v>
                </c:pt>
                <c:pt idx="252">
                  <c:v>1168.7416863869005</c:v>
                </c:pt>
                <c:pt idx="253">
                  <c:v>1181.0565335253107</c:v>
                </c:pt>
                <c:pt idx="254">
                  <c:v>1193.5011402691232</c:v>
                </c:pt>
                <c:pt idx="255">
                  <c:v>1206.0768738748686</c:v>
                </c:pt>
                <c:pt idx="256">
                  <c:v>1218.7851160056487</c:v>
                </c:pt>
                <c:pt idx="257">
                  <c:v>1231.6272628829265</c:v>
                </c:pt>
                <c:pt idx="258">
                  <c:v>1244.6047254399348</c:v>
                </c:pt>
                <c:pt idx="259">
                  <c:v>1257.7189294766861</c:v>
                </c:pt>
                <c:pt idx="260">
                  <c:v>1270.9713158166257</c:v>
                </c:pt>
                <c:pt idx="261">
                  <c:v>1284.363340464922</c:v>
                </c:pt>
                <c:pt idx="262">
                  <c:v>1297.8964747684472</c:v>
                </c:pt>
                <c:pt idx="263">
                  <c:v>1311.5722055774213</c:v>
                </c:pt>
                <c:pt idx="264">
                  <c:v>1325.3920354087727</c:v>
                </c:pt>
                <c:pt idx="265">
                  <c:v>1339.3574826112115</c:v>
                </c:pt>
                <c:pt idx="266">
                  <c:v>1353.4700815320493</c:v>
                </c:pt>
                <c:pt idx="267">
                  <c:v>1367.7313826857769</c:v>
                </c:pt>
                <c:pt idx="268">
                  <c:v>1382.1429529244076</c:v>
                </c:pt>
                <c:pt idx="269">
                  <c:v>1396.7063756096313</c:v>
                </c:pt>
                <c:pt idx="270">
                  <c:v>1411.4232507867698</c:v>
                </c:pt>
                <c:pt idx="271">
                  <c:v>1426.2951953605725</c:v>
                </c:pt>
                <c:pt idx="272">
                  <c:v>1441.3238432728526</c:v>
                </c:pt>
                <c:pt idx="273">
                  <c:v>1456.510845682018</c:v>
                </c:pt>
                <c:pt idx="274">
                  <c:v>1471.8578711444704</c:v>
                </c:pt>
                <c:pt idx="275">
                  <c:v>1487.366605797929</c:v>
                </c:pt>
                <c:pt idx="276">
                  <c:v>1503.0387535466768</c:v>
                </c:pt>
                <c:pt idx="277">
                  <c:v>1518.876036248738</c:v>
                </c:pt>
                <c:pt idx="278">
                  <c:v>1534.8801939051839</c:v>
                </c:pt>
                <c:pt idx="279">
                  <c:v>1551.0529848511028</c:v>
                </c:pt>
                <c:pt idx="280">
                  <c:v>1567.3961859489143</c:v>
                </c:pt>
                <c:pt idx="281">
                  <c:v>1583.9115927835574</c:v>
                </c:pt>
                <c:pt idx="282">
                  <c:v>1600.6010198597701</c:v>
                </c:pt>
                <c:pt idx="283">
                  <c:v>1617.466300801439</c:v>
                </c:pt>
                <c:pt idx="284">
                  <c:v>1634.5092885530592</c:v>
                </c:pt>
                <c:pt idx="285">
                  <c:v>1651.7318555833067</c:v>
                </c:pt>
                <c:pt idx="286">
                  <c:v>1669.1358940907651</c:v>
                </c:pt>
                <c:pt idx="287">
                  <c:v>1686.7233162118214</c:v>
                </c:pt>
                <c:pt idx="288">
                  <c:v>1704.4960542307365</c:v>
                </c:pt>
                <c:pt idx="289">
                  <c:v>1722.4560607919509</c:v>
                </c:pt>
                <c:pt idx="290">
                  <c:v>1740.6053091146102</c:v>
                </c:pt>
                <c:pt idx="291">
                  <c:v>1758.9457932093633</c:v>
                </c:pt>
                <c:pt idx="292">
                  <c:v>1777.4795280974254</c:v>
                </c:pt>
                <c:pt idx="293">
                  <c:v>1796.2085500319827</c:v>
                </c:pt>
                <c:pt idx="294">
                  <c:v>1815.1349167218973</c:v>
                </c:pt>
                <c:pt idx="295">
                  <c:v>1834.2607075577873</c:v>
                </c:pt>
                <c:pt idx="296">
                  <c:v>1853.5880238404795</c:v>
                </c:pt>
                <c:pt idx="297">
                  <c:v>1873.118989011876</c:v>
                </c:pt>
                <c:pt idx="298">
                  <c:v>1892.855748888257</c:v>
                </c:pt>
                <c:pt idx="299">
                  <c:v>1912.8004718960249</c:v>
                </c:pt>
                <c:pt idx="300">
                  <c:v>1932.955349309954</c:v>
                </c:pt>
                <c:pt idx="301">
                  <c:v>1953.3225954939346</c:v>
                </c:pt>
                <c:pt idx="302">
                  <c:v>1973.9044481442643</c:v>
                </c:pt>
                <c:pt idx="303">
                  <c:v>1994.703168535483</c:v>
                </c:pt>
                <c:pt idx="304">
                  <c:v>2015.7210417688361</c:v>
                </c:pt>
                <c:pt idx="305">
                  <c:v>2036.9603770233168</c:v>
                </c:pt>
                <c:pt idx="306">
                  <c:v>2058.4235078093757</c:v>
                </c:pt>
                <c:pt idx="307">
                  <c:v>2080.1127922252899</c:v>
                </c:pt>
                <c:pt idx="308">
                  <c:v>2102.0306132162546</c:v>
                </c:pt>
                <c:pt idx="309">
                  <c:v>2124.1793788361779</c:v>
                </c:pt>
                <c:pt idx="310">
                  <c:v>2146.5615225122519</c:v>
                </c:pt>
                <c:pt idx="311">
                  <c:v>2169.1795033123126</c:v>
                </c:pt>
                <c:pt idx="312">
                  <c:v>2192.0358062150044</c:v>
                </c:pt>
                <c:pt idx="313">
                  <c:v>2215.1329423828042</c:v>
                </c:pt>
                <c:pt idx="314">
                  <c:v>2238.4734494379009</c:v>
                </c:pt>
                <c:pt idx="315">
                  <c:v>2262.0598917410207</c:v>
                </c:pt>
                <c:pt idx="316">
                  <c:v>2285.894860673151</c:v>
                </c:pt>
                <c:pt idx="317">
                  <c:v>2309.980974920255</c:v>
                </c:pt>
                <c:pt idx="318">
                  <c:v>2334.3208807609167</c:v>
                </c:pt>
                <c:pt idx="319">
                  <c:v>2358.9172523573125</c:v>
                </c:pt>
                <c:pt idx="320">
                  <c:v>2383.7727920486723</c:v>
                </c:pt>
                <c:pt idx="321">
                  <c:v>2408.8902306484115</c:v>
                </c:pt>
                <c:pt idx="322">
                  <c:v>2434.2723277440973</c:v>
                </c:pt>
                <c:pt idx="323">
                  <c:v>2459.9218720006238</c:v>
                </c:pt>
                <c:pt idx="324">
                  <c:v>2485.8416814666216</c:v>
                </c:pt>
                <c:pt idx="325">
                  <c:v>2512.0346038840512</c:v>
                </c:pt>
                <c:pt idx="326">
                  <c:v>2538.5035170010842</c:v>
                </c:pt>
                <c:pt idx="327">
                  <c:v>2565.2513288882669</c:v>
                </c:pt>
                <c:pt idx="328">
                  <c:v>2592.2809782580271</c:v>
                </c:pt>
                <c:pt idx="329">
                  <c:v>2619.5954347875504</c:v>
                </c:pt>
                <c:pt idx="330">
                  <c:v>2647.1976994450324</c:v>
                </c:pt>
                <c:pt idx="331">
                  <c:v>2675.0908048194074</c:v>
                </c:pt>
                <c:pt idx="332">
                  <c:v>2703.2778154535176</c:v>
                </c:pt>
                <c:pt idx="333">
                  <c:v>2731.7618281808163</c:v>
                </c:pt>
                <c:pt idx="334">
                  <c:v>2760.545972465588</c:v>
                </c:pt>
                <c:pt idx="335">
                  <c:v>2789.6334107468056</c:v>
                </c:pt>
                <c:pt idx="336">
                  <c:v>2819.0273387855577</c:v>
                </c:pt>
                <c:pt idx="337">
                  <c:v>2848.7309860161672</c:v>
                </c:pt>
                <c:pt idx="338">
                  <c:v>2878.7476159009898</c:v>
                </c:pt>
                <c:pt idx="339">
                  <c:v>2909.0805262889812</c:v>
                </c:pt>
                <c:pt idx="340">
                  <c:v>2939.7330497780049</c:v>
                </c:pt>
                <c:pt idx="341">
                  <c:v>2970.7085540809817</c:v>
                </c:pt>
                <c:pt idx="342">
                  <c:v>3002.0104423959001</c:v>
                </c:pt>
                <c:pt idx="343">
                  <c:v>3033.6421537797069</c:v>
                </c:pt>
                <c:pt idx="344">
                  <c:v>3065.6071635261555</c:v>
                </c:pt>
                <c:pt idx="345">
                  <c:v>3097.908983547607</c:v>
                </c:pt>
                <c:pt idx="346">
                  <c:v>3130.5511627609053</c:v>
                </c:pt>
                <c:pt idx="347">
                  <c:v>3163.5372874772679</c:v>
                </c:pt>
                <c:pt idx="348">
                  <c:v>3196.870981796314</c:v>
                </c:pt>
                <c:pt idx="349">
                  <c:v>3230.5559080042126</c:v>
                </c:pt>
                <c:pt idx="350">
                  <c:v>3264.5957669760837</c:v>
                </c:pt>
                <c:pt idx="351">
                  <c:v>3298.9942985825792</c:v>
                </c:pt>
                <c:pt idx="352">
                  <c:v>3333.7552821007794</c:v>
                </c:pt>
                <c:pt idx="353">
                  <c:v>3368.8825366294177</c:v>
                </c:pt>
                <c:pt idx="354">
                  <c:v>3404.3799215084523</c:v>
                </c:pt>
                <c:pt idx="355">
                  <c:v>3440.251336743117</c:v>
                </c:pt>
                <c:pt idx="356">
                  <c:v>3476.5007234323798</c:v>
                </c:pt>
                <c:pt idx="357">
                  <c:v>3513.1320642019487</c:v>
                </c:pt>
                <c:pt idx="358">
                  <c:v>3550.1493836418313</c:v>
                </c:pt>
                <c:pt idx="359">
                  <c:v>3587.5567487485141</c:v>
                </c:pt>
                <c:pt idx="360">
                  <c:v>3625.3582693717644</c:v>
                </c:pt>
                <c:pt idx="361">
                  <c:v>3663.5580986661312</c:v>
                </c:pt>
                <c:pt idx="362">
                  <c:v>3702.1604335475272</c:v>
                </c:pt>
                <c:pt idx="363">
                  <c:v>3741.1695151538734</c:v>
                </c:pt>
                <c:pt idx="364">
                  <c:v>3780.5896293113701</c:v>
                </c:pt>
                <c:pt idx="365">
                  <c:v>3820.4251070052946</c:v>
                </c:pt>
                <c:pt idx="366">
                  <c:v>3860.6803248558335</c:v>
                </c:pt>
                <c:pt idx="367">
                  <c:v>3901.3597055989394</c:v>
                </c:pt>
                <c:pt idx="368">
                  <c:v>3942.4677185722148</c:v>
                </c:pt>
                <c:pt idx="369">
                  <c:v>3984.0088802059909</c:v>
                </c:pt>
                <c:pt idx="370">
                  <c:v>4025.9877545195063</c:v>
                </c:pt>
                <c:pt idx="371">
                  <c:v>4068.4089536223601</c:v>
                </c:pt>
                <c:pt idx="372">
                  <c:v>4111.2771382212022</c:v>
                </c:pt>
                <c:pt idx="373">
                  <c:v>4154.5970181318344</c:v>
                </c:pt>
                <c:pt idx="374">
                  <c:v>4198.3733527966424</c:v>
                </c:pt>
                <c:pt idx="375">
                  <c:v>4242.6109518075118</c:v>
                </c:pt>
                <c:pt idx="376">
                  <c:v>4287.3146754342179</c:v>
                </c:pt>
                <c:pt idx="377">
                  <c:v>4332.489435158458</c:v>
                </c:pt>
                <c:pt idx="378">
                  <c:v>4378.1401942134298</c:v>
                </c:pt>
                <c:pt idx="379">
                  <c:v>4424.2719681291455</c:v>
                </c:pt>
                <c:pt idx="380">
                  <c:v>4470.8898252834451</c:v>
                </c:pt>
                <c:pt idx="381">
                  <c:v>4517.9988874588907</c:v>
                </c:pt>
                <c:pt idx="382">
                  <c:v>4565.6043304054519</c:v>
                </c:pt>
                <c:pt idx="383">
                  <c:v>4613.7113844091627</c:v>
                </c:pt>
                <c:pt idx="384">
                  <c:v>4662.3253348667649</c:v>
                </c:pt>
                <c:pt idx="385">
                  <c:v>4711.4515228663695</c:v>
                </c:pt>
                <c:pt idx="386">
                  <c:v>4761.0953457743144</c:v>
                </c:pt>
                <c:pt idx="387">
                  <c:v>4811.2622578281325</c:v>
                </c:pt>
                <c:pt idx="388">
                  <c:v>4861.9577707357967</c:v>
                </c:pt>
                <c:pt idx="389">
                  <c:v>4913.1874542812775</c:v>
                </c:pt>
                <c:pt idx="390">
                  <c:v>4964.9569369364935</c:v>
                </c:pt>
                <c:pt idx="391">
                  <c:v>5017.2719064796584</c:v>
                </c:pt>
                <c:pt idx="392">
                  <c:v>5070.1381106202352</c:v>
                </c:pt>
                <c:pt idx="393">
                  <c:v>5123.5613576303986</c:v>
                </c:pt>
                <c:pt idx="394">
                  <c:v>5177.5475169831443</c:v>
                </c:pt>
                <c:pt idx="395">
                  <c:v>5232.1025199972064</c:v>
                </c:pt>
                <c:pt idx="396">
                  <c:v>5287.232360488686</c:v>
                </c:pt>
                <c:pt idx="397">
                  <c:v>5342.9430954295849</c:v>
                </c:pt>
                <c:pt idx="398">
                  <c:v>5399.2408456132416</c:v>
                </c:pt>
                <c:pt idx="399">
                  <c:v>5456.1317963268548</c:v>
                </c:pt>
                <c:pt idx="400">
                  <c:v>5513.6221980308874</c:v>
                </c:pt>
                <c:pt idx="401">
                  <c:v>5571.7183670462991</c:v>
                </c:pt>
                <c:pt idx="402">
                  <c:v>5630.4266862477489</c:v>
                </c:pt>
                <c:pt idx="403">
                  <c:v>5689.753605765377</c:v>
                </c:pt>
                <c:pt idx="404">
                  <c:v>5749.7056436933017</c:v>
                </c:pt>
                <c:pt idx="405">
                  <c:v>5810.2893868057999</c:v>
                </c:pt>
                <c:pt idx="406">
                  <c:v>5871.5114912809549</c:v>
                </c:pt>
                <c:pt idx="407">
                  <c:v>5933.378683431918</c:v>
                </c:pt>
                <c:pt idx="408">
                  <c:v>5995.8977604459742</c:v>
                </c:pt>
                <c:pt idx="409">
                  <c:v>6059.0755911312908</c:v>
                </c:pt>
                <c:pt idx="410">
                  <c:v>6122.9191166715964</c:v>
                </c:pt>
                <c:pt idx="411">
                  <c:v>6187.4353513887463</c:v>
                </c:pt>
                <c:pt idx="412">
                  <c:v>6252.6313835134342</c:v>
                </c:pt>
                <c:pt idx="413">
                  <c:v>6318.5143759639132</c:v>
                </c:pt>
                <c:pt idx="414">
                  <c:v>6385.0915671329794</c:v>
                </c:pt>
                <c:pt idx="415">
                  <c:v>6452.370271683244</c:v>
                </c:pt>
                <c:pt idx="416">
                  <c:v>6520.3578813507329</c:v>
                </c:pt>
                <c:pt idx="417">
                  <c:v>6589.0618657570658</c:v>
                </c:pt>
                <c:pt idx="418">
                  <c:v>6658.4897732300769</c:v>
                </c:pt>
                <c:pt idx="419">
                  <c:v>6728.6492316331423</c:v>
                </c:pt>
                <c:pt idx="420">
                  <c:v>6799.5479492032337</c:v>
                </c:pt>
                <c:pt idx="421">
                  <c:v>6871.1937153978151</c:v>
                </c:pt>
                <c:pt idx="422">
                  <c:v>6943.5944017505999</c:v>
                </c:pt>
                <c:pt idx="423">
                  <c:v>7016.7579627364503</c:v>
                </c:pt>
                <c:pt idx="424">
                  <c:v>7090.6924366452768</c:v>
                </c:pt>
                <c:pt idx="425">
                  <c:v>7165.4059464651491</c:v>
                </c:pt>
                <c:pt idx="426">
                  <c:v>7240.9067007748199</c:v>
                </c:pt>
                <c:pt idx="427">
                  <c:v>7317.2029946455305</c:v>
                </c:pt>
                <c:pt idx="428">
                  <c:v>7394.303210552398</c:v>
                </c:pt>
                <c:pt idx="429">
                  <c:v>7472.2158192953166</c:v>
                </c:pt>
                <c:pt idx="430">
                  <c:v>7550.9493809297082</c:v>
                </c:pt>
                <c:pt idx="431">
                  <c:v>7630.5125457069362</c:v>
                </c:pt>
                <c:pt idx="432">
                  <c:v>7710.9140550247139</c:v>
                </c:pt>
                <c:pt idx="433">
                  <c:v>7792.1627423874452</c:v>
                </c:pt>
                <c:pt idx="434">
                  <c:v>7874.2675343768224</c:v>
                </c:pt>
                <c:pt idx="435">
                  <c:v>7957.2374516325062</c:v>
                </c:pt>
                <c:pt idx="436">
                  <c:v>8041.0816098432197</c:v>
                </c:pt>
                <c:pt idx="437">
                  <c:v>8125.8092207482632</c:v>
                </c:pt>
                <c:pt idx="438">
                  <c:v>8211.4295931495963</c:v>
                </c:pt>
                <c:pt idx="439">
                  <c:v>8297.9521339345174</c:v>
                </c:pt>
                <c:pt idx="440">
                  <c:v>8385.3863491092579</c:v>
                </c:pt>
                <c:pt idx="441">
                  <c:v>8473.7418448433255</c:v>
                </c:pt>
                <c:pt idx="442">
                  <c:v>8563.0283285247424</c:v>
                </c:pt>
                <c:pt idx="443">
                  <c:v>8653.2556098272944</c:v>
                </c:pt>
                <c:pt idx="444">
                  <c:v>8744.433601787212</c:v>
                </c:pt>
                <c:pt idx="445">
                  <c:v>8836.5723218930088</c:v>
                </c:pt>
                <c:pt idx="446">
                  <c:v>8929.6818931859125</c:v>
                </c:pt>
                <c:pt idx="447">
                  <c:v>9023.7725453719959</c:v>
                </c:pt>
                <c:pt idx="448">
                  <c:v>9118.8546159461803</c:v>
                </c:pt>
                <c:pt idx="449">
                  <c:v>9214.9385513279303</c:v>
                </c:pt>
                <c:pt idx="450">
                  <c:v>9312.0349080089836</c:v>
                </c:pt>
                <c:pt idx="451">
                  <c:v>9410.1543537131729</c:v>
                </c:pt>
                <c:pt idx="452">
                  <c:v>9509.3076685684719</c:v>
                </c:pt>
                <c:pt idx="453">
                  <c:v>9609.5057462913173</c:v>
                </c:pt>
                <c:pt idx="454">
                  <c:v>9710.7595953835698</c:v>
                </c:pt>
                <c:pt idx="455">
                  <c:v>9813.0803403419413</c:v>
                </c:pt>
                <c:pt idx="456">
                  <c:v>9916.4792228801616</c:v>
                </c:pt>
                <c:pt idx="457">
                  <c:v>10020.967603164181</c:v>
                </c:pt>
                <c:pt idx="458">
                  <c:v>10126.556961060214</c:v>
                </c:pt>
                <c:pt idx="459">
                  <c:v>10233.258897396014</c:v>
                </c:pt>
                <c:pt idx="460">
                  <c:v>10341.085135235435</c:v>
                </c:pt>
                <c:pt idx="461">
                  <c:v>10450.047521166422</c:v>
                </c:pt>
                <c:pt idx="462">
                  <c:v>10560.158026602521</c:v>
                </c:pt>
                <c:pt idx="463">
                  <c:v>10671.428749098171</c:v>
                </c:pt>
                <c:pt idx="464">
                  <c:v>10783.871913677882</c:v>
                </c:pt>
                <c:pt idx="465">
                  <c:v>10897.499874179297</c:v>
                </c:pt>
                <c:pt idx="466">
                  <c:v>11012.325114610507</c:v>
                </c:pt>
                <c:pt idx="467">
                  <c:v>11128.360250521626</c:v>
                </c:pt>
                <c:pt idx="468">
                  <c:v>11245.618030390855</c:v>
                </c:pt>
                <c:pt idx="469">
                  <c:v>11364.111337025046</c:v>
                </c:pt>
                <c:pt idx="470">
                  <c:v>11483.853188975212</c:v>
                </c:pt>
                <c:pt idx="471">
                  <c:v>11604.856741966772</c:v>
                </c:pt>
                <c:pt idx="472">
                  <c:v>11727.135290344955</c:v>
                </c:pt>
                <c:pt idx="473">
                  <c:v>11850.702268535408</c:v>
                </c:pt>
                <c:pt idx="474">
                  <c:v>11975.571252520209</c:v>
                </c:pt>
                <c:pt idx="475">
                  <c:v>12101.75596132944</c:v>
                </c:pt>
                <c:pt idx="476">
                  <c:v>12229.270258548402</c:v>
                </c:pt>
                <c:pt idx="477">
                  <c:v>12358.128153840813</c:v>
                </c:pt>
                <c:pt idx="478">
                  <c:v>12488.343804488053</c:v>
                </c:pt>
                <c:pt idx="479">
                  <c:v>12619.931516944524</c:v>
                </c:pt>
                <c:pt idx="480">
                  <c:v>12752.90574840949</c:v>
                </c:pt>
                <c:pt idx="481">
                  <c:v>12887.281108415442</c:v>
                </c:pt>
                <c:pt idx="482">
                  <c:v>13023.07236043322</c:v>
                </c:pt>
                <c:pt idx="483">
                  <c:v>13160.294423494051</c:v>
                </c:pt>
                <c:pt idx="484">
                  <c:v>13298.962373828272</c:v>
                </c:pt>
                <c:pt idx="485">
                  <c:v>13439.091446523094</c:v>
                </c:pt>
                <c:pt idx="486">
                  <c:v>13580.697037194435</c:v>
                </c:pt>
                <c:pt idx="487">
                  <c:v>13723.794703679769</c:v>
                </c:pt>
                <c:pt idx="488">
                  <c:v>13868.400167747026</c:v>
                </c:pt>
                <c:pt idx="489">
                  <c:v>14014.529316821938</c:v>
                </c:pt>
                <c:pt idx="490">
                  <c:v>14162.198205733534</c:v>
                </c:pt>
                <c:pt idx="491">
                  <c:v>14311.423058478049</c:v>
                </c:pt>
                <c:pt idx="492">
                  <c:v>14462.220270001444</c:v>
                </c:pt>
                <c:pt idx="493">
                  <c:v>14614.606408000584</c:v>
                </c:pt>
                <c:pt idx="494">
                  <c:v>14768.598214743555</c:v>
                </c:pt>
                <c:pt idx="495">
                  <c:v>14924.212608909131</c:v>
                </c:pt>
                <c:pt idx="496">
                  <c:v>15081.46668744552</c:v>
                </c:pt>
                <c:pt idx="497">
                  <c:v>15240.377727448777</c:v>
                </c:pt>
                <c:pt idx="498">
                  <c:v>15400.963188061003</c:v>
                </c:pt>
                <c:pt idx="499">
                  <c:v>15563.240712388553</c:v>
                </c:pt>
              </c:numCache>
            </c:numRef>
          </c:xVal>
          <c:yVal>
            <c:numRef>
              <c:f>Distribution_OKOK!$AD$42:$AD$541</c:f>
              <c:numCache>
                <c:formatCode>General</c:formatCode>
                <c:ptCount val="500"/>
                <c:pt idx="0">
                  <c:v>1.05255415223388E-3</c:v>
                </c:pt>
                <c:pt idx="1">
                  <c:v>1.1378017921712001E-3</c:v>
                </c:pt>
                <c:pt idx="2">
                  <c:v>1.2311150190071299E-3</c:v>
                </c:pt>
                <c:pt idx="3">
                  <c:v>1.33098813759089E-3</c:v>
                </c:pt>
                <c:pt idx="4">
                  <c:v>1.43548512078768E-3</c:v>
                </c:pt>
                <c:pt idx="5">
                  <c:v>1.5519292350526499E-3</c:v>
                </c:pt>
                <c:pt idx="6">
                  <c:v>1.67352501986422E-3</c:v>
                </c:pt>
                <c:pt idx="7">
                  <c:v>1.8039014906900399E-3</c:v>
                </c:pt>
                <c:pt idx="8">
                  <c:v>1.94521541247397E-3</c:v>
                </c:pt>
                <c:pt idx="9">
                  <c:v>2.0923934796204901E-3</c:v>
                </c:pt>
                <c:pt idx="10">
                  <c:v>2.2539517812970901E-3</c:v>
                </c:pt>
                <c:pt idx="11">
                  <c:v>2.4244357078080899E-3</c:v>
                </c:pt>
                <c:pt idx="12">
                  <c:v>2.6038194878640099E-3</c:v>
                </c:pt>
                <c:pt idx="13">
                  <c:v>2.8003911401757202E-3</c:v>
                </c:pt>
                <c:pt idx="14">
                  <c:v>3.0048721161430899E-3</c:v>
                </c:pt>
                <c:pt idx="15">
                  <c:v>3.2248964656625199E-3</c:v>
                </c:pt>
                <c:pt idx="16">
                  <c:v>3.4598731426469902E-3</c:v>
                </c:pt>
                <c:pt idx="17">
                  <c:v>3.7037295487077002E-3</c:v>
                </c:pt>
                <c:pt idx="18">
                  <c:v>3.9717705312139803E-3</c:v>
                </c:pt>
                <c:pt idx="19">
                  <c:v>4.25103511759239E-3</c:v>
                </c:pt>
                <c:pt idx="20">
                  <c:v>4.5461280704455504E-3</c:v>
                </c:pt>
                <c:pt idx="21">
                  <c:v>4.8645392013960398E-3</c:v>
                </c:pt>
                <c:pt idx="22">
                  <c:v>5.1945545816904897E-3</c:v>
                </c:pt>
                <c:pt idx="23">
                  <c:v>5.5504004695440404E-3</c:v>
                </c:pt>
                <c:pt idx="24">
                  <c:v>5.9253590790759002E-3</c:v>
                </c:pt>
                <c:pt idx="25">
                  <c:v>6.3151294038945099E-3</c:v>
                </c:pt>
                <c:pt idx="26">
                  <c:v>6.7393765357018796E-3</c:v>
                </c:pt>
                <c:pt idx="27">
                  <c:v>7.1784342388074296E-3</c:v>
                </c:pt>
                <c:pt idx="28">
                  <c:v>7.6436952488816096E-3</c:v>
                </c:pt>
                <c:pt idx="29">
                  <c:v>8.1386960002468103E-3</c:v>
                </c:pt>
                <c:pt idx="30">
                  <c:v>8.6499569293170004E-3</c:v>
                </c:pt>
                <c:pt idx="31">
                  <c:v>9.2015885156031194E-3</c:v>
                </c:pt>
                <c:pt idx="32">
                  <c:v>9.7759072062894806E-3</c:v>
                </c:pt>
                <c:pt idx="33">
                  <c:v>1.0375045229103E-2</c:v>
                </c:pt>
                <c:pt idx="34">
                  <c:v>1.1017635927538001E-2</c:v>
                </c:pt>
                <c:pt idx="35">
                  <c:v>1.16803087414128E-2</c:v>
                </c:pt>
                <c:pt idx="36">
                  <c:v>1.23835277296519E-2</c:v>
                </c:pt>
                <c:pt idx="37">
                  <c:v>1.31222568675862E-2</c:v>
                </c:pt>
                <c:pt idx="38">
                  <c:v>1.38827288308972E-2</c:v>
                </c:pt>
                <c:pt idx="39">
                  <c:v>1.4702588522369201E-2</c:v>
                </c:pt>
                <c:pt idx="40">
                  <c:v>1.55471925974059E-2</c:v>
                </c:pt>
                <c:pt idx="41">
                  <c:v>1.6430219853007001E-2</c:v>
                </c:pt>
                <c:pt idx="42">
                  <c:v>1.7364715483184801E-2</c:v>
                </c:pt>
                <c:pt idx="43">
                  <c:v>1.8325169470449602E-2</c:v>
                </c:pt>
                <c:pt idx="44">
                  <c:v>1.9344395268193901E-2</c:v>
                </c:pt>
                <c:pt idx="45">
                  <c:v>2.04030884934631E-2</c:v>
                </c:pt>
                <c:pt idx="46">
                  <c:v>2.14953714579432E-2</c:v>
                </c:pt>
                <c:pt idx="47">
                  <c:v>2.26581342402912E-2</c:v>
                </c:pt>
                <c:pt idx="48">
                  <c:v>2.3851128675706299E-2</c:v>
                </c:pt>
                <c:pt idx="49">
                  <c:v>2.5099391701815799E-2</c:v>
                </c:pt>
                <c:pt idx="50">
                  <c:v>2.6404717764227401E-2</c:v>
                </c:pt>
                <c:pt idx="51">
                  <c:v>2.7741989225717599E-2</c:v>
                </c:pt>
                <c:pt idx="52">
                  <c:v>2.9159123685817599E-2</c:v>
                </c:pt>
                <c:pt idx="53">
                  <c:v>3.06167464310209E-2</c:v>
                </c:pt>
                <c:pt idx="54">
                  <c:v>3.2122984768710998E-2</c:v>
                </c:pt>
                <c:pt idx="55">
                  <c:v>3.3706323233279697E-2</c:v>
                </c:pt>
                <c:pt idx="56">
                  <c:v>3.5325547689170997E-2</c:v>
                </c:pt>
                <c:pt idx="57">
                  <c:v>3.7018832689670697E-2</c:v>
                </c:pt>
                <c:pt idx="58">
                  <c:v>3.8771011767847703E-2</c:v>
                </c:pt>
                <c:pt idx="59">
                  <c:v>4.0561982274844997E-2</c:v>
                </c:pt>
                <c:pt idx="60">
                  <c:v>4.2451778037891803E-2</c:v>
                </c:pt>
                <c:pt idx="61">
                  <c:v>4.4380837178137698E-2</c:v>
                </c:pt>
                <c:pt idx="62">
                  <c:v>4.6374712909664099E-2</c:v>
                </c:pt>
                <c:pt idx="63">
                  <c:v>4.8447369066597197E-2</c:v>
                </c:pt>
                <c:pt idx="64">
                  <c:v>5.0560429515216901E-2</c:v>
                </c:pt>
                <c:pt idx="65">
                  <c:v>5.2765977332966597E-2</c:v>
                </c:pt>
                <c:pt idx="66">
                  <c:v>5.5027664841639297E-2</c:v>
                </c:pt>
                <c:pt idx="67">
                  <c:v>5.7341786986184501E-2</c:v>
                </c:pt>
                <c:pt idx="68">
                  <c:v>5.9754962165462701E-2</c:v>
                </c:pt>
                <c:pt idx="69">
                  <c:v>6.2210624464427301E-2</c:v>
                </c:pt>
                <c:pt idx="70">
                  <c:v>6.4746120792865194E-2</c:v>
                </c:pt>
                <c:pt idx="71">
                  <c:v>6.7356327863523496E-2</c:v>
                </c:pt>
                <c:pt idx="72">
                  <c:v>7.0009540429999906E-2</c:v>
                </c:pt>
                <c:pt idx="73">
                  <c:v>7.2770195265657103E-2</c:v>
                </c:pt>
                <c:pt idx="74">
                  <c:v>7.5579688690424501E-2</c:v>
                </c:pt>
                <c:pt idx="75">
                  <c:v>7.8453597717542206E-2</c:v>
                </c:pt>
                <c:pt idx="76">
                  <c:v>8.1419727598781799E-2</c:v>
                </c:pt>
                <c:pt idx="77">
                  <c:v>8.4429168470600502E-2</c:v>
                </c:pt>
                <c:pt idx="78">
                  <c:v>8.75293513624609E-2</c:v>
                </c:pt>
                <c:pt idx="79">
                  <c:v>9.0694673610751494E-2</c:v>
                </c:pt>
                <c:pt idx="80">
                  <c:v>9.3907217967142201E-2</c:v>
                </c:pt>
                <c:pt idx="81">
                  <c:v>9.7226988677255002E-2</c:v>
                </c:pt>
                <c:pt idx="82">
                  <c:v>0.10058895517179101</c:v>
                </c:pt>
                <c:pt idx="83">
                  <c:v>0.10402298824537901</c:v>
                </c:pt>
                <c:pt idx="84">
                  <c:v>0.10753599616757099</c:v>
                </c:pt>
                <c:pt idx="85">
                  <c:v>0.111090301206884</c:v>
                </c:pt>
                <c:pt idx="86">
                  <c:v>0.114739246417369</c:v>
                </c:pt>
                <c:pt idx="87">
                  <c:v>0.11843962972866599</c:v>
                </c:pt>
                <c:pt idx="88">
                  <c:v>0.122192722162086</c:v>
                </c:pt>
                <c:pt idx="89">
                  <c:v>0.126034804122649</c:v>
                </c:pt>
                <c:pt idx="90">
                  <c:v>0.12991497439279501</c:v>
                </c:pt>
                <c:pt idx="91">
                  <c:v>0.13386810382064501</c:v>
                </c:pt>
                <c:pt idx="92">
                  <c:v>0.13788242794685401</c:v>
                </c:pt>
                <c:pt idx="93">
                  <c:v>0.141933130520668</c:v>
                </c:pt>
                <c:pt idx="94">
                  <c:v>0.14607320597864201</c:v>
                </c:pt>
                <c:pt idx="95">
                  <c:v>0.15024912164048199</c:v>
                </c:pt>
                <c:pt idx="96">
                  <c:v>0.154477026630891</c:v>
                </c:pt>
                <c:pt idx="97">
                  <c:v>0.15877113412275901</c:v>
                </c:pt>
                <c:pt idx="98">
                  <c:v>0.163096526956377</c:v>
                </c:pt>
                <c:pt idx="99">
                  <c:v>0.16748746884142501</c:v>
                </c:pt>
                <c:pt idx="100">
                  <c:v>0.17192000131997501</c:v>
                </c:pt>
                <c:pt idx="101">
                  <c:v>0.17638567035185099</c:v>
                </c:pt>
                <c:pt idx="102">
                  <c:v>0.18091701545037001</c:v>
                </c:pt>
                <c:pt idx="103">
                  <c:v>0.18547351352710101</c:v>
                </c:pt>
                <c:pt idx="104">
                  <c:v>0.190074005627555</c:v>
                </c:pt>
                <c:pt idx="105">
                  <c:v>0.19471661997218501</c:v>
                </c:pt>
                <c:pt idx="106">
                  <c:v>0.199381638896725</c:v>
                </c:pt>
                <c:pt idx="107">
                  <c:v>0.20409630549852301</c:v>
                </c:pt>
                <c:pt idx="108">
                  <c:v>0.20883404023220201</c:v>
                </c:pt>
                <c:pt idx="109">
                  <c:v>0.2135977114747</c:v>
                </c:pt>
                <c:pt idx="110">
                  <c:v>0.21839849919012699</c:v>
                </c:pt>
                <c:pt idx="111">
                  <c:v>0.22321461281777299</c:v>
                </c:pt>
                <c:pt idx="112">
                  <c:v>0.228059663139493</c:v>
                </c:pt>
                <c:pt idx="113">
                  <c:v>0.23292469190223999</c:v>
                </c:pt>
                <c:pt idx="114">
                  <c:v>0.23780206039502999</c:v>
                </c:pt>
                <c:pt idx="115">
                  <c:v>0.24270598674832999</c:v>
                </c:pt>
                <c:pt idx="116">
                  <c:v>0.24761798408000901</c:v>
                </c:pt>
                <c:pt idx="117">
                  <c:v>0.252542879395665</c:v>
                </c:pt>
                <c:pt idx="118">
                  <c:v>0.25747956369760999</c:v>
                </c:pt>
                <c:pt idx="119">
                  <c:v>0.26242128956286798</c:v>
                </c:pt>
                <c:pt idx="120">
                  <c:v>0.26737133666676999</c:v>
                </c:pt>
                <c:pt idx="121">
                  <c:v>0.27232368482965202</c:v>
                </c:pt>
                <c:pt idx="122">
                  <c:v>0.27727804586599902</c:v>
                </c:pt>
                <c:pt idx="123">
                  <c:v>0.28223142715240901</c:v>
                </c:pt>
                <c:pt idx="124">
                  <c:v>0.28718282504478398</c:v>
                </c:pt>
                <c:pt idx="125">
                  <c:v>0.29212978436085002</c:v>
                </c:pt>
                <c:pt idx="126">
                  <c:v>0.29706893234732401</c:v>
                </c:pt>
                <c:pt idx="127">
                  <c:v>0.30200337357928703</c:v>
                </c:pt>
                <c:pt idx="128">
                  <c:v>0.30692245894887399</c:v>
                </c:pt>
                <c:pt idx="129">
                  <c:v>0.31183205353191401</c:v>
                </c:pt>
                <c:pt idx="130">
                  <c:v>0.31672993372283398</c:v>
                </c:pt>
                <c:pt idx="131">
                  <c:v>0.32160639127722901</c:v>
                </c:pt>
                <c:pt idx="132">
                  <c:v>0.32647203779575801</c:v>
                </c:pt>
                <c:pt idx="133">
                  <c:v>0.33131393862457897</c:v>
                </c:pt>
                <c:pt idx="134">
                  <c:v>0.33613536933017901</c:v>
                </c:pt>
                <c:pt idx="135">
                  <c:v>0.34094292833756501</c:v>
                </c:pt>
                <c:pt idx="136">
                  <c:v>0.34571302856793901</c:v>
                </c:pt>
                <c:pt idx="137">
                  <c:v>0.35046714932309098</c:v>
                </c:pt>
                <c:pt idx="138">
                  <c:v>0.35519449965303901</c:v>
                </c:pt>
                <c:pt idx="139">
                  <c:v>0.35988807541884799</c:v>
                </c:pt>
                <c:pt idx="140">
                  <c:v>0.36456388391327699</c:v>
                </c:pt>
                <c:pt idx="141">
                  <c:v>0.36919736051937102</c:v>
                </c:pt>
                <c:pt idx="142">
                  <c:v>0.373804616505861</c:v>
                </c:pt>
                <c:pt idx="143">
                  <c:v>0.37838670405131403</c:v>
                </c:pt>
                <c:pt idx="144">
                  <c:v>0.38292058010662999</c:v>
                </c:pt>
                <c:pt idx="145">
                  <c:v>0.387433152560619</c:v>
                </c:pt>
                <c:pt idx="146">
                  <c:v>0.39190496439461497</c:v>
                </c:pt>
                <c:pt idx="147">
                  <c:v>0.39633836639804798</c:v>
                </c:pt>
                <c:pt idx="148">
                  <c:v>0.40074937448201198</c:v>
                </c:pt>
                <c:pt idx="149">
                  <c:v>0.40510284799694801</c:v>
                </c:pt>
                <c:pt idx="150">
                  <c:v>0.409430239546272</c:v>
                </c:pt>
                <c:pt idx="151">
                  <c:v>0.41372225768424098</c:v>
                </c:pt>
                <c:pt idx="152">
                  <c:v>0.41796375638222999</c:v>
                </c:pt>
                <c:pt idx="153">
                  <c:v>0.42218113840401</c:v>
                </c:pt>
                <c:pt idx="154">
                  <c:v>0.42634716029652803</c:v>
                </c:pt>
                <c:pt idx="155">
                  <c:v>0.43047654660334</c:v>
                </c:pt>
                <c:pt idx="156">
                  <c:v>0.43457862149738602</c:v>
                </c:pt>
                <c:pt idx="157">
                  <c:v>0.43861935071820102</c:v>
                </c:pt>
                <c:pt idx="158">
                  <c:v>0.44263552450170601</c:v>
                </c:pt>
                <c:pt idx="159">
                  <c:v>0.44660927738959899</c:v>
                </c:pt>
                <c:pt idx="160">
                  <c:v>0.45053700639768401</c:v>
                </c:pt>
                <c:pt idx="161">
                  <c:v>0.45444037613996502</c:v>
                </c:pt>
                <c:pt idx="162">
                  <c:v>0.45828715327727698</c:v>
                </c:pt>
                <c:pt idx="163">
                  <c:v>0.46210359348018898</c:v>
                </c:pt>
                <c:pt idx="164">
                  <c:v>0.465888086458984</c:v>
                </c:pt>
                <c:pt idx="165">
                  <c:v>0.46961940855356699</c:v>
                </c:pt>
                <c:pt idx="166">
                  <c:v>0.47332768996256802</c:v>
                </c:pt>
                <c:pt idx="167">
                  <c:v>0.476991358582043</c:v>
                </c:pt>
                <c:pt idx="168">
                  <c:v>0.480618143851677</c:v>
                </c:pt>
                <c:pt idx="169">
                  <c:v>0.48422274782459601</c:v>
                </c:pt>
                <c:pt idx="170">
                  <c:v>0.487772262486867</c:v>
                </c:pt>
                <c:pt idx="171">
                  <c:v>0.49130011589039801</c:v>
                </c:pt>
                <c:pt idx="172">
                  <c:v>0.49479564484267102</c:v>
                </c:pt>
                <c:pt idx="173">
                  <c:v>0.49825068870802203</c:v>
                </c:pt>
                <c:pt idx="174">
                  <c:v>0.501686391301296</c:v>
                </c:pt>
                <c:pt idx="175">
                  <c:v>0.50508120436142301</c:v>
                </c:pt>
                <c:pt idx="176">
                  <c:v>0.50845054108262699</c:v>
                </c:pt>
                <c:pt idx="177">
                  <c:v>0.51179901171511499</c:v>
                </c:pt>
                <c:pt idx="178">
                  <c:v>0.51510697857879295</c:v>
                </c:pt>
                <c:pt idx="179">
                  <c:v>0.518399284801489</c:v>
                </c:pt>
                <c:pt idx="180">
                  <c:v>0.52166395582680103</c:v>
                </c:pt>
                <c:pt idx="181">
                  <c:v>0.52490267644889199</c:v>
                </c:pt>
                <c:pt idx="182">
                  <c:v>0.52812743819256103</c:v>
                </c:pt>
                <c:pt idx="183">
                  <c:v>0.53132109969747399</c:v>
                </c:pt>
                <c:pt idx="184">
                  <c:v>0.53450064788076102</c:v>
                </c:pt>
                <c:pt idx="185">
                  <c:v>0.53766388675807097</c:v>
                </c:pt>
                <c:pt idx="186">
                  <c:v>0.54080433115286097</c:v>
                </c:pt>
                <c:pt idx="187">
                  <c:v>0.54393528763364696</c:v>
                </c:pt>
                <c:pt idx="188">
                  <c:v>0.54704824937776098</c:v>
                </c:pt>
                <c:pt idx="189">
                  <c:v>0.55014911409757905</c:v>
                </c:pt>
                <c:pt idx="190">
                  <c:v>0.55324232267083595</c:v>
                </c:pt>
                <c:pt idx="191">
                  <c:v>0.55631947824050498</c:v>
                </c:pt>
                <c:pt idx="192">
                  <c:v>0.55939182825410005</c:v>
                </c:pt>
                <c:pt idx="193">
                  <c:v>0.56245639950056203</c:v>
                </c:pt>
                <c:pt idx="194">
                  <c:v>0.56551419272151104</c:v>
                </c:pt>
                <c:pt idx="195">
                  <c:v>0.56856908695464403</c:v>
                </c:pt>
                <c:pt idx="196">
                  <c:v>0.57161939905048698</c:v>
                </c:pt>
                <c:pt idx="197">
                  <c:v>0.57466873216783798</c:v>
                </c:pt>
                <c:pt idx="198">
                  <c:v>0.57771718512652603</c:v>
                </c:pt>
                <c:pt idx="199">
                  <c:v>0.58076704616235897</c:v>
                </c:pt>
                <c:pt idx="200">
                  <c:v>0.583818465132244</c:v>
                </c:pt>
                <c:pt idx="201">
                  <c:v>0.58687331741655602</c:v>
                </c:pt>
                <c:pt idx="202">
                  <c:v>0.58993359008711699</c:v>
                </c:pt>
                <c:pt idx="203">
                  <c:v>0.59299711240373298</c:v>
                </c:pt>
                <c:pt idx="204">
                  <c:v>0.59607105839744701</c:v>
                </c:pt>
                <c:pt idx="205">
                  <c:v>0.59915114768449995</c:v>
                </c:pt>
                <c:pt idx="206">
                  <c:v>0.60223903212845198</c:v>
                </c:pt>
                <c:pt idx="207">
                  <c:v>0.60534061624062996</c:v>
                </c:pt>
                <c:pt idx="208">
                  <c:v>0.60844908493078997</c:v>
                </c:pt>
                <c:pt idx="209">
                  <c:v>0.61157273983026805</c:v>
                </c:pt>
                <c:pt idx="210">
                  <c:v>0.61470902168244101</c:v>
                </c:pt>
                <c:pt idx="211">
                  <c:v>0.61785410562227305</c:v>
                </c:pt>
                <c:pt idx="212">
                  <c:v>0.621022032985311</c:v>
                </c:pt>
                <c:pt idx="213">
                  <c:v>0.62419960837906996</c:v>
                </c:pt>
                <c:pt idx="214">
                  <c:v>0.62739352742797805</c:v>
                </c:pt>
                <c:pt idx="215">
                  <c:v>0.63060731116700097</c:v>
                </c:pt>
                <c:pt idx="216">
                  <c:v>0.63383156426932896</c:v>
                </c:pt>
                <c:pt idx="217">
                  <c:v>0.63708067185412998</c:v>
                </c:pt>
                <c:pt idx="218">
                  <c:v>0.64034454762258497</c:v>
                </c:pt>
                <c:pt idx="219">
                  <c:v>0.64362299135783696</c:v>
                </c:pt>
                <c:pt idx="220">
                  <c:v>0.646928147912741</c:v>
                </c:pt>
                <c:pt idx="221">
                  <c:v>0.65024498691910004</c:v>
                </c:pt>
                <c:pt idx="222">
                  <c:v>0.65358424614226196</c:v>
                </c:pt>
                <c:pt idx="223">
                  <c:v>0.65694366931654402</c:v>
                </c:pt>
                <c:pt idx="224">
                  <c:v>0.66031493297628896</c:v>
                </c:pt>
                <c:pt idx="225">
                  <c:v>0.66371603232174603</c:v>
                </c:pt>
                <c:pt idx="226">
                  <c:v>0.66712991463666504</c:v>
                </c:pt>
                <c:pt idx="227">
                  <c:v>0.67056162600570202</c:v>
                </c:pt>
                <c:pt idx="228">
                  <c:v>0.67401738127294697</c:v>
                </c:pt>
                <c:pt idx="229">
                  <c:v>0.67748448191065902</c:v>
                </c:pt>
                <c:pt idx="230">
                  <c:v>0.68097542776789199</c:v>
                </c:pt>
                <c:pt idx="231">
                  <c:v>0.68448227169016695</c:v>
                </c:pt>
                <c:pt idx="232">
                  <c:v>0.68800130200429299</c:v>
                </c:pt>
                <c:pt idx="233">
                  <c:v>0.69154568145068596</c:v>
                </c:pt>
                <c:pt idx="234">
                  <c:v>0.69509974957068799</c:v>
                </c:pt>
                <c:pt idx="235">
                  <c:v>0.69867058500143997</c:v>
                </c:pt>
                <c:pt idx="236">
                  <c:v>0.70225801745652605</c:v>
                </c:pt>
                <c:pt idx="237">
                  <c:v>0.70585413743317005</c:v>
                </c:pt>
                <c:pt idx="238">
                  <c:v>0.70946932853871103</c:v>
                </c:pt>
                <c:pt idx="239">
                  <c:v>0.71309355454992696</c:v>
                </c:pt>
                <c:pt idx="240">
                  <c:v>0.71672755865086102</c:v>
                </c:pt>
                <c:pt idx="241">
                  <c:v>0.72037562249000697</c:v>
                </c:pt>
                <c:pt idx="242">
                  <c:v>0.72402925513915894</c:v>
                </c:pt>
                <c:pt idx="243">
                  <c:v>0.72769312476542602</c:v>
                </c:pt>
                <c:pt idx="244">
                  <c:v>0.73136371200195005</c:v>
                </c:pt>
                <c:pt idx="245">
                  <c:v>0.73503835412749896</c:v>
                </c:pt>
                <c:pt idx="246">
                  <c:v>0.738720540657263</c:v>
                </c:pt>
                <c:pt idx="247">
                  <c:v>0.74240447793659103</c:v>
                </c:pt>
                <c:pt idx="248">
                  <c:v>0.74609110331005302</c:v>
                </c:pt>
                <c:pt idx="249">
                  <c:v>0.74977859944550895</c:v>
                </c:pt>
                <c:pt idx="250">
                  <c:v>0.75346597629975798</c:v>
                </c:pt>
                <c:pt idx="251">
                  <c:v>0.75715141797845098</c:v>
                </c:pt>
                <c:pt idx="252">
                  <c:v>0.76083370271164497</c:v>
                </c:pt>
                <c:pt idx="253">
                  <c:v>0.76451332959721197</c:v>
                </c:pt>
                <c:pt idx="254">
                  <c:v>0.76818426155669095</c:v>
                </c:pt>
                <c:pt idx="255">
                  <c:v>0.77185047944928598</c:v>
                </c:pt>
                <c:pt idx="256">
                  <c:v>0.77550769748936499</c:v>
                </c:pt>
                <c:pt idx="257">
                  <c:v>0.77915339144426798</c:v>
                </c:pt>
                <c:pt idx="258">
                  <c:v>0.78279243302347401</c:v>
                </c:pt>
                <c:pt idx="259">
                  <c:v>0.78641265906339297</c:v>
                </c:pt>
                <c:pt idx="260">
                  <c:v>0.79002192946288397</c:v>
                </c:pt>
                <c:pt idx="261">
                  <c:v>0.79361818694192598</c:v>
                </c:pt>
                <c:pt idx="262">
                  <c:v>0.79719127982865501</c:v>
                </c:pt>
                <c:pt idx="263">
                  <c:v>0.80075302147392702</c:v>
                </c:pt>
                <c:pt idx="264">
                  <c:v>0.80429056040774005</c:v>
                </c:pt>
                <c:pt idx="265">
                  <c:v>0.80780712887735995</c:v>
                </c:pt>
                <c:pt idx="266">
                  <c:v>0.81131003933158496</c:v>
                </c:pt>
                <c:pt idx="267">
                  <c:v>0.81477535903526599</c:v>
                </c:pt>
                <c:pt idx="268">
                  <c:v>0.81822489389684006</c:v>
                </c:pt>
                <c:pt idx="269">
                  <c:v>0.82164844166203899</c:v>
                </c:pt>
                <c:pt idx="270">
                  <c:v>0.825038421417988</c:v>
                </c:pt>
                <c:pt idx="271">
                  <c:v>0.82841094120818304</c:v>
                </c:pt>
                <c:pt idx="272">
                  <c:v>0.83174240501324104</c:v>
                </c:pt>
                <c:pt idx="273">
                  <c:v>0.83504762995375303</c:v>
                </c:pt>
                <c:pt idx="274">
                  <c:v>0.83832861031552197</c:v>
                </c:pt>
                <c:pt idx="275">
                  <c:v>0.84156152823419295</c:v>
                </c:pt>
                <c:pt idx="276">
                  <c:v>0.84477331473926598</c:v>
                </c:pt>
                <c:pt idx="277">
                  <c:v>0.84794518321601897</c:v>
                </c:pt>
                <c:pt idx="278">
                  <c:v>0.85107808090720305</c:v>
                </c:pt>
                <c:pt idx="279">
                  <c:v>0.85418853532483296</c:v>
                </c:pt>
                <c:pt idx="280">
                  <c:v>0.85724147089701297</c:v>
                </c:pt>
                <c:pt idx="281">
                  <c:v>0.86026717417892096</c:v>
                </c:pt>
                <c:pt idx="282">
                  <c:v>0.86325735088928202</c:v>
                </c:pt>
                <c:pt idx="283">
                  <c:v>0.86619463979724998</c:v>
                </c:pt>
                <c:pt idx="284">
                  <c:v>0.86910676843807499</c:v>
                </c:pt>
                <c:pt idx="285">
                  <c:v>0.87196558200503005</c:v>
                </c:pt>
                <c:pt idx="286">
                  <c:v>0.874784593753685</c:v>
                </c:pt>
                <c:pt idx="287">
                  <c:v>0.87757506863075696</c:v>
                </c:pt>
                <c:pt idx="288">
                  <c:v>0.88029801645166506</c:v>
                </c:pt>
                <c:pt idx="289">
                  <c:v>0.88299364991015095</c:v>
                </c:pt>
                <c:pt idx="290">
                  <c:v>0.88564268029675997</c:v>
                </c:pt>
                <c:pt idx="291">
                  <c:v>0.88823839129525906</c:v>
                </c:pt>
                <c:pt idx="292">
                  <c:v>0.89080601360886302</c:v>
                </c:pt>
                <c:pt idx="293">
                  <c:v>0.89330772647492396</c:v>
                </c:pt>
                <c:pt idx="294">
                  <c:v>0.89577180830730596</c:v>
                </c:pt>
                <c:pt idx="295">
                  <c:v>0.89819774191871604</c:v>
                </c:pt>
                <c:pt idx="296">
                  <c:v>0.90055577464026204</c:v>
                </c:pt>
                <c:pt idx="297">
                  <c:v>0.90288385806627902</c:v>
                </c:pt>
                <c:pt idx="298">
                  <c:v>0.90515388134187502</c:v>
                </c:pt>
                <c:pt idx="299">
                  <c:v>0.90737211538678697</c:v>
                </c:pt>
                <c:pt idx="300">
                  <c:v>0.90955956669441795</c:v>
                </c:pt>
                <c:pt idx="301">
                  <c:v>0.91166730828279496</c:v>
                </c:pt>
                <c:pt idx="302">
                  <c:v>0.91374059128728402</c:v>
                </c:pt>
                <c:pt idx="303">
                  <c:v>0.915764442051893</c:v>
                </c:pt>
                <c:pt idx="304">
                  <c:v>0.91772004515624195</c:v>
                </c:pt>
                <c:pt idx="305">
                  <c:v>0.91964230756069898</c:v>
                </c:pt>
                <c:pt idx="306">
                  <c:v>0.92149179436940298</c:v>
                </c:pt>
                <c:pt idx="307">
                  <c:v>0.92329037123341295</c:v>
                </c:pt>
                <c:pt idx="308">
                  <c:v>0.92504882642594699</c:v>
                </c:pt>
                <c:pt idx="309">
                  <c:v>0.92671868869042695</c:v>
                </c:pt>
                <c:pt idx="310">
                  <c:v>0.928351449286966</c:v>
                </c:pt>
                <c:pt idx="311">
                  <c:v>0.929918440035577</c:v>
                </c:pt>
                <c:pt idx="312">
                  <c:v>0.93141378554603704</c:v>
                </c:pt>
                <c:pt idx="313">
                  <c:v>0.93286999207539401</c:v>
                </c:pt>
                <c:pt idx="314">
                  <c:v>0.93423027281875204</c:v>
                </c:pt>
                <c:pt idx="315">
                  <c:v>0.93553837620846203</c:v>
                </c:pt>
                <c:pt idx="316">
                  <c:v>0.93678844403125605</c:v>
                </c:pt>
                <c:pt idx="317">
                  <c:v>0.93793965839600302</c:v>
                </c:pt>
                <c:pt idx="318">
                  <c:v>0.93904529836557005</c:v>
                </c:pt>
                <c:pt idx="319">
                  <c:v>0.94005871056803403</c:v>
                </c:pt>
                <c:pt idx="320">
                  <c:v>0.94099282563470799</c:v>
                </c:pt>
                <c:pt idx="321">
                  <c:v>0.94187809574632397</c:v>
                </c:pt>
                <c:pt idx="322">
                  <c:v>0.94262966234921097</c:v>
                </c:pt>
                <c:pt idx="323">
                  <c:v>0.94332629730422701</c:v>
                </c:pt>
                <c:pt idx="324">
                  <c:v>0.94393613801181397</c:v>
                </c:pt>
                <c:pt idx="325">
                  <c:v>0.944430688561684</c:v>
                </c:pt>
                <c:pt idx="326">
                  <c:v>0.944866656620034</c:v>
                </c:pt>
                <c:pt idx="327">
                  <c:v>0.94516876815533302</c:v>
                </c:pt>
                <c:pt idx="328">
                  <c:v>0.94538134219231196</c:v>
                </c:pt>
                <c:pt idx="329">
                  <c:v>0.94551643460542301</c:v>
                </c:pt>
                <c:pt idx="330">
                  <c:v>0.94548941281171595</c:v>
                </c:pt>
                <c:pt idx="331">
                  <c:v>0.94539188928933304</c:v>
                </c:pt>
                <c:pt idx="332">
                  <c:v>0.94516432710001597</c:v>
                </c:pt>
                <c:pt idx="333">
                  <c:v>0.94480229088572298</c:v>
                </c:pt>
                <c:pt idx="334">
                  <c:v>0.94436434650711998</c:v>
                </c:pt>
                <c:pt idx="335">
                  <c:v>0.94373341930584598</c:v>
                </c:pt>
                <c:pt idx="336">
                  <c:v>0.94300447565950896</c:v>
                </c:pt>
                <c:pt idx="337">
                  <c:v>0.94215585936112201</c:v>
                </c:pt>
                <c:pt idx="338">
                  <c:v>0.94111678467362303</c:v>
                </c:pt>
                <c:pt idx="339">
                  <c:v>0.93998780868922405</c:v>
                </c:pt>
                <c:pt idx="340">
                  <c:v>0.93867094068824797</c:v>
                </c:pt>
                <c:pt idx="341">
                  <c:v>0.93720398799115101</c:v>
                </c:pt>
                <c:pt idx="342">
                  <c:v>0.93563646054927596</c:v>
                </c:pt>
                <c:pt idx="343">
                  <c:v>0.93381215388358596</c:v>
                </c:pt>
                <c:pt idx="344">
                  <c:v>0.93188378337121902</c:v>
                </c:pt>
                <c:pt idx="345">
                  <c:v>0.92978231942057499</c:v>
                </c:pt>
                <c:pt idx="346">
                  <c:v>0.92746953020339395</c:v>
                </c:pt>
                <c:pt idx="347">
                  <c:v>0.92504716640035201</c:v>
                </c:pt>
                <c:pt idx="348">
                  <c:v>0.92237003858510402</c:v>
                </c:pt>
                <c:pt idx="349">
                  <c:v>0.91953778852375301</c:v>
                </c:pt>
                <c:pt idx="350">
                  <c:v>0.91655823510400403</c:v>
                </c:pt>
                <c:pt idx="351">
                  <c:v>0.91329976094630505</c:v>
                </c:pt>
                <c:pt idx="352">
                  <c:v>0.90991978563669795</c:v>
                </c:pt>
                <c:pt idx="353">
                  <c:v>0.90630923719560796</c:v>
                </c:pt>
                <c:pt idx="354">
                  <c:v>0.90248237965022404</c:v>
                </c:pt>
                <c:pt idx="355">
                  <c:v>0.89853003512295604</c:v>
                </c:pt>
                <c:pt idx="356">
                  <c:v>0.89425892345503899</c:v>
                </c:pt>
                <c:pt idx="357">
                  <c:v>0.88984302393132597</c:v>
                </c:pt>
                <c:pt idx="358">
                  <c:v>0.88523290567766899</c:v>
                </c:pt>
                <c:pt idx="359">
                  <c:v>0.88034467944010097</c:v>
                </c:pt>
                <c:pt idx="360">
                  <c:v>0.87532438667324997</c:v>
                </c:pt>
                <c:pt idx="361">
                  <c:v>0.87002434834504805</c:v>
                </c:pt>
                <c:pt idx="362">
                  <c:v>0.86452374498388496</c:v>
                </c:pt>
                <c:pt idx="363">
                  <c:v>0.85887525850677604</c:v>
                </c:pt>
                <c:pt idx="364">
                  <c:v>0.85289226939634899</c:v>
                </c:pt>
                <c:pt idx="365">
                  <c:v>0.84677595107877002</c:v>
                </c:pt>
                <c:pt idx="366">
                  <c:v>0.84043027403748605</c:v>
                </c:pt>
                <c:pt idx="367">
                  <c:v>0.83383412956182501</c:v>
                </c:pt>
                <c:pt idx="368">
                  <c:v>0.82710596283598503</c:v>
                </c:pt>
                <c:pt idx="369">
                  <c:v>0.82007223133779195</c:v>
                </c:pt>
                <c:pt idx="370">
                  <c:v>0.81287350067893505</c:v>
                </c:pt>
                <c:pt idx="371">
                  <c:v>0.80550287299157897</c:v>
                </c:pt>
                <c:pt idx="372">
                  <c:v>0.79784417542601505</c:v>
                </c:pt>
                <c:pt idx="373">
                  <c:v>0.79006120725907703</c:v>
                </c:pt>
                <c:pt idx="374">
                  <c:v>0.78203859687103905</c:v>
                </c:pt>
                <c:pt idx="375">
                  <c:v>0.77381679665104397</c:v>
                </c:pt>
                <c:pt idx="376">
                  <c:v>0.76547575846884996</c:v>
                </c:pt>
                <c:pt idx="377">
                  <c:v>0.75684022566135201</c:v>
                </c:pt>
                <c:pt idx="378">
                  <c:v>0.74808829053771897</c:v>
                </c:pt>
                <c:pt idx="379">
                  <c:v>0.73916458338463198</c:v>
                </c:pt>
                <c:pt idx="380">
                  <c:v>0.73002519864753901</c:v>
                </c:pt>
                <c:pt idx="381">
                  <c:v>0.720783470403211</c:v>
                </c:pt>
                <c:pt idx="382">
                  <c:v>0.71132684994935003</c:v>
                </c:pt>
                <c:pt idx="383">
                  <c:v>0.70173643387895102</c:v>
                </c:pt>
                <c:pt idx="384">
                  <c:v>0.69203761904362204</c:v>
                </c:pt>
                <c:pt idx="385">
                  <c:v>0.68212887482040896</c:v>
                </c:pt>
                <c:pt idx="386">
                  <c:v>0.67214017575152096</c:v>
                </c:pt>
                <c:pt idx="387">
                  <c:v>0.66201122750142205</c:v>
                </c:pt>
                <c:pt idx="388">
                  <c:v>0.65175194850028895</c:v>
                </c:pt>
                <c:pt idx="389">
                  <c:v>0.64142320863283497</c:v>
                </c:pt>
                <c:pt idx="390">
                  <c:v>0.63094295074887397</c:v>
                </c:pt>
                <c:pt idx="391">
                  <c:v>0.62039546322801897</c:v>
                </c:pt>
                <c:pt idx="392">
                  <c:v>0.60977112072241502</c:v>
                </c:pt>
                <c:pt idx="393">
                  <c:v>0.59904297191654798</c:v>
                </c:pt>
                <c:pt idx="394">
                  <c:v>0.58827322753404199</c:v>
                </c:pt>
                <c:pt idx="395">
                  <c:v>0.57742681349006897</c:v>
                </c:pt>
                <c:pt idx="396">
                  <c:v>0.56653292014394996</c:v>
                </c:pt>
                <c:pt idx="397">
                  <c:v>0.55560931638559596</c:v>
                </c:pt>
                <c:pt idx="398">
                  <c:v>0.54463151088369199</c:v>
                </c:pt>
                <c:pt idx="399">
                  <c:v>0.53364164824500104</c:v>
                </c:pt>
                <c:pt idx="400">
                  <c:v>0.52263235989123003</c:v>
                </c:pt>
                <c:pt idx="401">
                  <c:v>0.51161658783057695</c:v>
                </c:pt>
                <c:pt idx="402">
                  <c:v>0.50060088712836004</c:v>
                </c:pt>
                <c:pt idx="403">
                  <c:v>0.48959730291077302</c:v>
                </c:pt>
                <c:pt idx="404">
                  <c:v>0.47861306951076399</c:v>
                </c:pt>
                <c:pt idx="405">
                  <c:v>0.46764604687782801</c:v>
                </c:pt>
                <c:pt idx="406">
                  <c:v>0.45673237001123401</c:v>
                </c:pt>
                <c:pt idx="407">
                  <c:v>0.44584738589304101</c:v>
                </c:pt>
                <c:pt idx="408">
                  <c:v>0.43501870450670599</c:v>
                </c:pt>
                <c:pt idx="409">
                  <c:v>0.424258176026162</c:v>
                </c:pt>
                <c:pt idx="410">
                  <c:v>0.41353735123047802</c:v>
                </c:pt>
                <c:pt idx="411">
                  <c:v>0.40292971106275499</c:v>
                </c:pt>
                <c:pt idx="412">
                  <c:v>0.39238395357594702</c:v>
                </c:pt>
                <c:pt idx="413">
                  <c:v>0.38191586673283601</c:v>
                </c:pt>
                <c:pt idx="414">
                  <c:v>0.37157805827687901</c:v>
                </c:pt>
                <c:pt idx="415">
                  <c:v>0.36130418542652198</c:v>
                </c:pt>
                <c:pt idx="416">
                  <c:v>0.35116853214302302</c:v>
                </c:pt>
                <c:pt idx="417">
                  <c:v>0.34114579708086301</c:v>
                </c:pt>
                <c:pt idx="418">
                  <c:v>0.33120090514890999</c:v>
                </c:pt>
                <c:pt idx="419">
                  <c:v>0.32145643553134201</c:v>
                </c:pt>
                <c:pt idx="420">
                  <c:v>0.31179556246491102</c:v>
                </c:pt>
                <c:pt idx="421">
                  <c:v>0.302275543282848</c:v>
                </c:pt>
                <c:pt idx="422">
                  <c:v>0.29292706897763399</c:v>
                </c:pt>
                <c:pt idx="423">
                  <c:v>0.28366866550647801</c:v>
                </c:pt>
                <c:pt idx="424">
                  <c:v>0.27462316733763797</c:v>
                </c:pt>
                <c:pt idx="425">
                  <c:v>0.265705572074658</c:v>
                </c:pt>
                <c:pt idx="426">
                  <c:v>0.25691279548253898</c:v>
                </c:pt>
                <c:pt idx="427">
                  <c:v>0.24835231508799599</c:v>
                </c:pt>
                <c:pt idx="428">
                  <c:v>0.239893864940352</c:v>
                </c:pt>
                <c:pt idx="429">
                  <c:v>0.231631043800649</c:v>
                </c:pt>
                <c:pt idx="430">
                  <c:v>0.22354803035246901</c:v>
                </c:pt>
                <c:pt idx="431">
                  <c:v>0.21557035400337299</c:v>
                </c:pt>
                <c:pt idx="432">
                  <c:v>0.20786169318480799</c:v>
                </c:pt>
                <c:pt idx="433">
                  <c:v>0.200271990203746</c:v>
                </c:pt>
                <c:pt idx="434">
                  <c:v>0.19284638063758999</c:v>
                </c:pt>
                <c:pt idx="435">
                  <c:v>0.185650006147278</c:v>
                </c:pt>
                <c:pt idx="436">
                  <c:v>0.17856313681000199</c:v>
                </c:pt>
                <c:pt idx="437">
                  <c:v>0.171709639877836</c:v>
                </c:pt>
                <c:pt idx="438">
                  <c:v>0.16501927574845399</c:v>
                </c:pt>
                <c:pt idx="439">
                  <c:v>0.15845259556573699</c:v>
                </c:pt>
                <c:pt idx="440">
                  <c:v>0.15215799014950099</c:v>
                </c:pt>
                <c:pt idx="441">
                  <c:v>0.14597220821840901</c:v>
                </c:pt>
                <c:pt idx="442">
                  <c:v>0.139975458552272</c:v>
                </c:pt>
                <c:pt idx="443">
                  <c:v>0.13418040420508701</c:v>
                </c:pt>
                <c:pt idx="444">
                  <c:v>0.1284926332978</c:v>
                </c:pt>
                <c:pt idx="445">
                  <c:v>0.12305459707871499</c:v>
                </c:pt>
                <c:pt idx="446">
                  <c:v>0.117748420042151</c:v>
                </c:pt>
                <c:pt idx="447">
                  <c:v>0.112583419417493</c:v>
                </c:pt>
                <c:pt idx="448">
                  <c:v>0.107650296585313</c:v>
                </c:pt>
                <c:pt idx="449">
                  <c:v>0.102818248882592</c:v>
                </c:pt>
                <c:pt idx="450">
                  <c:v>9.8183037909745405E-2</c:v>
                </c:pt>
                <c:pt idx="451">
                  <c:v>9.3709163186736E-2</c:v>
                </c:pt>
                <c:pt idx="452">
                  <c:v>8.9333005164001306E-2</c:v>
                </c:pt>
                <c:pt idx="453">
                  <c:v>8.5201830581798393E-2</c:v>
                </c:pt>
                <c:pt idx="454">
                  <c:v>8.1166399417997304E-2</c:v>
                </c:pt>
                <c:pt idx="455">
                  <c:v>7.7276328208495199E-2</c:v>
                </c:pt>
                <c:pt idx="456">
                  <c:v>7.3568210504428203E-2</c:v>
                </c:pt>
                <c:pt idx="457">
                  <c:v>6.9948081421840003E-2</c:v>
                </c:pt>
                <c:pt idx="458">
                  <c:v>6.6516463980891699E-2</c:v>
                </c:pt>
                <c:pt idx="459">
                  <c:v>6.3203120545538005E-2</c:v>
                </c:pt>
                <c:pt idx="460">
                  <c:v>5.9988278669332103E-2</c:v>
                </c:pt>
                <c:pt idx="461">
                  <c:v>5.6966732325597097E-2</c:v>
                </c:pt>
                <c:pt idx="462">
                  <c:v>5.4022175559777702E-2</c:v>
                </c:pt>
                <c:pt idx="463">
                  <c:v>5.1215002475550803E-2</c:v>
                </c:pt>
                <c:pt idx="464">
                  <c:v>4.8540176105837801E-2</c:v>
                </c:pt>
                <c:pt idx="465">
                  <c:v>4.5937665643282402E-2</c:v>
                </c:pt>
                <c:pt idx="466">
                  <c:v>4.3503001765600902E-2</c:v>
                </c:pt>
                <c:pt idx="467">
                  <c:v>4.1147886589559701E-2</c:v>
                </c:pt>
                <c:pt idx="468">
                  <c:v>3.88862399158185E-2</c:v>
                </c:pt>
                <c:pt idx="469">
                  <c:v>3.6762996614537198E-2</c:v>
                </c:pt>
                <c:pt idx="470">
                  <c:v>3.4700683273030997E-2</c:v>
                </c:pt>
                <c:pt idx="471">
                  <c:v>3.2758886750623599E-2</c:v>
                </c:pt>
                <c:pt idx="472">
                  <c:v>3.09065471814047E-2</c:v>
                </c:pt>
                <c:pt idx="473">
                  <c:v>2.91118175531031E-2</c:v>
                </c:pt>
                <c:pt idx="474">
                  <c:v>2.7454561773110901E-2</c:v>
                </c:pt>
                <c:pt idx="475">
                  <c:v>2.58473551839731E-2</c:v>
                </c:pt>
                <c:pt idx="476">
                  <c:v>2.4321876817015298E-2</c:v>
                </c:pt>
                <c:pt idx="477">
                  <c:v>2.2889180370787899E-2</c:v>
                </c:pt>
                <c:pt idx="478">
                  <c:v>2.1502345108573399E-2</c:v>
                </c:pt>
                <c:pt idx="479">
                  <c:v>2.0214370956059699E-2</c:v>
                </c:pt>
                <c:pt idx="480">
                  <c:v>1.8982540311652599E-2</c:v>
                </c:pt>
                <c:pt idx="481">
                  <c:v>1.78020298890515E-2</c:v>
                </c:pt>
                <c:pt idx="482">
                  <c:v>1.6712319066196801E-2</c:v>
                </c:pt>
                <c:pt idx="483">
                  <c:v>1.5659025632845502E-2</c:v>
                </c:pt>
                <c:pt idx="484">
                  <c:v>1.46722403668215E-2</c:v>
                </c:pt>
                <c:pt idx="485">
                  <c:v>1.3743722709359399E-2</c:v>
                </c:pt>
                <c:pt idx="486">
                  <c:v>1.2848114414515201E-2</c:v>
                </c:pt>
                <c:pt idx="487">
                  <c:v>1.20287398878619E-2</c:v>
                </c:pt>
                <c:pt idx="488">
                  <c:v>1.1241933508704701E-2</c:v>
                </c:pt>
                <c:pt idx="489">
                  <c:v>1.0497152372850999E-2</c:v>
                </c:pt>
                <c:pt idx="490">
                  <c:v>9.8088529683630406E-3</c:v>
                </c:pt>
                <c:pt idx="491">
                  <c:v>9.1458567681175704E-3</c:v>
                </c:pt>
                <c:pt idx="492">
                  <c:v>8.5335688351833097E-3</c:v>
                </c:pt>
                <c:pt idx="493">
                  <c:v>7.9555145069832005E-3</c:v>
                </c:pt>
                <c:pt idx="494">
                  <c:v>7.4017345989677999E-3</c:v>
                </c:pt>
                <c:pt idx="495">
                  <c:v>6.89997968846704E-3</c:v>
                </c:pt>
                <c:pt idx="496">
                  <c:v>6.4172340617587196E-3</c:v>
                </c:pt>
                <c:pt idx="497">
                  <c:v>5.9664821985814702E-3</c:v>
                </c:pt>
                <c:pt idx="498">
                  <c:v>5.5488138588904801E-3</c:v>
                </c:pt>
                <c:pt idx="499">
                  <c:v>5.1479551885125598E-3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Distribution_OKOK!$BV$41</c:f>
              <c:strCache>
                <c:ptCount val="1"/>
                <c:pt idx="0">
                  <c:v>Median</c:v>
                </c:pt>
              </c:strCache>
            </c:strRef>
          </c:tx>
          <c:spPr>
            <a:ln w="12700">
              <a:solidFill>
                <a:schemeClr val="tx1"/>
              </a:solidFill>
              <a:prstDash val="sysDash"/>
            </a:ln>
          </c:spPr>
          <c:marker>
            <c:symbol val="none"/>
          </c:marker>
          <c:xVal>
            <c:numRef>
              <c:f>Distribution_OKOK!$BT$42:$BT$541</c:f>
              <c:numCache>
                <c:formatCode>General</c:formatCode>
                <c:ptCount val="500"/>
                <c:pt idx="0">
                  <c:v>742.75997204789803</c:v>
                </c:pt>
                <c:pt idx="1">
                  <c:v>744.62789555337076</c:v>
                </c:pt>
                <c:pt idx="2">
                  <c:v>746.50051659014991</c:v>
                </c:pt>
                <c:pt idx="3">
                  <c:v>748.37784697178211</c:v>
                </c:pt>
                <c:pt idx="4">
                  <c:v>750.25989854152328</c:v>
                </c:pt>
                <c:pt idx="5">
                  <c:v>752.14668317241194</c:v>
                </c:pt>
                <c:pt idx="6">
                  <c:v>754.0382127673455</c:v>
                </c:pt>
                <c:pt idx="7">
                  <c:v>755.93449925915706</c:v>
                </c:pt>
                <c:pt idx="8">
                  <c:v>757.83555461068636</c:v>
                </c:pt>
                <c:pt idx="9">
                  <c:v>759.74139081487806</c:v>
                </c:pt>
                <c:pt idx="10">
                  <c:v>761.6520198947818</c:v>
                </c:pt>
                <c:pt idx="11">
                  <c:v>763.5674539037384</c:v>
                </c:pt>
                <c:pt idx="12">
                  <c:v>765.48770492538108</c:v>
                </c:pt>
                <c:pt idx="13">
                  <c:v>767.41278507373318</c:v>
                </c:pt>
                <c:pt idx="14">
                  <c:v>769.34270649328244</c:v>
                </c:pt>
                <c:pt idx="15">
                  <c:v>771.27748135905847</c:v>
                </c:pt>
                <c:pt idx="16">
                  <c:v>773.21712187670744</c:v>
                </c:pt>
                <c:pt idx="17">
                  <c:v>775.1616402825739</c:v>
                </c:pt>
                <c:pt idx="18">
                  <c:v>777.11104884377016</c:v>
                </c:pt>
                <c:pt idx="19">
                  <c:v>779.0653598582627</c:v>
                </c:pt>
                <c:pt idx="20">
                  <c:v>781.02458565494442</c:v>
                </c:pt>
                <c:pt idx="21">
                  <c:v>782.98873859371145</c:v>
                </c:pt>
                <c:pt idx="22">
                  <c:v>784.95783106554541</c:v>
                </c:pt>
                <c:pt idx="23">
                  <c:v>786.93187549258835</c:v>
                </c:pt>
                <c:pt idx="24">
                  <c:v>788.91088432822278</c:v>
                </c:pt>
                <c:pt idx="25">
                  <c:v>790.89487005714807</c:v>
                </c:pt>
                <c:pt idx="26">
                  <c:v>792.88384519546139</c:v>
                </c:pt>
                <c:pt idx="27">
                  <c:v>794.87782229073514</c:v>
                </c:pt>
                <c:pt idx="28">
                  <c:v>796.87681392209834</c:v>
                </c:pt>
                <c:pt idx="29">
                  <c:v>798.8808327003145</c:v>
                </c:pt>
                <c:pt idx="30">
                  <c:v>800.88989126785907</c:v>
                </c:pt>
                <c:pt idx="31">
                  <c:v>802.90400229900354</c:v>
                </c:pt>
                <c:pt idx="32">
                  <c:v>804.92317849989297</c:v>
                </c:pt>
                <c:pt idx="33">
                  <c:v>806.94743260862447</c:v>
                </c:pt>
                <c:pt idx="34">
                  <c:v>808.97677739533208</c:v>
                </c:pt>
                <c:pt idx="35">
                  <c:v>811.01122566226286</c:v>
                </c:pt>
                <c:pt idx="36">
                  <c:v>813.05079024385896</c:v>
                </c:pt>
                <c:pt idx="37">
                  <c:v>815.09548400684116</c:v>
                </c:pt>
                <c:pt idx="38">
                  <c:v>817.14531985028759</c:v>
                </c:pt>
                <c:pt idx="39">
                  <c:v>819.20031070571349</c:v>
                </c:pt>
                <c:pt idx="40">
                  <c:v>821.26046953717673</c:v>
                </c:pt>
                <c:pt idx="41">
                  <c:v>823.32580934127782</c:v>
                </c:pt>
                <c:pt idx="42">
                  <c:v>825.39634314736077</c:v>
                </c:pt>
                <c:pt idx="43">
                  <c:v>827.47208401751732</c:v>
                </c:pt>
                <c:pt idx="44">
                  <c:v>829.55304504668629</c:v>
                </c:pt>
                <c:pt idx="45">
                  <c:v>831.63923936274011</c:v>
                </c:pt>
                <c:pt idx="46">
                  <c:v>833.73068012656677</c:v>
                </c:pt>
                <c:pt idx="47">
                  <c:v>835.827380532147</c:v>
                </c:pt>
                <c:pt idx="48">
                  <c:v>837.9293538066471</c:v>
                </c:pt>
                <c:pt idx="49">
                  <c:v>840.03661321049674</c:v>
                </c:pt>
                <c:pt idx="50">
                  <c:v>842.14917203747109</c:v>
                </c:pt>
                <c:pt idx="51">
                  <c:v>844.2670436147796</c:v>
                </c:pt>
                <c:pt idx="52">
                  <c:v>846.39024130314704</c:v>
                </c:pt>
                <c:pt idx="53">
                  <c:v>848.51877849689663</c:v>
                </c:pt>
                <c:pt idx="54">
                  <c:v>850.65266862403871</c:v>
                </c:pt>
                <c:pt idx="55">
                  <c:v>852.79192514635099</c:v>
                </c:pt>
                <c:pt idx="56">
                  <c:v>854.9365615594653</c:v>
                </c:pt>
                <c:pt idx="57">
                  <c:v>857.08659139295423</c:v>
                </c:pt>
                <c:pt idx="58">
                  <c:v>859.24202821041536</c:v>
                </c:pt>
                <c:pt idx="59">
                  <c:v>861.402885609554</c:v>
                </c:pt>
                <c:pt idx="60">
                  <c:v>863.56917722227399</c:v>
                </c:pt>
                <c:pt idx="61">
                  <c:v>865.7409167147614</c:v>
                </c:pt>
                <c:pt idx="62">
                  <c:v>867.91811778756869</c:v>
                </c:pt>
                <c:pt idx="63">
                  <c:v>870.1007941757041</c:v>
                </c:pt>
                <c:pt idx="64">
                  <c:v>872.28895964871629</c:v>
                </c:pt>
                <c:pt idx="65">
                  <c:v>874.48262801078386</c:v>
                </c:pt>
                <c:pt idx="66">
                  <c:v>876.68181310079967</c:v>
                </c:pt>
                <c:pt idx="67">
                  <c:v>878.88652879246035</c:v>
                </c:pt>
                <c:pt idx="68">
                  <c:v>881.09678899435005</c:v>
                </c:pt>
                <c:pt idx="69">
                  <c:v>883.31260765003333</c:v>
                </c:pt>
                <c:pt idx="70">
                  <c:v>885.5339987381609</c:v>
                </c:pt>
                <c:pt idx="71">
                  <c:v>887.76097627247475</c:v>
                </c:pt>
                <c:pt idx="72">
                  <c:v>889.99355430202058</c:v>
                </c:pt>
                <c:pt idx="73">
                  <c:v>892.23174691115616</c:v>
                </c:pt>
                <c:pt idx="74">
                  <c:v>894.4755682196602</c:v>
                </c:pt>
                <c:pt idx="75">
                  <c:v>896.72503238281558</c:v>
                </c:pt>
                <c:pt idx="76">
                  <c:v>898.98015359150804</c:v>
                </c:pt>
                <c:pt idx="77">
                  <c:v>901.24094607231075</c:v>
                </c:pt>
                <c:pt idx="78">
                  <c:v>903.50742408757162</c:v>
                </c:pt>
                <c:pt idx="79">
                  <c:v>905.77960193550882</c:v>
                </c:pt>
                <c:pt idx="80">
                  <c:v>908.05749395029818</c:v>
                </c:pt>
                <c:pt idx="81">
                  <c:v>910.3411145021613</c:v>
                </c:pt>
                <c:pt idx="82">
                  <c:v>912.63047799746084</c:v>
                </c:pt>
                <c:pt idx="83">
                  <c:v>914.92559887879042</c:v>
                </c:pt>
                <c:pt idx="84">
                  <c:v>917.22649162505923</c:v>
                </c:pt>
                <c:pt idx="85">
                  <c:v>919.5331707515935</c:v>
                </c:pt>
                <c:pt idx="86">
                  <c:v>921.84565081022276</c:v>
                </c:pt>
                <c:pt idx="87">
                  <c:v>924.16394638936924</c:v>
                </c:pt>
                <c:pt idx="88">
                  <c:v>926.48807211414544</c:v>
                </c:pt>
                <c:pt idx="89">
                  <c:v>928.81804264644347</c:v>
                </c:pt>
                <c:pt idx="90">
                  <c:v>931.15387268502559</c:v>
                </c:pt>
                <c:pt idx="91">
                  <c:v>933.49557696562204</c:v>
                </c:pt>
                <c:pt idx="92">
                  <c:v>935.84317026101905</c:v>
                </c:pt>
                <c:pt idx="93">
                  <c:v>938.19666738115382</c:v>
                </c:pt>
                <c:pt idx="94">
                  <c:v>940.55608317320969</c:v>
                </c:pt>
                <c:pt idx="95">
                  <c:v>942.92143252170865</c:v>
                </c:pt>
                <c:pt idx="96">
                  <c:v>945.29273034860228</c:v>
                </c:pt>
                <c:pt idx="97">
                  <c:v>947.66999161337071</c:v>
                </c:pt>
                <c:pt idx="98">
                  <c:v>950.05323131311536</c:v>
                </c:pt>
                <c:pt idx="99">
                  <c:v>952.44246448265085</c:v>
                </c:pt>
                <c:pt idx="100">
                  <c:v>954.83770619460211</c:v>
                </c:pt>
                <c:pt idx="101">
                  <c:v>957.23897155950192</c:v>
                </c:pt>
                <c:pt idx="102">
                  <c:v>959.64627572590155</c:v>
                </c:pt>
                <c:pt idx="103">
                  <c:v>962.05963388038867</c:v>
                </c:pt>
                <c:pt idx="104">
                  <c:v>964.47906124780093</c:v>
                </c:pt>
                <c:pt idx="105">
                  <c:v>966.90457309124861</c:v>
                </c:pt>
                <c:pt idx="106">
                  <c:v>969.33618471222201</c:v>
                </c:pt>
                <c:pt idx="107">
                  <c:v>971.77391145069498</c:v>
                </c:pt>
                <c:pt idx="108">
                  <c:v>974.21776868521783</c:v>
                </c:pt>
                <c:pt idx="109">
                  <c:v>976.66777183301667</c:v>
                </c:pt>
                <c:pt idx="110">
                  <c:v>979.12393635008664</c:v>
                </c:pt>
                <c:pt idx="111">
                  <c:v>981.58627773129672</c:v>
                </c:pt>
                <c:pt idx="112">
                  <c:v>984.05481151047684</c:v>
                </c:pt>
                <c:pt idx="113">
                  <c:v>986.52955326052734</c:v>
                </c:pt>
                <c:pt idx="114">
                  <c:v>989.01051859351116</c:v>
                </c:pt>
                <c:pt idx="115">
                  <c:v>991.4977231607503</c:v>
                </c:pt>
                <c:pt idx="116">
                  <c:v>993.99118265293009</c:v>
                </c:pt>
                <c:pt idx="117">
                  <c:v>996.49091280019445</c:v>
                </c:pt>
                <c:pt idx="118">
                  <c:v>998.99692937224722</c:v>
                </c:pt>
                <c:pt idx="119">
                  <c:v>1001.5092481784485</c:v>
                </c:pt>
                <c:pt idx="120">
                  <c:v>1004.0278850679176</c:v>
                </c:pt>
                <c:pt idx="121">
                  <c:v>1006.5528559296307</c:v>
                </c:pt>
                <c:pt idx="122">
                  <c:v>1009.0841766925241</c:v>
                </c:pt>
                <c:pt idx="123">
                  <c:v>1011.621863325593</c:v>
                </c:pt>
                <c:pt idx="124">
                  <c:v>1014.1659318379892</c:v>
                </c:pt>
                <c:pt idx="125">
                  <c:v>1016.7163982791278</c:v>
                </c:pt>
                <c:pt idx="126">
                  <c:v>1019.2732787387854</c:v>
                </c:pt>
                <c:pt idx="127">
                  <c:v>1021.8365893471996</c:v>
                </c:pt>
                <c:pt idx="128">
                  <c:v>1024.406346275176</c:v>
                </c:pt>
                <c:pt idx="129">
                  <c:v>1026.9825657341851</c:v>
                </c:pt>
                <c:pt idx="130">
                  <c:v>1029.5652639764662</c:v>
                </c:pt>
                <c:pt idx="131">
                  <c:v>1032.1544572951327</c:v>
                </c:pt>
                <c:pt idx="132">
                  <c:v>1034.750162024272</c:v>
                </c:pt>
                <c:pt idx="133">
                  <c:v>1037.3523945390705</c:v>
                </c:pt>
                <c:pt idx="134">
                  <c:v>1039.9611712558278</c:v>
                </c:pt>
                <c:pt idx="135">
                  <c:v>1042.576508632196</c:v>
                </c:pt>
                <c:pt idx="136">
                  <c:v>1045.1984231671941</c:v>
                </c:pt>
                <c:pt idx="137">
                  <c:v>1047.8269314013335</c:v>
                </c:pt>
                <c:pt idx="138">
                  <c:v>1050.4620499167197</c:v>
                </c:pt>
                <c:pt idx="139">
                  <c:v>1053.1037953371626</c:v>
                </c:pt>
                <c:pt idx="140">
                  <c:v>1055.7521843282789</c:v>
                </c:pt>
                <c:pt idx="141">
                  <c:v>1058.4072335975914</c:v>
                </c:pt>
                <c:pt idx="142">
                  <c:v>1061.0689598946449</c:v>
                </c:pt>
                <c:pt idx="143">
                  <c:v>1063.7373800111059</c:v>
                </c:pt>
                <c:pt idx="144">
                  <c:v>1066.4125107808668</c:v>
                </c:pt>
                <c:pt idx="145">
                  <c:v>1069.0943690801569</c:v>
                </c:pt>
                <c:pt idx="146">
                  <c:v>1071.7829718276466</c:v>
                </c:pt>
                <c:pt idx="147">
                  <c:v>1074.4783359845514</c:v>
                </c:pt>
                <c:pt idx="148">
                  <c:v>1077.1804785547454</c:v>
                </c:pt>
                <c:pt idx="149">
                  <c:v>1079.8894165848619</c:v>
                </c:pt>
                <c:pt idx="150">
                  <c:v>1082.6051671644036</c:v>
                </c:pt>
                <c:pt idx="151">
                  <c:v>1085.3277474258523</c:v>
                </c:pt>
                <c:pt idx="152">
                  <c:v>1088.057174544776</c:v>
                </c:pt>
                <c:pt idx="153">
                  <c:v>1090.793465739933</c:v>
                </c:pt>
                <c:pt idx="154">
                  <c:v>1093.5366382733871</c:v>
                </c:pt>
                <c:pt idx="155">
                  <c:v>1096.2867094506137</c:v>
                </c:pt>
                <c:pt idx="156">
                  <c:v>1099.0436966206064</c:v>
                </c:pt>
                <c:pt idx="157">
                  <c:v>1101.8076171759899</c:v>
                </c:pt>
                <c:pt idx="158">
                  <c:v>1104.5784885531277</c:v>
                </c:pt>
                <c:pt idx="159">
                  <c:v>1107.3563282322348</c:v>
                </c:pt>
                <c:pt idx="160">
                  <c:v>1110.1411537374854</c:v>
                </c:pt>
                <c:pt idx="161">
                  <c:v>1112.9329826371252</c:v>
                </c:pt>
                <c:pt idx="162">
                  <c:v>1115.7318325435779</c:v>
                </c:pt>
                <c:pt idx="163">
                  <c:v>1118.5377211135897</c:v>
                </c:pt>
                <c:pt idx="164">
                  <c:v>1121.3506660482294</c:v>
                </c:pt>
                <c:pt idx="165">
                  <c:v>1124.1706850931623</c:v>
                </c:pt>
                <c:pt idx="166">
                  <c:v>1126.9977960386518</c:v>
                </c:pt>
                <c:pt idx="167">
                  <c:v>1129.8320167197039</c:v>
                </c:pt>
                <c:pt idx="168">
                  <c:v>1132.6733650161777</c:v>
                </c:pt>
                <c:pt idx="169">
                  <c:v>1135.5218588528912</c:v>
                </c:pt>
                <c:pt idx="170">
                  <c:v>1138.3775161997464</c:v>
                </c:pt>
                <c:pt idx="171">
                  <c:v>1141.2403550718363</c:v>
                </c:pt>
                <c:pt idx="172">
                  <c:v>1144.1103935295557</c:v>
                </c:pt>
                <c:pt idx="173">
                  <c:v>1146.9876496787213</c:v>
                </c:pt>
                <c:pt idx="174">
                  <c:v>1149.8721416706828</c:v>
                </c:pt>
                <c:pt idx="175">
                  <c:v>1152.7638877024353</c:v>
                </c:pt>
                <c:pt idx="176">
                  <c:v>1155.6629060167393</c:v>
                </c:pt>
                <c:pt idx="177">
                  <c:v>1158.5692149022336</c:v>
                </c:pt>
                <c:pt idx="178">
                  <c:v>1161.4828326935444</c:v>
                </c:pt>
                <c:pt idx="179">
                  <c:v>1164.4037777714123</c:v>
                </c:pt>
                <c:pt idx="180">
                  <c:v>1167.3320685628016</c:v>
                </c:pt>
                <c:pt idx="181">
                  <c:v>1170.2677235410147</c:v>
                </c:pt>
                <c:pt idx="182">
                  <c:v>1173.2107612258142</c:v>
                </c:pt>
                <c:pt idx="183">
                  <c:v>1176.1612001835369</c:v>
                </c:pt>
                <c:pt idx="184">
                  <c:v>1179.1190590272086</c:v>
                </c:pt>
                <c:pt idx="185">
                  <c:v>1182.0843564166669</c:v>
                </c:pt>
                <c:pt idx="186">
                  <c:v>1185.0571110586736</c:v>
                </c:pt>
                <c:pt idx="187">
                  <c:v>1188.0373417070352</c:v>
                </c:pt>
                <c:pt idx="188">
                  <c:v>1191.0250671627227</c:v>
                </c:pt>
                <c:pt idx="189">
                  <c:v>1194.0203062739884</c:v>
                </c:pt>
                <c:pt idx="190">
                  <c:v>1197.0230779364822</c:v>
                </c:pt>
                <c:pt idx="191">
                  <c:v>1200.0334010933766</c:v>
                </c:pt>
                <c:pt idx="192">
                  <c:v>1203.0512947354835</c:v>
                </c:pt>
                <c:pt idx="193">
                  <c:v>1206.0767779013706</c:v>
                </c:pt>
                <c:pt idx="194">
                  <c:v>1209.1098696775136</c:v>
                </c:pt>
                <c:pt idx="195">
                  <c:v>1212.1505891983056</c:v>
                </c:pt>
                <c:pt idx="196">
                  <c:v>1215.198955646342</c:v>
                </c:pt>
                <c:pt idx="197">
                  <c:v>1218.2549882524343</c:v>
                </c:pt>
                <c:pt idx="198">
                  <c:v>1221.3187062957493</c:v>
                </c:pt>
                <c:pt idx="199">
                  <c:v>1224.390129103946</c:v>
                </c:pt>
                <c:pt idx="200">
                  <c:v>1227.4692760532835</c:v>
                </c:pt>
                <c:pt idx="201">
                  <c:v>1230.5561665687524</c:v>
                </c:pt>
                <c:pt idx="202">
                  <c:v>1233.6508201241936</c:v>
                </c:pt>
                <c:pt idx="203">
                  <c:v>1236.7532562424219</c:v>
                </c:pt>
                <c:pt idx="204">
                  <c:v>1239.8634944953462</c:v>
                </c:pt>
                <c:pt idx="205">
                  <c:v>1242.9815545041008</c:v>
                </c:pt>
                <c:pt idx="206">
                  <c:v>1246.1074559391566</c:v>
                </c:pt>
                <c:pt idx="207">
                  <c:v>1249.2412185204587</c:v>
                </c:pt>
                <c:pt idx="208">
                  <c:v>1252.3828620175443</c:v>
                </c:pt>
                <c:pt idx="209">
                  <c:v>1255.5324062496641</c:v>
                </c:pt>
                <c:pt idx="210">
                  <c:v>1258.6898710859148</c:v>
                </c:pt>
                <c:pt idx="211">
                  <c:v>1261.8552764453589</c:v>
                </c:pt>
                <c:pt idx="212">
                  <c:v>1265.028642297154</c:v>
                </c:pt>
                <c:pt idx="213">
                  <c:v>1268.2099886606743</c:v>
                </c:pt>
                <c:pt idx="214">
                  <c:v>1271.3993356056412</c:v>
                </c:pt>
                <c:pt idx="215">
                  <c:v>1274.5967032522462</c:v>
                </c:pt>
                <c:pt idx="216">
                  <c:v>1277.8021117712835</c:v>
                </c:pt>
                <c:pt idx="217">
                  <c:v>1281.0155813842721</c:v>
                </c:pt>
                <c:pt idx="218">
                  <c:v>1284.2371323635828</c:v>
                </c:pt>
                <c:pt idx="219">
                  <c:v>1287.4667850325709</c:v>
                </c:pt>
                <c:pt idx="220">
                  <c:v>1290.7045597657018</c:v>
                </c:pt>
                <c:pt idx="221">
                  <c:v>1293.9504769886764</c:v>
                </c:pt>
                <c:pt idx="222">
                  <c:v>1297.204557178567</c:v>
                </c:pt>
                <c:pt idx="223">
                  <c:v>1300.4668208639396</c:v>
                </c:pt>
                <c:pt idx="224">
                  <c:v>1303.7372886249859</c:v>
                </c:pt>
                <c:pt idx="225">
                  <c:v>1307.0159810936862</c:v>
                </c:pt>
                <c:pt idx="226">
                  <c:v>1310.3029189538161</c:v>
                </c:pt>
                <c:pt idx="227">
                  <c:v>1313.5981229412555</c:v>
                </c:pt>
                <c:pt idx="228">
                  <c:v>1316.9016138440052</c:v>
                </c:pt>
                <c:pt idx="229">
                  <c:v>1320.2134125023404</c:v>
                </c:pt>
                <c:pt idx="230">
                  <c:v>1323.5335398089496</c:v>
                </c:pt>
                <c:pt idx="231">
                  <c:v>1326.8620167090635</c:v>
                </c:pt>
                <c:pt idx="232">
                  <c:v>1330.1988642005829</c:v>
                </c:pt>
                <c:pt idx="233">
                  <c:v>1333.5441033342181</c:v>
                </c:pt>
                <c:pt idx="234">
                  <c:v>1336.8977552136207</c:v>
                </c:pt>
                <c:pt idx="235">
                  <c:v>1340.2598409955069</c:v>
                </c:pt>
                <c:pt idx="236">
                  <c:v>1343.6303818898057</c:v>
                </c:pt>
                <c:pt idx="237">
                  <c:v>1347.0093991597851</c:v>
                </c:pt>
                <c:pt idx="238">
                  <c:v>1350.3969141221828</c:v>
                </c:pt>
                <c:pt idx="239">
                  <c:v>1353.7929481473486</c:v>
                </c:pt>
                <c:pt idx="240">
                  <c:v>1357.197522659375</c:v>
                </c:pt>
                <c:pt idx="241">
                  <c:v>1360.6106591362291</c:v>
                </c:pt>
                <c:pt idx="242">
                  <c:v>1364.032379109897</c:v>
                </c:pt>
                <c:pt idx="243">
                  <c:v>1367.4627041665103</c:v>
                </c:pt>
                <c:pt idx="244">
                  <c:v>1370.9016559464862</c:v>
                </c:pt>
                <c:pt idx="245">
                  <c:v>1374.3492561446669</c:v>
                </c:pt>
                <c:pt idx="246">
                  <c:v>1377.8055265104535</c:v>
                </c:pt>
                <c:pt idx="247">
                  <c:v>1381.2704888479395</c:v>
                </c:pt>
                <c:pt idx="248">
                  <c:v>1384.7441650160565</c:v>
                </c:pt>
                <c:pt idx="249">
                  <c:v>1388.2265769287073</c:v>
                </c:pt>
                <c:pt idx="250">
                  <c:v>1391.7177465549023</c:v>
                </c:pt>
                <c:pt idx="251">
                  <c:v>1395.2176959189019</c:v>
                </c:pt>
                <c:pt idx="252">
                  <c:v>1398.7264471003527</c:v>
                </c:pt>
                <c:pt idx="253">
                  <c:v>1402.2440222344308</c:v>
                </c:pt>
                <c:pt idx="254">
                  <c:v>1405.7704435119772</c:v>
                </c:pt>
                <c:pt idx="255">
                  <c:v>1409.3057331796406</c:v>
                </c:pt>
                <c:pt idx="256">
                  <c:v>1412.8499135400466</c:v>
                </c:pt>
                <c:pt idx="257">
                  <c:v>1416.403006951811</c:v>
                </c:pt>
                <c:pt idx="258">
                  <c:v>1419.9650358298777</c:v>
                </c:pt>
                <c:pt idx="259">
                  <c:v>1423.5360226455282</c:v>
                </c:pt>
                <c:pt idx="260">
                  <c:v>1427.1159899265522</c:v>
                </c:pt>
                <c:pt idx="261">
                  <c:v>1430.7049602573968</c:v>
                </c:pt>
                <c:pt idx="262">
                  <c:v>1434.3029562793067</c:v>
                </c:pt>
                <c:pt idx="263">
                  <c:v>1437.9100006904578</c:v>
                </c:pt>
                <c:pt idx="264">
                  <c:v>1441.5261162461165</c:v>
                </c:pt>
                <c:pt idx="265">
                  <c:v>1445.1513257587737</c:v>
                </c:pt>
                <c:pt idx="266">
                  <c:v>1448.7856520982857</c:v>
                </c:pt>
                <c:pt idx="267">
                  <c:v>1452.4291181920275</c:v>
                </c:pt>
                <c:pt idx="268">
                  <c:v>1456.0817470250322</c:v>
                </c:pt>
                <c:pt idx="269">
                  <c:v>1459.7435616401331</c:v>
                </c:pt>
                <c:pt idx="270">
                  <c:v>1463.4145851381163</c:v>
                </c:pt>
                <c:pt idx="271">
                  <c:v>1467.0948406778639</c:v>
                </c:pt>
                <c:pt idx="272">
                  <c:v>1470.7843514764913</c:v>
                </c:pt>
                <c:pt idx="273">
                  <c:v>1474.4831408095092</c:v>
                </c:pt>
                <c:pt idx="274">
                  <c:v>1478.1912320109609</c:v>
                </c:pt>
                <c:pt idx="275">
                  <c:v>1481.9086484735674</c:v>
                </c:pt>
                <c:pt idx="276">
                  <c:v>1485.6354136488826</c:v>
                </c:pt>
                <c:pt idx="277">
                  <c:v>1489.3715510474372</c:v>
                </c:pt>
                <c:pt idx="278">
                  <c:v>1493.1170842388831</c:v>
                </c:pt>
                <c:pt idx="279">
                  <c:v>1496.872036852152</c:v>
                </c:pt>
                <c:pt idx="280">
                  <c:v>1500.636432575594</c:v>
                </c:pt>
                <c:pt idx="281">
                  <c:v>1504.4102951571317</c:v>
                </c:pt>
                <c:pt idx="282">
                  <c:v>1508.1936484044134</c:v>
                </c:pt>
                <c:pt idx="283">
                  <c:v>1511.9865161849589</c:v>
                </c:pt>
                <c:pt idx="284">
                  <c:v>1515.7889224263072</c:v>
                </c:pt>
                <c:pt idx="285">
                  <c:v>1519.6008911161757</c:v>
                </c:pt>
                <c:pt idx="286">
                  <c:v>1523.4224463026071</c:v>
                </c:pt>
                <c:pt idx="287">
                  <c:v>1527.2536120941518</c:v>
                </c:pt>
                <c:pt idx="288">
                  <c:v>1531.0944126598895</c:v>
                </c:pt>
                <c:pt idx="289">
                  <c:v>1534.9448722297811</c:v>
                </c:pt>
                <c:pt idx="290">
                  <c:v>1538.8050150946917</c:v>
                </c:pt>
                <c:pt idx="291">
                  <c:v>1542.6748656065747</c:v>
                </c:pt>
                <c:pt idx="292">
                  <c:v>1546.5544481786167</c:v>
                </c:pt>
                <c:pt idx="293">
                  <c:v>1550.4437872854096</c:v>
                </c:pt>
                <c:pt idx="294">
                  <c:v>1554.3429074630876</c:v>
                </c:pt>
                <c:pt idx="295">
                  <c:v>1558.251833309494</c:v>
                </c:pt>
                <c:pt idx="296">
                  <c:v>1562.1705894843301</c:v>
                </c:pt>
                <c:pt idx="297">
                  <c:v>1566.0992007093137</c:v>
                </c:pt>
                <c:pt idx="298">
                  <c:v>1570.0376917683302</c:v>
                </c:pt>
                <c:pt idx="299">
                  <c:v>1573.986087507599</c:v>
                </c:pt>
                <c:pt idx="300">
                  <c:v>1577.9444128358139</c:v>
                </c:pt>
                <c:pt idx="301">
                  <c:v>1581.9126927243192</c:v>
                </c:pt>
                <c:pt idx="302">
                  <c:v>1585.8909522072559</c:v>
                </c:pt>
                <c:pt idx="303">
                  <c:v>1589.8792163817184</c:v>
                </c:pt>
                <c:pt idx="304">
                  <c:v>1593.8775104079202</c:v>
                </c:pt>
                <c:pt idx="305">
                  <c:v>1597.8858595093475</c:v>
                </c:pt>
                <c:pt idx="306">
                  <c:v>1601.9042889729205</c:v>
                </c:pt>
                <c:pt idx="307">
                  <c:v>1605.9328241491498</c:v>
                </c:pt>
                <c:pt idx="308">
                  <c:v>1609.9714904522998</c:v>
                </c:pt>
                <c:pt idx="309">
                  <c:v>1614.020313360546</c:v>
                </c:pt>
                <c:pt idx="310">
                  <c:v>1618.0793184161403</c:v>
                </c:pt>
                <c:pt idx="311">
                  <c:v>1622.1485312255697</c:v>
                </c:pt>
                <c:pt idx="312">
                  <c:v>1626.2279774597132</c:v>
                </c:pt>
                <c:pt idx="313">
                  <c:v>1630.3176828540118</c:v>
                </c:pt>
                <c:pt idx="314">
                  <c:v>1634.4176732086271</c:v>
                </c:pt>
                <c:pt idx="315">
                  <c:v>1638.5279743886003</c:v>
                </c:pt>
                <c:pt idx="316">
                  <c:v>1642.6486123240245</c:v>
                </c:pt>
                <c:pt idx="317">
                  <c:v>1646.7796130102347</c:v>
                </c:pt>
                <c:pt idx="318">
                  <c:v>1650.921002507831</c:v>
                </c:pt>
                <c:pt idx="319">
                  <c:v>1655.0728069430652</c:v>
                </c:pt>
                <c:pt idx="320">
                  <c:v>1659.2350525078523</c:v>
                </c:pt>
                <c:pt idx="321">
                  <c:v>1663.4077654599751</c:v>
                </c:pt>
                <c:pt idx="322">
                  <c:v>1667.5909721232551</c:v>
                </c:pt>
                <c:pt idx="323">
                  <c:v>1671.7846988877088</c:v>
                </c:pt>
                <c:pt idx="324">
                  <c:v>1675.9889722097228</c:v>
                </c:pt>
                <c:pt idx="325">
                  <c:v>1680.2038186122181</c:v>
                </c:pt>
                <c:pt idx="326">
                  <c:v>1684.4292646848121</c:v>
                </c:pt>
                <c:pt idx="327">
                  <c:v>1688.6653370839947</c:v>
                </c:pt>
                <c:pt idx="328">
                  <c:v>1692.9120625332948</c:v>
                </c:pt>
                <c:pt idx="329">
                  <c:v>1697.1694678234378</c:v>
                </c:pt>
                <c:pt idx="330">
                  <c:v>1701.437579812532</c:v>
                </c:pt>
                <c:pt idx="331">
                  <c:v>1705.7164254262286</c:v>
                </c:pt>
                <c:pt idx="332">
                  <c:v>1710.0060316578874</c:v>
                </c:pt>
                <c:pt idx="333">
                  <c:v>1714.3064255687575</c:v>
                </c:pt>
                <c:pt idx="334">
                  <c:v>1718.6176342881422</c:v>
                </c:pt>
                <c:pt idx="335">
                  <c:v>1722.9396850135663</c:v>
                </c:pt>
                <c:pt idx="336">
                  <c:v>1727.2726050109584</c:v>
                </c:pt>
                <c:pt idx="337">
                  <c:v>1731.6164216148113</c:v>
                </c:pt>
                <c:pt idx="338">
                  <c:v>1735.9711622283608</c:v>
                </c:pt>
                <c:pt idx="339">
                  <c:v>1740.3368543237593</c:v>
                </c:pt>
                <c:pt idx="340">
                  <c:v>1744.7135254422485</c:v>
                </c:pt>
                <c:pt idx="341">
                  <c:v>1749.1012031943264</c:v>
                </c:pt>
                <c:pt idx="342">
                  <c:v>1753.4999152599323</c:v>
                </c:pt>
                <c:pt idx="343">
                  <c:v>1757.9096893886158</c:v>
                </c:pt>
                <c:pt idx="344">
                  <c:v>1762.3305533997091</c:v>
                </c:pt>
                <c:pt idx="345">
                  <c:v>1766.7625351825075</c:v>
                </c:pt>
                <c:pt idx="346">
                  <c:v>1771.2056626964413</c:v>
                </c:pt>
                <c:pt idx="347">
                  <c:v>1775.6599639712583</c:v>
                </c:pt>
                <c:pt idx="348">
                  <c:v>1780.1254671071943</c:v>
                </c:pt>
                <c:pt idx="349">
                  <c:v>1784.6022002751959</c:v>
                </c:pt>
                <c:pt idx="350">
                  <c:v>1789.0901917169283</c:v>
                </c:pt>
                <c:pt idx="351">
                  <c:v>1793.5894697452038</c:v>
                </c:pt>
                <c:pt idx="352">
                  <c:v>1798.1000627439985</c:v>
                </c:pt>
                <c:pt idx="353">
                  <c:v>1802.6219991686703</c:v>
                </c:pt>
                <c:pt idx="354">
                  <c:v>1807.1553075461322</c:v>
                </c:pt>
                <c:pt idx="355">
                  <c:v>1811.7000164750436</c:v>
                </c:pt>
                <c:pt idx="356">
                  <c:v>1816.256154625986</c:v>
                </c:pt>
                <c:pt idx="357">
                  <c:v>1820.8237507416331</c:v>
                </c:pt>
                <c:pt idx="358">
                  <c:v>1825.402833636952</c:v>
                </c:pt>
                <c:pt idx="359">
                  <c:v>1829.9934321993733</c:v>
                </c:pt>
                <c:pt idx="360">
                  <c:v>1834.5955753889691</c:v>
                </c:pt>
                <c:pt idx="361">
                  <c:v>1839.2092922386475</c:v>
                </c:pt>
                <c:pt idx="362">
                  <c:v>1843.8346118543295</c:v>
                </c:pt>
                <c:pt idx="363">
                  <c:v>1848.4715634151273</c:v>
                </c:pt>
                <c:pt idx="364">
                  <c:v>1853.1201761735397</c:v>
                </c:pt>
                <c:pt idx="365">
                  <c:v>1857.7804794556318</c:v>
                </c:pt>
                <c:pt idx="366">
                  <c:v>1862.45250266121</c:v>
                </c:pt>
                <c:pt idx="367">
                  <c:v>1867.1362752640257</c:v>
                </c:pt>
                <c:pt idx="368">
                  <c:v>1871.831826811951</c:v>
                </c:pt>
                <c:pt idx="369">
                  <c:v>1876.5391869271612</c:v>
                </c:pt>
                <c:pt idx="370">
                  <c:v>1881.2583853063309</c:v>
                </c:pt>
                <c:pt idx="371">
                  <c:v>1885.9894517208184</c:v>
                </c:pt>
                <c:pt idx="372">
                  <c:v>1890.7324160168459</c:v>
                </c:pt>
                <c:pt idx="373">
                  <c:v>1895.487308115702</c:v>
                </c:pt>
                <c:pt idx="374">
                  <c:v>1900.2541580139168</c:v>
                </c:pt>
                <c:pt idx="375">
                  <c:v>1905.0329957834572</c:v>
                </c:pt>
                <c:pt idx="376">
                  <c:v>1909.8238515719197</c:v>
                </c:pt>
                <c:pt idx="377">
                  <c:v>1914.6267556027167</c:v>
                </c:pt>
                <c:pt idx="378">
                  <c:v>1919.4417381752637</c:v>
                </c:pt>
                <c:pt idx="379">
                  <c:v>1924.2688296651784</c:v>
                </c:pt>
                <c:pt idx="380">
                  <c:v>1929.1080605245138</c:v>
                </c:pt>
                <c:pt idx="381">
                  <c:v>1933.9594612817652</c:v>
                </c:pt>
                <c:pt idx="382">
                  <c:v>1938.8230625423441</c:v>
                </c:pt>
                <c:pt idx="383">
                  <c:v>1943.698894988577</c:v>
                </c:pt>
                <c:pt idx="384">
                  <c:v>1948.5869893799575</c:v>
                </c:pt>
                <c:pt idx="385">
                  <c:v>1953.4873765533359</c:v>
                </c:pt>
                <c:pt idx="386">
                  <c:v>1958.4000874231021</c:v>
                </c:pt>
                <c:pt idx="387">
                  <c:v>1963.3251529814029</c:v>
                </c:pt>
                <c:pt idx="388">
                  <c:v>1968.2626042983163</c:v>
                </c:pt>
                <c:pt idx="389">
                  <c:v>1973.2124725220624</c:v>
                </c:pt>
                <c:pt idx="390">
                  <c:v>1978.1747888791924</c:v>
                </c:pt>
                <c:pt idx="391">
                  <c:v>1983.1495846747885</c:v>
                </c:pt>
                <c:pt idx="392">
                  <c:v>1988.1368912926555</c:v>
                </c:pt>
                <c:pt idx="393">
                  <c:v>1993.1367401955322</c:v>
                </c:pt>
                <c:pt idx="394">
                  <c:v>1998.1491629252685</c:v>
                </c:pt>
                <c:pt idx="395">
                  <c:v>2003.1741911030481</c:v>
                </c:pt>
                <c:pt idx="396">
                  <c:v>2008.2118564295749</c:v>
                </c:pt>
                <c:pt idx="397">
                  <c:v>2013.2621906852698</c:v>
                </c:pt>
                <c:pt idx="398">
                  <c:v>2018.3252257304819</c:v>
                </c:pt>
                <c:pt idx="399">
                  <c:v>2023.400993505682</c:v>
                </c:pt>
                <c:pt idx="400">
                  <c:v>2028.4895260316678</c:v>
                </c:pt>
                <c:pt idx="401">
                  <c:v>2033.5908554097596</c:v>
                </c:pt>
                <c:pt idx="402">
                  <c:v>2038.7050138220152</c:v>
                </c:pt>
                <c:pt idx="403">
                  <c:v>2043.8320335314138</c:v>
                </c:pt>
                <c:pt idx="404">
                  <c:v>2048.9719468820808</c:v>
                </c:pt>
                <c:pt idx="405">
                  <c:v>2054.124786299481</c:v>
                </c:pt>
                <c:pt idx="406">
                  <c:v>2059.2905842906175</c:v>
                </c:pt>
                <c:pt idx="407">
                  <c:v>2064.4693734442494</c:v>
                </c:pt>
                <c:pt idx="408">
                  <c:v>2069.6611864310921</c:v>
                </c:pt>
                <c:pt idx="409">
                  <c:v>2074.8660560040157</c:v>
                </c:pt>
                <c:pt idx="410">
                  <c:v>2080.0840149983155</c:v>
                </c:pt>
                <c:pt idx="411">
                  <c:v>2085.3150963317094</c:v>
                </c:pt>
                <c:pt idx="412">
                  <c:v>2090.5593330048491</c:v>
                </c:pt>
                <c:pt idx="413">
                  <c:v>2095.816758101329</c:v>
                </c:pt>
                <c:pt idx="414">
                  <c:v>2101.0874047879392</c:v>
                </c:pt>
                <c:pt idx="415">
                  <c:v>2106.3713063148807</c:v>
                </c:pt>
                <c:pt idx="416">
                  <c:v>2111.6684960159769</c:v>
                </c:pt>
                <c:pt idx="417">
                  <c:v>2116.9790073088752</c:v>
                </c:pt>
                <c:pt idx="418">
                  <c:v>2122.302873695267</c:v>
                </c:pt>
                <c:pt idx="419">
                  <c:v>2127.6401287610961</c:v>
                </c:pt>
                <c:pt idx="420">
                  <c:v>2132.9908061767637</c:v>
                </c:pt>
                <c:pt idx="421">
                  <c:v>2138.3549396973522</c:v>
                </c:pt>
                <c:pt idx="422">
                  <c:v>2143.7325631628346</c:v>
                </c:pt>
                <c:pt idx="423">
                  <c:v>2149.1237104982747</c:v>
                </c:pt>
                <c:pt idx="424">
                  <c:v>2154.5284157140645</c:v>
                </c:pt>
                <c:pt idx="425">
                  <c:v>2159.9467129061236</c:v>
                </c:pt>
                <c:pt idx="426">
                  <c:v>2165.3786362561132</c:v>
                </c:pt>
                <c:pt idx="427">
                  <c:v>2170.8242200316604</c:v>
                </c:pt>
                <c:pt idx="428">
                  <c:v>2176.2834985865702</c:v>
                </c:pt>
                <c:pt idx="429">
                  <c:v>2181.7565063610373</c:v>
                </c:pt>
                <c:pt idx="430">
                  <c:v>2187.2432778818738</c:v>
                </c:pt>
                <c:pt idx="431">
                  <c:v>2192.7438477627175</c:v>
                </c:pt>
                <c:pt idx="432">
                  <c:v>2198.2582507042521</c:v>
                </c:pt>
                <c:pt idx="433">
                  <c:v>2203.7865214944336</c:v>
                </c:pt>
                <c:pt idx="434">
                  <c:v>2209.3286950087031</c:v>
                </c:pt>
                <c:pt idx="435">
                  <c:v>2214.8848062102024</c:v>
                </c:pt>
                <c:pt idx="436">
                  <c:v>2220.4548901500061</c:v>
                </c:pt>
                <c:pt idx="437">
                  <c:v>2226.0389819673364</c:v>
                </c:pt>
                <c:pt idx="438">
                  <c:v>2231.6371168897808</c:v>
                </c:pt>
                <c:pt idx="439">
                  <c:v>2237.249330233522</c:v>
                </c:pt>
                <c:pt idx="440">
                  <c:v>2242.8756574035533</c:v>
                </c:pt>
                <c:pt idx="441">
                  <c:v>2248.5161338939115</c:v>
                </c:pt>
                <c:pt idx="442">
                  <c:v>2254.1707952879465</c:v>
                </c:pt>
                <c:pt idx="443">
                  <c:v>2259.8396772583328</c:v>
                </c:pt>
                <c:pt idx="444">
                  <c:v>2265.5228155676205</c:v>
                </c:pt>
                <c:pt idx="445">
                  <c:v>2271.2202460682356</c:v>
                </c:pt>
                <c:pt idx="446">
                  <c:v>2276.9320047027754</c:v>
                </c:pt>
                <c:pt idx="447">
                  <c:v>2282.6581275042249</c:v>
                </c:pt>
                <c:pt idx="448">
                  <c:v>2288.3986505961816</c:v>
                </c:pt>
                <c:pt idx="449">
                  <c:v>2294.1536101930933</c:v>
                </c:pt>
                <c:pt idx="450">
                  <c:v>2299.9230426004829</c:v>
                </c:pt>
                <c:pt idx="451">
                  <c:v>2305.7069842151705</c:v>
                </c:pt>
                <c:pt idx="452">
                  <c:v>2311.5054715255083</c:v>
                </c:pt>
                <c:pt idx="453">
                  <c:v>2317.3185411116178</c:v>
                </c:pt>
                <c:pt idx="454">
                  <c:v>2323.1462296456057</c:v>
                </c:pt>
                <c:pt idx="455">
                  <c:v>2328.9885738918083</c:v>
                </c:pt>
                <c:pt idx="456">
                  <c:v>2334.8456107070197</c:v>
                </c:pt>
                <c:pt idx="457">
                  <c:v>2340.7173770407162</c:v>
                </c:pt>
                <c:pt idx="458">
                  <c:v>2346.6039099353015</c:v>
                </c:pt>
                <c:pt idx="459">
                  <c:v>2352.5052465263384</c:v>
                </c:pt>
                <c:pt idx="460">
                  <c:v>2358.4214240427673</c:v>
                </c:pt>
                <c:pt idx="461">
                  <c:v>2364.3524798071644</c:v>
                </c:pt>
                <c:pt idx="462">
                  <c:v>2370.2984512359667</c:v>
                </c:pt>
                <c:pt idx="463">
                  <c:v>2376.2593758396988</c:v>
                </c:pt>
                <c:pt idx="464">
                  <c:v>2382.2352912232259</c:v>
                </c:pt>
                <c:pt idx="465">
                  <c:v>2388.2262350859837</c:v>
                </c:pt>
                <c:pt idx="466">
                  <c:v>2394.2322452222093</c:v>
                </c:pt>
                <c:pt idx="467">
                  <c:v>2400.2533595211944</c:v>
                </c:pt>
                <c:pt idx="468">
                  <c:v>2406.2896159675101</c:v>
                </c:pt>
                <c:pt idx="469">
                  <c:v>2412.3410526412536</c:v>
                </c:pt>
                <c:pt idx="470">
                  <c:v>2418.4077077182897</c:v>
                </c:pt>
                <c:pt idx="471">
                  <c:v>2424.489619470492</c:v>
                </c:pt>
                <c:pt idx="472">
                  <c:v>2430.5868262660292</c:v>
                </c:pt>
                <c:pt idx="473">
                  <c:v>2436.6993665694022</c:v>
                </c:pt>
                <c:pt idx="474">
                  <c:v>2442.8272789420012</c:v>
                </c:pt>
                <c:pt idx="475">
                  <c:v>2448.9706020421454</c:v>
                </c:pt>
                <c:pt idx="476">
                  <c:v>2455.1293746253714</c:v>
                </c:pt>
                <c:pt idx="477">
                  <c:v>2461.3036355446739</c:v>
                </c:pt>
                <c:pt idx="478">
                  <c:v>2467.4934237507637</c:v>
                </c:pt>
                <c:pt idx="479">
                  <c:v>2473.6987782923084</c:v>
                </c:pt>
                <c:pt idx="480">
                  <c:v>2479.9197383161636</c:v>
                </c:pt>
                <c:pt idx="481">
                  <c:v>2486.1563430676483</c:v>
                </c:pt>
                <c:pt idx="482">
                  <c:v>2492.4086318907666</c:v>
                </c:pt>
                <c:pt idx="483">
                  <c:v>2498.6766442284725</c:v>
                </c:pt>
                <c:pt idx="484">
                  <c:v>2504.9604196229106</c:v>
                </c:pt>
                <c:pt idx="485">
                  <c:v>2511.2599977156715</c:v>
                </c:pt>
                <c:pt idx="486">
                  <c:v>2517.5754182480296</c:v>
                </c:pt>
                <c:pt idx="487">
                  <c:v>2523.9067210612138</c:v>
                </c:pt>
                <c:pt idx="488">
                  <c:v>2530.2539460966323</c:v>
                </c:pt>
                <c:pt idx="489">
                  <c:v>2536.6171333961524</c:v>
                </c:pt>
                <c:pt idx="490">
                  <c:v>2542.9963231023394</c:v>
                </c:pt>
                <c:pt idx="491">
                  <c:v>2549.3915554587024</c:v>
                </c:pt>
                <c:pt idx="492">
                  <c:v>2555.8028708099637</c:v>
                </c:pt>
                <c:pt idx="493">
                  <c:v>2562.2303096023052</c:v>
                </c:pt>
                <c:pt idx="494">
                  <c:v>2568.6739123836251</c:v>
                </c:pt>
                <c:pt idx="495">
                  <c:v>2575.1337198037868</c:v>
                </c:pt>
                <c:pt idx="496">
                  <c:v>2581.6097726148937</c:v>
                </c:pt>
                <c:pt idx="497">
                  <c:v>2588.1021116715183</c:v>
                </c:pt>
                <c:pt idx="498">
                  <c:v>2594.6107779309882</c:v>
                </c:pt>
                <c:pt idx="499">
                  <c:v>2601.1358124536318</c:v>
                </c:pt>
              </c:numCache>
            </c:numRef>
          </c:xVal>
          <c:yVal>
            <c:numRef>
              <c:f>Distribution_OKOK!$BW$42:$BW$541</c:f>
              <c:numCache>
                <c:formatCode>General</c:formatCode>
                <c:ptCount val="500"/>
                <c:pt idx="0">
                  <c:v>5.2051057001043901E-3</c:v>
                </c:pt>
                <c:pt idx="1">
                  <c:v>5.6027449329047003E-3</c:v>
                </c:pt>
                <c:pt idx="2">
                  <c:v>6.0216732903109896E-3</c:v>
                </c:pt>
                <c:pt idx="3">
                  <c:v>6.4820404525157199E-3</c:v>
                </c:pt>
                <c:pt idx="4">
                  <c:v>6.95832098955948E-3</c:v>
                </c:pt>
                <c:pt idx="5">
                  <c:v>7.4819322006409597E-3</c:v>
                </c:pt>
                <c:pt idx="6">
                  <c:v>8.0323807258125199E-3</c:v>
                </c:pt>
                <c:pt idx="7">
                  <c:v>8.6164915809639891E-3</c:v>
                </c:pt>
                <c:pt idx="8">
                  <c:v>9.2504466280905803E-3</c:v>
                </c:pt>
                <c:pt idx="9">
                  <c:v>9.9050839932372705E-3</c:v>
                </c:pt>
                <c:pt idx="10">
                  <c:v>1.0628805471389001E-2</c:v>
                </c:pt>
                <c:pt idx="11">
                  <c:v>1.1381363764576999E-2</c:v>
                </c:pt>
                <c:pt idx="12">
                  <c:v>1.2185188386882E-2</c:v>
                </c:pt>
                <c:pt idx="13">
                  <c:v>1.30473545165088E-2</c:v>
                </c:pt>
                <c:pt idx="14">
                  <c:v>1.3938849662656501E-2</c:v>
                </c:pt>
                <c:pt idx="15">
                  <c:v>1.49233544034285E-2</c:v>
                </c:pt>
                <c:pt idx="16">
                  <c:v>1.5939526659993E-2</c:v>
                </c:pt>
                <c:pt idx="17">
                  <c:v>1.7031313464617299E-2</c:v>
                </c:pt>
                <c:pt idx="18">
                  <c:v>1.8189317333078901E-2</c:v>
                </c:pt>
                <c:pt idx="19">
                  <c:v>1.9394905624043599E-2</c:v>
                </c:pt>
                <c:pt idx="20">
                  <c:v>2.07102809147823E-2</c:v>
                </c:pt>
                <c:pt idx="21">
                  <c:v>2.2065487860458598E-2</c:v>
                </c:pt>
                <c:pt idx="22">
                  <c:v>2.3529096228381501E-2</c:v>
                </c:pt>
                <c:pt idx="23">
                  <c:v>2.5065210206468898E-2</c:v>
                </c:pt>
                <c:pt idx="24">
                  <c:v>2.66743344051515E-2</c:v>
                </c:pt>
                <c:pt idx="25">
                  <c:v>2.8409974367165899E-2</c:v>
                </c:pt>
                <c:pt idx="26">
                  <c:v>3.0195071425526802E-2</c:v>
                </c:pt>
                <c:pt idx="27">
                  <c:v>3.21315934108641E-2</c:v>
                </c:pt>
                <c:pt idx="28">
                  <c:v>3.4144106203312798E-2</c:v>
                </c:pt>
                <c:pt idx="29">
                  <c:v>3.6263885350305301E-2</c:v>
                </c:pt>
                <c:pt idx="30">
                  <c:v>3.8525692389453602E-2</c:v>
                </c:pt>
                <c:pt idx="31">
                  <c:v>4.0848120373635097E-2</c:v>
                </c:pt>
                <c:pt idx="32">
                  <c:v>4.3377013546082102E-2</c:v>
                </c:pt>
                <c:pt idx="33">
                  <c:v>4.5981142992486998E-2</c:v>
                </c:pt>
                <c:pt idx="34">
                  <c:v>4.8737288669028003E-2</c:v>
                </c:pt>
                <c:pt idx="35">
                  <c:v>5.1648306623630999E-2</c:v>
                </c:pt>
                <c:pt idx="36">
                  <c:v>5.4647757037901201E-2</c:v>
                </c:pt>
                <c:pt idx="37">
                  <c:v>5.7892161274998598E-2</c:v>
                </c:pt>
                <c:pt idx="38">
                  <c:v>6.122030151156E-2</c:v>
                </c:pt>
                <c:pt idx="39">
                  <c:v>6.4757213260008301E-2</c:v>
                </c:pt>
                <c:pt idx="40">
                  <c:v>6.8457494085078105E-2</c:v>
                </c:pt>
                <c:pt idx="41">
                  <c:v>7.2289862411540395E-2</c:v>
                </c:pt>
                <c:pt idx="42">
                  <c:v>7.6391853582548894E-2</c:v>
                </c:pt>
                <c:pt idx="43">
                  <c:v>8.0592940454121298E-2</c:v>
                </c:pt>
                <c:pt idx="44">
                  <c:v>8.5072721411114993E-2</c:v>
                </c:pt>
                <c:pt idx="45">
                  <c:v>8.9718211398640293E-2</c:v>
                </c:pt>
                <c:pt idx="46">
                  <c:v>9.4551061196532393E-2</c:v>
                </c:pt>
                <c:pt idx="47">
                  <c:v>9.9673155378229503E-2</c:v>
                </c:pt>
                <c:pt idx="48">
                  <c:v>0.104910944025195</c:v>
                </c:pt>
                <c:pt idx="49">
                  <c:v>0.110511096273875</c:v>
                </c:pt>
                <c:pt idx="50">
                  <c:v>0.116271348124293</c:v>
                </c:pt>
                <c:pt idx="51">
                  <c:v>0.122286545079204</c:v>
                </c:pt>
                <c:pt idx="52">
                  <c:v>0.128603389979635</c:v>
                </c:pt>
                <c:pt idx="53">
                  <c:v>0.13505499398443099</c:v>
                </c:pt>
                <c:pt idx="54">
                  <c:v>0.14196307872786099</c:v>
                </c:pt>
                <c:pt idx="55">
                  <c:v>0.14901764014591501</c:v>
                </c:pt>
                <c:pt idx="56">
                  <c:v>0.15640700147414799</c:v>
                </c:pt>
                <c:pt idx="57">
                  <c:v>0.16410112124870699</c:v>
                </c:pt>
                <c:pt idx="58">
                  <c:v>0.17199205237895401</c:v>
                </c:pt>
                <c:pt idx="59">
                  <c:v>0.180360849421977</c:v>
                </c:pt>
                <c:pt idx="60">
                  <c:v>0.18889424890335099</c:v>
                </c:pt>
                <c:pt idx="61">
                  <c:v>0.197853556566885</c:v>
                </c:pt>
                <c:pt idx="62">
                  <c:v>0.207109687446971</c:v>
                </c:pt>
                <c:pt idx="63">
                  <c:v>0.216635440056964</c:v>
                </c:pt>
                <c:pt idx="64">
                  <c:v>0.22664853261517801</c:v>
                </c:pt>
                <c:pt idx="65">
                  <c:v>0.23684387762773701</c:v>
                </c:pt>
                <c:pt idx="66">
                  <c:v>0.24756530213563699</c:v>
                </c:pt>
                <c:pt idx="67">
                  <c:v>0.25856338602051898</c:v>
                </c:pt>
                <c:pt idx="68">
                  <c:v>0.26991299338567598</c:v>
                </c:pt>
                <c:pt idx="69">
                  <c:v>0.28174556730265499</c:v>
                </c:pt>
                <c:pt idx="70">
                  <c:v>0.29377688484959202</c:v>
                </c:pt>
                <c:pt idx="71">
                  <c:v>0.30644001370429802</c:v>
                </c:pt>
                <c:pt idx="72">
                  <c:v>0.31934703877436599</c:v>
                </c:pt>
                <c:pt idx="73">
                  <c:v>0.33269370712645702</c:v>
                </c:pt>
                <c:pt idx="74">
                  <c:v>0.34650395522804001</c:v>
                </c:pt>
                <c:pt idx="75">
                  <c:v>0.36055059820345597</c:v>
                </c:pt>
                <c:pt idx="76">
                  <c:v>0.37528935708205402</c:v>
                </c:pt>
                <c:pt idx="77">
                  <c:v>0.390250364085519</c:v>
                </c:pt>
                <c:pt idx="78">
                  <c:v>0.40574121916425498</c:v>
                </c:pt>
                <c:pt idx="79">
                  <c:v>0.42166110286863601</c:v>
                </c:pt>
                <c:pt idx="80">
                  <c:v>0.43789334688385401</c:v>
                </c:pt>
                <c:pt idx="81">
                  <c:v>0.45479058694484098</c:v>
                </c:pt>
                <c:pt idx="82">
                  <c:v>0.47191928499556701</c:v>
                </c:pt>
                <c:pt idx="83">
                  <c:v>0.48966479160135201</c:v>
                </c:pt>
                <c:pt idx="84">
                  <c:v>0.50779065725718397</c:v>
                </c:pt>
                <c:pt idx="85">
                  <c:v>0.52630443603506505</c:v>
                </c:pt>
                <c:pt idx="86">
                  <c:v>0.54543739156751703</c:v>
                </c:pt>
                <c:pt idx="87">
                  <c:v>0.56480693417598404</c:v>
                </c:pt>
                <c:pt idx="88">
                  <c:v>0.58487067463093501</c:v>
                </c:pt>
                <c:pt idx="89">
                  <c:v>0.60525431520594197</c:v>
                </c:pt>
                <c:pt idx="90">
                  <c:v>0.62609548368405499</c:v>
                </c:pt>
                <c:pt idx="91">
                  <c:v>0.64749305186580797</c:v>
                </c:pt>
                <c:pt idx="92">
                  <c:v>0.66912759828064905</c:v>
                </c:pt>
                <c:pt idx="93">
                  <c:v>0.69151717514530897</c:v>
                </c:pt>
                <c:pt idx="94">
                  <c:v>0.71415798206054804</c:v>
                </c:pt>
                <c:pt idx="95">
                  <c:v>0.73731376896645895</c:v>
                </c:pt>
                <c:pt idx="96">
                  <c:v>0.76094938275073898</c:v>
                </c:pt>
                <c:pt idx="97">
                  <c:v>0.78486276654388198</c:v>
                </c:pt>
                <c:pt idx="98">
                  <c:v>0.80947694445145002</c:v>
                </c:pt>
                <c:pt idx="99">
                  <c:v>0.83431579814975099</c:v>
                </c:pt>
                <c:pt idx="100">
                  <c:v>0.85970841782118601</c:v>
                </c:pt>
                <c:pt idx="101">
                  <c:v>0.88549494584373001</c:v>
                </c:pt>
                <c:pt idx="102">
                  <c:v>0.91160408132673498</c:v>
                </c:pt>
                <c:pt idx="103">
                  <c:v>0.93830989272993504</c:v>
                </c:pt>
                <c:pt idx="104">
                  <c:v>0.96522538673936398</c:v>
                </c:pt>
                <c:pt idx="105">
                  <c:v>0.99270850163298296</c:v>
                </c:pt>
                <c:pt idx="106">
                  <c:v>1.0204957240077399</c:v>
                </c:pt>
                <c:pt idx="107">
                  <c:v>1.0486312106264599</c:v>
                </c:pt>
                <c:pt idx="108">
                  <c:v>1.0772497036258999</c:v>
                </c:pt>
                <c:pt idx="109">
                  <c:v>1.1060571838336899</c:v>
                </c:pt>
                <c:pt idx="110">
                  <c:v>1.1354157525276201</c:v>
                </c:pt>
                <c:pt idx="111">
                  <c:v>1.16499082147608</c:v>
                </c:pt>
                <c:pt idx="112">
                  <c:v>1.1949153177782099</c:v>
                </c:pt>
                <c:pt idx="113">
                  <c:v>1.22520616728787</c:v>
                </c:pt>
                <c:pt idx="114">
                  <c:v>1.25566313408354</c:v>
                </c:pt>
                <c:pt idx="115">
                  <c:v>1.28661372283876</c:v>
                </c:pt>
                <c:pt idx="116">
                  <c:v>1.3177048276758401</c:v>
                </c:pt>
                <c:pt idx="117">
                  <c:v>1.3491178514559099</c:v>
                </c:pt>
                <c:pt idx="118">
                  <c:v>1.3807845192571</c:v>
                </c:pt>
                <c:pt idx="119">
                  <c:v>1.4126171869155799</c:v>
                </c:pt>
                <c:pt idx="120">
                  <c:v>1.44479409348174</c:v>
                </c:pt>
                <c:pt idx="121">
                  <c:v>1.47707732510776</c:v>
                </c:pt>
                <c:pt idx="122">
                  <c:v>1.5096237364546401</c:v>
                </c:pt>
                <c:pt idx="123">
                  <c:v>1.5423217473192301</c:v>
                </c:pt>
                <c:pt idx="124">
                  <c:v>1.5751592325525501</c:v>
                </c:pt>
                <c:pt idx="125">
                  <c:v>1.60819956136246</c:v>
                </c:pt>
                <c:pt idx="126">
                  <c:v>1.6413087317374999</c:v>
                </c:pt>
                <c:pt idx="127">
                  <c:v>1.6745905420112199</c:v>
                </c:pt>
                <c:pt idx="128">
                  <c:v>1.707938519539</c:v>
                </c:pt>
                <c:pt idx="129">
                  <c:v>1.7413716627251501</c:v>
                </c:pt>
                <c:pt idx="130">
                  <c:v>1.7748814292150601</c:v>
                </c:pt>
                <c:pt idx="131">
                  <c:v>1.80842036903897</c:v>
                </c:pt>
                <c:pt idx="132">
                  <c:v>1.84201123705821</c:v>
                </c:pt>
                <c:pt idx="133">
                  <c:v>1.8756041224234401</c:v>
                </c:pt>
                <c:pt idx="134">
                  <c:v>1.9092006951028</c:v>
                </c:pt>
                <c:pt idx="135">
                  <c:v>1.9427688135311001</c:v>
                </c:pt>
                <c:pt idx="136">
                  <c:v>1.97632221473326</c:v>
                </c:pt>
                <c:pt idx="137">
                  <c:v>2.0097870115315102</c:v>
                </c:pt>
                <c:pt idx="138">
                  <c:v>2.0432107089993199</c:v>
                </c:pt>
                <c:pt idx="139">
                  <c:v>2.07653210355027</c:v>
                </c:pt>
                <c:pt idx="140">
                  <c:v>2.1097454041699599</c:v>
                </c:pt>
                <c:pt idx="141">
                  <c:v>2.1428789725549802</c:v>
                </c:pt>
                <c:pt idx="142">
                  <c:v>2.1758057853763701</c:v>
                </c:pt>
                <c:pt idx="143">
                  <c:v>2.2086523589892102</c:v>
                </c:pt>
                <c:pt idx="144">
                  <c:v>2.2412706908105799</c:v>
                </c:pt>
                <c:pt idx="145">
                  <c:v>2.2737290588487098</c:v>
                </c:pt>
                <c:pt idx="146">
                  <c:v>2.30602219580609</c:v>
                </c:pt>
                <c:pt idx="147">
                  <c:v>2.3380215354999798</c:v>
                </c:pt>
                <c:pt idx="148">
                  <c:v>2.3699040344726399</c:v>
                </c:pt>
                <c:pt idx="149">
                  <c:v>2.40141854960057</c:v>
                </c:pt>
                <c:pt idx="150">
                  <c:v>2.4327492684827199</c:v>
                </c:pt>
                <c:pt idx="151">
                  <c:v>2.46381363668177</c:v>
                </c:pt>
                <c:pt idx="152">
                  <c:v>2.49452949971317</c:v>
                </c:pt>
                <c:pt idx="153">
                  <c:v>2.5250955208548098</c:v>
                </c:pt>
                <c:pt idx="154">
                  <c:v>2.5551472643083399</c:v>
                </c:pt>
                <c:pt idx="155">
                  <c:v>2.58501771263724</c:v>
                </c:pt>
                <c:pt idx="156">
                  <c:v>2.6145111168554802</c:v>
                </c:pt>
                <c:pt idx="157">
                  <c:v>2.6436326733532098</c:v>
                </c:pt>
                <c:pt idx="158">
                  <c:v>2.6725360036404302</c:v>
                </c:pt>
                <c:pt idx="159">
                  <c:v>2.7008597289901002</c:v>
                </c:pt>
                <c:pt idx="160">
                  <c:v>2.7289877176714898</c:v>
                </c:pt>
                <c:pt idx="161">
                  <c:v>2.7566251079430999</c:v>
                </c:pt>
                <c:pt idx="162">
                  <c:v>2.7838957589667301</c:v>
                </c:pt>
                <c:pt idx="163">
                  <c:v>2.8108621696404898</c:v>
                </c:pt>
                <c:pt idx="164">
                  <c:v>2.8372381399105802</c:v>
                </c:pt>
                <c:pt idx="165">
                  <c:v>2.86339936791481</c:v>
                </c:pt>
                <c:pt idx="166">
                  <c:v>2.88896039365935</c:v>
                </c:pt>
                <c:pt idx="167">
                  <c:v>2.9141837801958101</c:v>
                </c:pt>
                <c:pt idx="168">
                  <c:v>2.9390155231747399</c:v>
                </c:pt>
                <c:pt idx="169">
                  <c:v>2.96327586595284</c:v>
                </c:pt>
                <c:pt idx="170">
                  <c:v>2.9873082004568801</c:v>
                </c:pt>
                <c:pt idx="171">
                  <c:v>3.01064103245217</c:v>
                </c:pt>
                <c:pt idx="172">
                  <c:v>3.03368381464758</c:v>
                </c:pt>
                <c:pt idx="173">
                  <c:v>3.0562521018456601</c:v>
                </c:pt>
                <c:pt idx="174">
                  <c:v>3.07829218585147</c:v>
                </c:pt>
                <c:pt idx="175">
                  <c:v>3.1000891966828199</c:v>
                </c:pt>
                <c:pt idx="176">
                  <c:v>3.1211181452961299</c:v>
                </c:pt>
                <c:pt idx="177">
                  <c:v>3.14190960731707</c:v>
                </c:pt>
                <c:pt idx="178">
                  <c:v>3.1621535254348898</c:v>
                </c:pt>
                <c:pt idx="179">
                  <c:v>3.1819301755914702</c:v>
                </c:pt>
                <c:pt idx="180">
                  <c:v>3.20139692565823</c:v>
                </c:pt>
                <c:pt idx="181">
                  <c:v>3.22016131465017</c:v>
                </c:pt>
                <c:pt idx="182">
                  <c:v>3.2386900661663098</c:v>
                </c:pt>
                <c:pt idx="183">
                  <c:v>3.2566122088759402</c:v>
                </c:pt>
                <c:pt idx="184">
                  <c:v>3.2741392071528299</c:v>
                </c:pt>
                <c:pt idx="185">
                  <c:v>3.2912980009471902</c:v>
                </c:pt>
                <c:pt idx="186">
                  <c:v>3.30783547904577</c:v>
                </c:pt>
                <c:pt idx="187">
                  <c:v>3.3241437001392802</c:v>
                </c:pt>
                <c:pt idx="188">
                  <c:v>3.3398030927228199</c:v>
                </c:pt>
                <c:pt idx="189">
                  <c:v>3.35514447672398</c:v>
                </c:pt>
                <c:pt idx="190">
                  <c:v>3.3700712105921302</c:v>
                </c:pt>
                <c:pt idx="191">
                  <c:v>3.3844660510894999</c:v>
                </c:pt>
                <c:pt idx="192">
                  <c:v>3.3986418504660998</c:v>
                </c:pt>
                <c:pt idx="193">
                  <c:v>3.4121448774281999</c:v>
                </c:pt>
                <c:pt idx="194">
                  <c:v>3.4254066439796702</c:v>
                </c:pt>
                <c:pt idx="195">
                  <c:v>3.43822123830491</c:v>
                </c:pt>
                <c:pt idx="196">
                  <c:v>3.4505955173941301</c:v>
                </c:pt>
                <c:pt idx="197">
                  <c:v>3.46273881349325</c:v>
                </c:pt>
                <c:pt idx="198">
                  <c:v>3.4742541425845199</c:v>
                </c:pt>
                <c:pt idx="199">
                  <c:v>3.4855749990548799</c:v>
                </c:pt>
                <c:pt idx="200">
                  <c:v>3.4964308590941902</c:v>
                </c:pt>
                <c:pt idx="201">
                  <c:v>3.50693497813314</c:v>
                </c:pt>
                <c:pt idx="202">
                  <c:v>3.5171762474401298</c:v>
                </c:pt>
                <c:pt idx="203">
                  <c:v>3.5268957985790998</c:v>
                </c:pt>
                <c:pt idx="204">
                  <c:v>3.5364375836322601</c:v>
                </c:pt>
                <c:pt idx="205">
                  <c:v>3.54551082307654</c:v>
                </c:pt>
                <c:pt idx="206">
                  <c:v>3.5543139694597601</c:v>
                </c:pt>
                <c:pt idx="207">
                  <c:v>3.56283455368155</c:v>
                </c:pt>
                <c:pt idx="208">
                  <c:v>3.5709330875057401</c:v>
                </c:pt>
                <c:pt idx="209">
                  <c:v>3.5788714140964499</c:v>
                </c:pt>
                <c:pt idx="210">
                  <c:v>3.5863504788692802</c:v>
                </c:pt>
                <c:pt idx="211">
                  <c:v>3.5936315326999702</c:v>
                </c:pt>
                <c:pt idx="212">
                  <c:v>3.6006218268480099</c:v>
                </c:pt>
                <c:pt idx="213">
                  <c:v>3.6072798816325302</c:v>
                </c:pt>
                <c:pt idx="214">
                  <c:v>3.6137954507623702</c:v>
                </c:pt>
                <c:pt idx="215">
                  <c:v>3.61987164277993</c:v>
                </c:pt>
                <c:pt idx="216">
                  <c:v>3.6258109204568099</c:v>
                </c:pt>
                <c:pt idx="217">
                  <c:v>3.6314612803217399</c:v>
                </c:pt>
                <c:pt idx="218">
                  <c:v>3.6368573975856799</c:v>
                </c:pt>
                <c:pt idx="219">
                  <c:v>3.64210225974715</c:v>
                </c:pt>
                <c:pt idx="220">
                  <c:v>3.6469875471735</c:v>
                </c:pt>
                <c:pt idx="221">
                  <c:v>3.6517596430737198</c:v>
                </c:pt>
                <c:pt idx="222">
                  <c:v>3.65625260985989</c:v>
                </c:pt>
                <c:pt idx="223">
                  <c:v>3.6605567356533002</c:v>
                </c:pt>
                <c:pt idx="224">
                  <c:v>3.6647021788752698</c:v>
                </c:pt>
                <c:pt idx="225">
                  <c:v>3.6685679836954499</c:v>
                </c:pt>
                <c:pt idx="226">
                  <c:v>3.6723358414596099</c:v>
                </c:pt>
                <c:pt idx="227">
                  <c:v>3.6758398100415102</c:v>
                </c:pt>
                <c:pt idx="228">
                  <c:v>3.6792079459268199</c:v>
                </c:pt>
                <c:pt idx="229">
                  <c:v>3.68241649241453</c:v>
                </c:pt>
                <c:pt idx="230">
                  <c:v>3.6854110703349701</c:v>
                </c:pt>
                <c:pt idx="231">
                  <c:v>3.6883212979905999</c:v>
                </c:pt>
                <c:pt idx="232">
                  <c:v>3.6909856149794802</c:v>
                </c:pt>
                <c:pt idx="233">
                  <c:v>3.6935556848114999</c:v>
                </c:pt>
                <c:pt idx="234">
                  <c:v>3.6959694733319202</c:v>
                </c:pt>
                <c:pt idx="235">
                  <c:v>3.69822147770086</c:v>
                </c:pt>
                <c:pt idx="236">
                  <c:v>3.70039792793068</c:v>
                </c:pt>
                <c:pt idx="237">
                  <c:v>3.7023521929671301</c:v>
                </c:pt>
                <c:pt idx="238">
                  <c:v>3.7042410086100399</c:v>
                </c:pt>
                <c:pt idx="239">
                  <c:v>3.70597859243794</c:v>
                </c:pt>
                <c:pt idx="240">
                  <c:v>3.7075944934766301</c:v>
                </c:pt>
                <c:pt idx="241">
                  <c:v>3.7091286154822001</c:v>
                </c:pt>
                <c:pt idx="242">
                  <c:v>3.7104873328069199</c:v>
                </c:pt>
                <c:pt idx="243">
                  <c:v>3.71178848820818</c:v>
                </c:pt>
                <c:pt idx="244">
                  <c:v>3.7129426666105299</c:v>
                </c:pt>
                <c:pt idx="245">
                  <c:v>3.71400500961574</c:v>
                </c:pt>
                <c:pt idx="246">
                  <c:v>3.71498068089574</c:v>
                </c:pt>
                <c:pt idx="247">
                  <c:v>3.7158151344400099</c:v>
                </c:pt>
                <c:pt idx="248">
                  <c:v>3.7165976341046201</c:v>
                </c:pt>
                <c:pt idx="249">
                  <c:v>3.7172340831206299</c:v>
                </c:pt>
                <c:pt idx="250">
                  <c:v>3.7178003907755799</c:v>
                </c:pt>
                <c:pt idx="251">
                  <c:v>3.7182740478075198</c:v>
                </c:pt>
                <c:pt idx="252">
                  <c:v>3.7186301575292</c:v>
                </c:pt>
                <c:pt idx="253">
                  <c:v>3.7189375907201501</c:v>
                </c:pt>
                <c:pt idx="254">
                  <c:v>3.7190940735439502</c:v>
                </c:pt>
                <c:pt idx="255">
                  <c:v>3.7191962151373801</c:v>
                </c:pt>
                <c:pt idx="256">
                  <c:v>3.7191962151373801</c:v>
                </c:pt>
                <c:pt idx="257">
                  <c:v>3.7190940735439502</c:v>
                </c:pt>
                <c:pt idx="258">
                  <c:v>3.7189375907201501</c:v>
                </c:pt>
                <c:pt idx="259">
                  <c:v>3.7186301575292</c:v>
                </c:pt>
                <c:pt idx="260">
                  <c:v>3.7182740478075198</c:v>
                </c:pt>
                <c:pt idx="261">
                  <c:v>3.7178003907755701</c:v>
                </c:pt>
                <c:pt idx="262">
                  <c:v>3.7172340831206299</c:v>
                </c:pt>
                <c:pt idx="263">
                  <c:v>3.7165976341046201</c:v>
                </c:pt>
                <c:pt idx="264">
                  <c:v>3.7158151344400001</c:v>
                </c:pt>
                <c:pt idx="265">
                  <c:v>3.7149806808957302</c:v>
                </c:pt>
                <c:pt idx="266">
                  <c:v>3.71400500961574</c:v>
                </c:pt>
                <c:pt idx="267">
                  <c:v>3.7129426666105201</c:v>
                </c:pt>
                <c:pt idx="268">
                  <c:v>3.7117884882081702</c:v>
                </c:pt>
                <c:pt idx="269">
                  <c:v>3.7104873328069101</c:v>
                </c:pt>
                <c:pt idx="270">
                  <c:v>3.7091286154822001</c:v>
                </c:pt>
                <c:pt idx="271">
                  <c:v>3.7075944934766198</c:v>
                </c:pt>
                <c:pt idx="272">
                  <c:v>3.70597859243792</c:v>
                </c:pt>
                <c:pt idx="273">
                  <c:v>3.7042410086100301</c:v>
                </c:pt>
                <c:pt idx="274">
                  <c:v>3.7023521929671199</c:v>
                </c:pt>
                <c:pt idx="275">
                  <c:v>3.7003979279306698</c:v>
                </c:pt>
                <c:pt idx="276">
                  <c:v>3.6982214777008502</c:v>
                </c:pt>
                <c:pt idx="277">
                  <c:v>3.6959694733319002</c:v>
                </c:pt>
                <c:pt idx="278">
                  <c:v>3.6935556848114799</c:v>
                </c:pt>
                <c:pt idx="279">
                  <c:v>3.6909856149794602</c:v>
                </c:pt>
                <c:pt idx="280">
                  <c:v>3.68832129799058</c:v>
                </c:pt>
                <c:pt idx="281">
                  <c:v>3.6854110703349501</c:v>
                </c:pt>
                <c:pt idx="282">
                  <c:v>3.68241649241451</c:v>
                </c:pt>
                <c:pt idx="283">
                  <c:v>3.6792079459267999</c:v>
                </c:pt>
                <c:pt idx="284">
                  <c:v>3.6758398100414902</c:v>
                </c:pt>
                <c:pt idx="285">
                  <c:v>3.6723358414595899</c:v>
                </c:pt>
                <c:pt idx="286">
                  <c:v>3.6685679836954299</c:v>
                </c:pt>
                <c:pt idx="287">
                  <c:v>3.6647021788752401</c:v>
                </c:pt>
                <c:pt idx="288">
                  <c:v>3.66055673565327</c:v>
                </c:pt>
                <c:pt idx="289">
                  <c:v>3.65625260985987</c:v>
                </c:pt>
                <c:pt idx="290">
                  <c:v>3.6517596430736901</c:v>
                </c:pt>
                <c:pt idx="291">
                  <c:v>3.6469875471734698</c:v>
                </c:pt>
                <c:pt idx="292">
                  <c:v>3.6421022597471202</c:v>
                </c:pt>
                <c:pt idx="293">
                  <c:v>3.6368573975856502</c:v>
                </c:pt>
                <c:pt idx="294">
                  <c:v>3.6314612803217101</c:v>
                </c:pt>
                <c:pt idx="295">
                  <c:v>3.6258109204567801</c:v>
                </c:pt>
                <c:pt idx="296">
                  <c:v>3.61987164277989</c:v>
                </c:pt>
                <c:pt idx="297">
                  <c:v>3.6137954507623302</c:v>
                </c:pt>
                <c:pt idx="298">
                  <c:v>3.6072798816324898</c:v>
                </c:pt>
                <c:pt idx="299">
                  <c:v>3.6006218268479699</c:v>
                </c:pt>
                <c:pt idx="300">
                  <c:v>3.5936315326999302</c:v>
                </c:pt>
                <c:pt idx="301">
                  <c:v>3.5863504788692402</c:v>
                </c:pt>
                <c:pt idx="302">
                  <c:v>3.5788714140964002</c:v>
                </c:pt>
                <c:pt idx="303">
                  <c:v>3.5709330875057002</c:v>
                </c:pt>
                <c:pt idx="304">
                  <c:v>3.5628345536814998</c:v>
                </c:pt>
                <c:pt idx="305">
                  <c:v>3.5543139694597099</c:v>
                </c:pt>
                <c:pt idx="306">
                  <c:v>3.5455108230764898</c:v>
                </c:pt>
                <c:pt idx="307">
                  <c:v>3.5364375836322002</c:v>
                </c:pt>
                <c:pt idx="308">
                  <c:v>3.5268957985790399</c:v>
                </c:pt>
                <c:pt idx="309">
                  <c:v>3.5171762474400698</c:v>
                </c:pt>
                <c:pt idx="310">
                  <c:v>3.5069349781330801</c:v>
                </c:pt>
                <c:pt idx="311">
                  <c:v>3.4964308590941302</c:v>
                </c:pt>
                <c:pt idx="312">
                  <c:v>3.4855749990548199</c:v>
                </c:pt>
                <c:pt idx="313">
                  <c:v>3.4742541425844502</c:v>
                </c:pt>
                <c:pt idx="314">
                  <c:v>3.46273881349319</c:v>
                </c:pt>
                <c:pt idx="315">
                  <c:v>3.4505955173940599</c:v>
                </c:pt>
                <c:pt idx="316">
                  <c:v>3.4382212383048398</c:v>
                </c:pt>
                <c:pt idx="317">
                  <c:v>3.4254066439796</c:v>
                </c:pt>
                <c:pt idx="318">
                  <c:v>3.41214487742812</c:v>
                </c:pt>
                <c:pt idx="319">
                  <c:v>3.3986418504660301</c:v>
                </c:pt>
                <c:pt idx="320">
                  <c:v>3.3844660510894098</c:v>
                </c:pt>
                <c:pt idx="321">
                  <c:v>3.3700712105920498</c:v>
                </c:pt>
                <c:pt idx="322">
                  <c:v>3.3551444767239</c:v>
                </c:pt>
                <c:pt idx="323">
                  <c:v>3.3398030927227298</c:v>
                </c:pt>
                <c:pt idx="324">
                  <c:v>3.32414370013919</c:v>
                </c:pt>
                <c:pt idx="325">
                  <c:v>3.3078354790456799</c:v>
                </c:pt>
                <c:pt idx="326">
                  <c:v>3.2912980009471</c:v>
                </c:pt>
                <c:pt idx="327">
                  <c:v>3.27413920715273</c:v>
                </c:pt>
                <c:pt idx="328">
                  <c:v>3.2566122088758398</c:v>
                </c:pt>
                <c:pt idx="329">
                  <c:v>3.2386900661662099</c:v>
                </c:pt>
                <c:pt idx="330">
                  <c:v>3.2201613146500701</c:v>
                </c:pt>
                <c:pt idx="331">
                  <c:v>3.2013969256581198</c:v>
                </c:pt>
                <c:pt idx="332">
                  <c:v>3.18193017559136</c:v>
                </c:pt>
                <c:pt idx="333">
                  <c:v>3.1621535254347899</c:v>
                </c:pt>
                <c:pt idx="334">
                  <c:v>3.1419096073169599</c:v>
                </c:pt>
                <c:pt idx="335">
                  <c:v>3.1211181452960099</c:v>
                </c:pt>
                <c:pt idx="336">
                  <c:v>3.1000891966826898</c:v>
                </c:pt>
                <c:pt idx="337">
                  <c:v>3.0782921858513399</c:v>
                </c:pt>
                <c:pt idx="338">
                  <c:v>3.0562521018455402</c:v>
                </c:pt>
                <c:pt idx="339">
                  <c:v>3.0336838146474601</c:v>
                </c:pt>
                <c:pt idx="340">
                  <c:v>3.0106410324520398</c:v>
                </c:pt>
                <c:pt idx="341">
                  <c:v>2.9873082004567499</c:v>
                </c:pt>
                <c:pt idx="342">
                  <c:v>2.9632758659527099</c:v>
                </c:pt>
                <c:pt idx="343">
                  <c:v>2.9390155231746098</c:v>
                </c:pt>
                <c:pt idx="344">
                  <c:v>2.9141837801956698</c:v>
                </c:pt>
                <c:pt idx="345">
                  <c:v>2.8889603936592101</c:v>
                </c:pt>
                <c:pt idx="346">
                  <c:v>2.8633993679146701</c:v>
                </c:pt>
                <c:pt idx="347">
                  <c:v>2.8372381399104301</c:v>
                </c:pt>
                <c:pt idx="348">
                  <c:v>2.8108621696403402</c:v>
                </c:pt>
                <c:pt idx="349">
                  <c:v>2.78389575896658</c:v>
                </c:pt>
                <c:pt idx="350">
                  <c:v>2.7566251079429498</c:v>
                </c:pt>
                <c:pt idx="351">
                  <c:v>2.72898771767133</c:v>
                </c:pt>
                <c:pt idx="352">
                  <c:v>2.7008597289899399</c:v>
                </c:pt>
                <c:pt idx="353">
                  <c:v>2.6725360036402601</c:v>
                </c:pt>
                <c:pt idx="354">
                  <c:v>2.64363267335305</c:v>
                </c:pt>
                <c:pt idx="355">
                  <c:v>2.6145111168553199</c:v>
                </c:pt>
                <c:pt idx="356">
                  <c:v>2.5850177126370801</c:v>
                </c:pt>
                <c:pt idx="357">
                  <c:v>2.5551472643081699</c:v>
                </c:pt>
                <c:pt idx="358">
                  <c:v>2.5250955208546402</c:v>
                </c:pt>
                <c:pt idx="359">
                  <c:v>2.4945294997129901</c:v>
                </c:pt>
                <c:pt idx="360">
                  <c:v>2.4638136366816101</c:v>
                </c:pt>
                <c:pt idx="361">
                  <c:v>2.4327492684825498</c:v>
                </c:pt>
                <c:pt idx="362">
                  <c:v>2.4014185496003901</c:v>
                </c:pt>
                <c:pt idx="363">
                  <c:v>2.36990403447246</c:v>
                </c:pt>
                <c:pt idx="364">
                  <c:v>2.3380215354998</c:v>
                </c:pt>
                <c:pt idx="365">
                  <c:v>2.3060221958059102</c:v>
                </c:pt>
                <c:pt idx="366">
                  <c:v>2.2737290588485402</c:v>
                </c:pt>
                <c:pt idx="367">
                  <c:v>2.2412706908103899</c:v>
                </c:pt>
                <c:pt idx="368">
                  <c:v>2.2086523589890299</c:v>
                </c:pt>
                <c:pt idx="369">
                  <c:v>2.1758057853761898</c:v>
                </c:pt>
                <c:pt idx="370">
                  <c:v>2.1428789725547901</c:v>
                </c:pt>
                <c:pt idx="371">
                  <c:v>2.1097454041697699</c:v>
                </c:pt>
                <c:pt idx="372">
                  <c:v>2.0765321035500799</c:v>
                </c:pt>
                <c:pt idx="373">
                  <c:v>2.0432107089991298</c:v>
                </c:pt>
                <c:pt idx="374">
                  <c:v>2.0097870115313201</c:v>
                </c:pt>
                <c:pt idx="375">
                  <c:v>1.9763222147330699</c:v>
                </c:pt>
                <c:pt idx="376">
                  <c:v>1.94276881353091</c:v>
                </c:pt>
                <c:pt idx="377">
                  <c:v>1.9092006951026099</c:v>
                </c:pt>
                <c:pt idx="378">
                  <c:v>1.87560412242325</c:v>
                </c:pt>
                <c:pt idx="379">
                  <c:v>1.8420112370580299</c:v>
                </c:pt>
                <c:pt idx="380">
                  <c:v>1.8084203690387799</c:v>
                </c:pt>
                <c:pt idx="381">
                  <c:v>1.77488142921487</c:v>
                </c:pt>
                <c:pt idx="382">
                  <c:v>1.74137166272496</c:v>
                </c:pt>
                <c:pt idx="383">
                  <c:v>1.7079385195388099</c:v>
                </c:pt>
                <c:pt idx="384">
                  <c:v>1.6745905420110301</c:v>
                </c:pt>
                <c:pt idx="385">
                  <c:v>1.6413087317373101</c:v>
                </c:pt>
                <c:pt idx="386">
                  <c:v>1.6081995613622799</c:v>
                </c:pt>
                <c:pt idx="387">
                  <c:v>1.57515923255236</c:v>
                </c:pt>
                <c:pt idx="388">
                  <c:v>1.54232174731904</c:v>
                </c:pt>
                <c:pt idx="389">
                  <c:v>1.50962373645445</c:v>
                </c:pt>
                <c:pt idx="390">
                  <c:v>1.4770773251075699</c:v>
                </c:pt>
                <c:pt idx="391">
                  <c:v>1.44479409348156</c:v>
                </c:pt>
                <c:pt idx="392">
                  <c:v>1.4126171869154001</c:v>
                </c:pt>
                <c:pt idx="393">
                  <c:v>1.3807845192569299</c:v>
                </c:pt>
                <c:pt idx="394">
                  <c:v>1.34911785145573</c:v>
                </c:pt>
                <c:pt idx="395">
                  <c:v>1.31770482767566</c:v>
                </c:pt>
                <c:pt idx="396">
                  <c:v>1.2866137228385901</c:v>
                </c:pt>
                <c:pt idx="397">
                  <c:v>1.2556631340833599</c:v>
                </c:pt>
                <c:pt idx="398">
                  <c:v>1.2252061672876999</c:v>
                </c:pt>
                <c:pt idx="399">
                  <c:v>1.1949153177780401</c:v>
                </c:pt>
                <c:pt idx="400">
                  <c:v>1.1649908214759199</c:v>
                </c:pt>
                <c:pt idx="401">
                  <c:v>1.13541575252746</c:v>
                </c:pt>
                <c:pt idx="402">
                  <c:v>1.10605718383353</c:v>
                </c:pt>
                <c:pt idx="403">
                  <c:v>1.07724970362573</c:v>
                </c:pt>
                <c:pt idx="404">
                  <c:v>1.0486312106262901</c:v>
                </c:pt>
                <c:pt idx="405">
                  <c:v>1.02049572400758</c:v>
                </c:pt>
                <c:pt idx="406">
                  <c:v>0.99270850163283697</c:v>
                </c:pt>
                <c:pt idx="407">
                  <c:v>0.96522538673920899</c:v>
                </c:pt>
                <c:pt idx="408">
                  <c:v>0.93830989272978305</c:v>
                </c:pt>
                <c:pt idx="409">
                  <c:v>0.91160408132658399</c:v>
                </c:pt>
                <c:pt idx="410">
                  <c:v>0.88549494584358202</c:v>
                </c:pt>
                <c:pt idx="411">
                  <c:v>0.85970841782104102</c:v>
                </c:pt>
                <c:pt idx="412">
                  <c:v>0.83431579814960699</c:v>
                </c:pt>
                <c:pt idx="413">
                  <c:v>0.80947694445130902</c:v>
                </c:pt>
                <c:pt idx="414">
                  <c:v>0.78486276654374398</c:v>
                </c:pt>
                <c:pt idx="415">
                  <c:v>0.76094938275060298</c:v>
                </c:pt>
                <c:pt idx="416">
                  <c:v>0.73731376896632494</c:v>
                </c:pt>
                <c:pt idx="417">
                  <c:v>0.71415798206041703</c:v>
                </c:pt>
                <c:pt idx="418">
                  <c:v>0.69151717514518096</c:v>
                </c:pt>
                <c:pt idx="419">
                  <c:v>0.66912759828052304</c:v>
                </c:pt>
                <c:pt idx="420">
                  <c:v>0.64749305186569395</c:v>
                </c:pt>
                <c:pt idx="421">
                  <c:v>0.62609548368393497</c:v>
                </c:pt>
                <c:pt idx="422">
                  <c:v>0.60525431520582396</c:v>
                </c:pt>
                <c:pt idx="423">
                  <c:v>0.58487067463081999</c:v>
                </c:pt>
                <c:pt idx="424">
                  <c:v>0.56480693417587202</c:v>
                </c:pt>
                <c:pt idx="425">
                  <c:v>0.545437391567408</c:v>
                </c:pt>
                <c:pt idx="426">
                  <c:v>0.52630443603495802</c:v>
                </c:pt>
                <c:pt idx="427">
                  <c:v>0.50779065725708705</c:v>
                </c:pt>
                <c:pt idx="428">
                  <c:v>0.48966479160124998</c:v>
                </c:pt>
                <c:pt idx="429">
                  <c:v>0.47191928499546798</c:v>
                </c:pt>
                <c:pt idx="430">
                  <c:v>0.45479058694474001</c:v>
                </c:pt>
                <c:pt idx="431">
                  <c:v>0.43789334688375298</c:v>
                </c:pt>
                <c:pt idx="432">
                  <c:v>0.42166110286854203</c:v>
                </c:pt>
                <c:pt idx="433">
                  <c:v>0.405741219164172</c:v>
                </c:pt>
                <c:pt idx="434">
                  <c:v>0.39025036408543201</c:v>
                </c:pt>
                <c:pt idx="435">
                  <c:v>0.37528935708196998</c:v>
                </c:pt>
                <c:pt idx="436">
                  <c:v>0.36055059820337398</c:v>
                </c:pt>
                <c:pt idx="437">
                  <c:v>0.34650395522796101</c:v>
                </c:pt>
                <c:pt idx="438">
                  <c:v>0.33269370712638002</c:v>
                </c:pt>
                <c:pt idx="439">
                  <c:v>0.31934703877429099</c:v>
                </c:pt>
                <c:pt idx="440">
                  <c:v>0.30644001370422302</c:v>
                </c:pt>
                <c:pt idx="441">
                  <c:v>0.29377688484951697</c:v>
                </c:pt>
                <c:pt idx="442">
                  <c:v>0.28174556730258499</c:v>
                </c:pt>
                <c:pt idx="443">
                  <c:v>0.26991299338560998</c:v>
                </c:pt>
                <c:pt idx="444">
                  <c:v>0.25856338602045498</c:v>
                </c:pt>
                <c:pt idx="445">
                  <c:v>0.24756530213557501</c:v>
                </c:pt>
                <c:pt idx="446">
                  <c:v>0.236843877627677</c:v>
                </c:pt>
                <c:pt idx="447">
                  <c:v>0.22664853261512399</c:v>
                </c:pt>
                <c:pt idx="448">
                  <c:v>0.21663544005690799</c:v>
                </c:pt>
                <c:pt idx="449">
                  <c:v>0.20710968744691699</c:v>
                </c:pt>
                <c:pt idx="450">
                  <c:v>0.19785355656683201</c:v>
                </c:pt>
                <c:pt idx="451">
                  <c:v>0.18889424890329701</c:v>
                </c:pt>
                <c:pt idx="452">
                  <c:v>0.18036084942192701</c:v>
                </c:pt>
                <c:pt idx="453">
                  <c:v>0.171992052378907</c:v>
                </c:pt>
                <c:pt idx="454">
                  <c:v>0.164101121248662</c:v>
                </c:pt>
                <c:pt idx="455">
                  <c:v>0.156407001474105</c:v>
                </c:pt>
                <c:pt idx="456">
                  <c:v>0.14901764014587299</c:v>
                </c:pt>
                <c:pt idx="457">
                  <c:v>0.14196307872782099</c:v>
                </c:pt>
                <c:pt idx="458">
                  <c:v>0.135054993984393</c:v>
                </c:pt>
                <c:pt idx="459">
                  <c:v>0.128603389979598</c:v>
                </c:pt>
                <c:pt idx="460">
                  <c:v>0.122286545079171</c:v>
                </c:pt>
                <c:pt idx="461">
                  <c:v>0.116271348124259</c:v>
                </c:pt>
                <c:pt idx="462">
                  <c:v>0.11051109627384301</c:v>
                </c:pt>
                <c:pt idx="463">
                  <c:v>0.104910944025163</c:v>
                </c:pt>
                <c:pt idx="464">
                  <c:v>9.9673155378199402E-2</c:v>
                </c:pt>
                <c:pt idx="465">
                  <c:v>9.4551061196503597E-2</c:v>
                </c:pt>
                <c:pt idx="466">
                  <c:v>8.9718211398612802E-2</c:v>
                </c:pt>
                <c:pt idx="467">
                  <c:v>8.5072721411088695E-2</c:v>
                </c:pt>
                <c:pt idx="468">
                  <c:v>8.0592940454096096E-2</c:v>
                </c:pt>
                <c:pt idx="469">
                  <c:v>7.6391853582524802E-2</c:v>
                </c:pt>
                <c:pt idx="470">
                  <c:v>7.2289862411517206E-2</c:v>
                </c:pt>
                <c:pt idx="471">
                  <c:v>6.8457494085055803E-2</c:v>
                </c:pt>
                <c:pt idx="472">
                  <c:v>6.4757213259987303E-2</c:v>
                </c:pt>
                <c:pt idx="473">
                  <c:v>6.1220301511542299E-2</c:v>
                </c:pt>
                <c:pt idx="474">
                  <c:v>5.7892161274981702E-2</c:v>
                </c:pt>
                <c:pt idx="475">
                  <c:v>5.46477570378835E-2</c:v>
                </c:pt>
                <c:pt idx="476">
                  <c:v>5.16483066236142E-2</c:v>
                </c:pt>
                <c:pt idx="477">
                  <c:v>4.8737288669012002E-2</c:v>
                </c:pt>
                <c:pt idx="478">
                  <c:v>4.5981142992471802E-2</c:v>
                </c:pt>
                <c:pt idx="479">
                  <c:v>4.3377013546067801E-2</c:v>
                </c:pt>
                <c:pt idx="480">
                  <c:v>4.0848120373621503E-2</c:v>
                </c:pt>
                <c:pt idx="481">
                  <c:v>3.8525692389440903E-2</c:v>
                </c:pt>
                <c:pt idx="482">
                  <c:v>3.62638853502932E-2</c:v>
                </c:pt>
                <c:pt idx="483">
                  <c:v>3.4144106203301099E-2</c:v>
                </c:pt>
                <c:pt idx="484">
                  <c:v>3.2131593410852997E-2</c:v>
                </c:pt>
                <c:pt idx="485">
                  <c:v>3.01950714255164E-2</c:v>
                </c:pt>
                <c:pt idx="486">
                  <c:v>2.8409974367156698E-2</c:v>
                </c:pt>
                <c:pt idx="487">
                  <c:v>2.6674334405142899E-2</c:v>
                </c:pt>
                <c:pt idx="488">
                  <c:v>2.5065210206460201E-2</c:v>
                </c:pt>
                <c:pt idx="489">
                  <c:v>2.3529096228373299E-2</c:v>
                </c:pt>
                <c:pt idx="490">
                  <c:v>2.20654878604509E-2</c:v>
                </c:pt>
                <c:pt idx="491">
                  <c:v>2.07102809147751E-2</c:v>
                </c:pt>
                <c:pt idx="492">
                  <c:v>1.9394905624036798E-2</c:v>
                </c:pt>
                <c:pt idx="493">
                  <c:v>1.81893173330724E-2</c:v>
                </c:pt>
                <c:pt idx="494">
                  <c:v>1.70313134646113E-2</c:v>
                </c:pt>
                <c:pt idx="495">
                  <c:v>1.5939526659987699E-2</c:v>
                </c:pt>
                <c:pt idx="496">
                  <c:v>1.49233544034234E-2</c:v>
                </c:pt>
                <c:pt idx="497">
                  <c:v>1.39388496626514E-2</c:v>
                </c:pt>
                <c:pt idx="498">
                  <c:v>1.30473545165041E-2</c:v>
                </c:pt>
                <c:pt idx="499">
                  <c:v>1.2185188386877399E-2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7389312"/>
        <c:axId val="67390848"/>
      </c:scatterChart>
      <c:valAx>
        <c:axId val="67389312"/>
        <c:scaling>
          <c:logBase val="10"/>
          <c:orientation val="minMax"/>
          <c:max val="1000000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n-US"/>
          </a:p>
        </c:txPr>
        <c:crossAx val="67390848"/>
        <c:crosses val="autoZero"/>
        <c:crossBetween val="midCat"/>
      </c:valAx>
      <c:valAx>
        <c:axId val="6739084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one"/>
        <c:crossAx val="67389312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1259176602924634"/>
          <c:y val="3.7498558581816617E-2"/>
          <c:w val="0.37657104290535109"/>
          <c:h val="0.18325219347581553"/>
        </c:manualLayout>
      </c:layout>
      <c:overlay val="0"/>
      <c:txPr>
        <a:bodyPr/>
        <a:lstStyle/>
        <a:p>
          <a:pPr>
            <a:defRPr sz="1600" b="1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149562554680665"/>
          <c:y val="0.12773496233324816"/>
          <c:w val="0.71333770778652672"/>
          <c:h val="0.74038696490372335"/>
        </c:manualLayout>
      </c:layout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pPr>
              <a:noFill/>
            </c:spPr>
          </c:marker>
          <c:trendline>
            <c:trendlineType val="power"/>
            <c:dispRSqr val="0"/>
            <c:dispEq val="0"/>
          </c:trendline>
          <c:xVal>
            <c:numRef>
              <c:f>data!$D$43:$D$77</c:f>
              <c:numCache>
                <c:formatCode>0.000</c:formatCode>
                <c:ptCount val="35"/>
                <c:pt idx="0">
                  <c:v>0.18340000000000001</c:v>
                </c:pt>
                <c:pt idx="1">
                  <c:v>6.6155000000000005E-2</c:v>
                </c:pt>
                <c:pt idx="2">
                  <c:v>6.68845E-2</c:v>
                </c:pt>
                <c:pt idx="3">
                  <c:v>9.4271999999999995E-2</c:v>
                </c:pt>
                <c:pt idx="4">
                  <c:v>2.3095500000000001E-2</c:v>
                </c:pt>
                <c:pt idx="5">
                  <c:v>7.3125999999999997E-2</c:v>
                </c:pt>
                <c:pt idx="6">
                  <c:v>0.22317000000000001</c:v>
                </c:pt>
                <c:pt idx="7">
                  <c:v>4.2395000000000002E-3</c:v>
                </c:pt>
                <c:pt idx="8">
                  <c:v>4.6470999999999998E-2</c:v>
                </c:pt>
                <c:pt idx="9">
                  <c:v>7.0819999999999998E-3</c:v>
                </c:pt>
                <c:pt idx="10">
                  <c:v>1.3355000000000001E-2</c:v>
                </c:pt>
                <c:pt idx="11">
                  <c:v>9.7121499999999999E-2</c:v>
                </c:pt>
                <c:pt idx="12">
                  <c:v>0.11681999999999999</c:v>
                </c:pt>
                <c:pt idx="13">
                  <c:v>1.4120000000000001E-2</c:v>
                </c:pt>
                <c:pt idx="14">
                  <c:v>0.14679</c:v>
                </c:pt>
                <c:pt idx="15">
                  <c:v>8.5550000000000001E-3</c:v>
                </c:pt>
                <c:pt idx="16">
                  <c:v>1.2024999999999999E-2</c:v>
                </c:pt>
                <c:pt idx="17">
                  <c:v>0.10681499999999999</c:v>
                </c:pt>
                <c:pt idx="18">
                  <c:v>2.3838000000000002E-2</c:v>
                </c:pt>
                <c:pt idx="19">
                  <c:v>2.3595999999999999E-2</c:v>
                </c:pt>
                <c:pt idx="20">
                  <c:v>7.0254999999999998E-2</c:v>
                </c:pt>
                <c:pt idx="21">
                  <c:v>7.0869500000000002E-2</c:v>
                </c:pt>
                <c:pt idx="22">
                  <c:v>0.11655</c:v>
                </c:pt>
                <c:pt idx="23">
                  <c:v>2.2956000000000001E-2</c:v>
                </c:pt>
                <c:pt idx="24">
                  <c:v>0.16841</c:v>
                </c:pt>
                <c:pt idx="25">
                  <c:v>0.17177999999999999</c:v>
                </c:pt>
                <c:pt idx="26">
                  <c:v>0.10154000000000001</c:v>
                </c:pt>
                <c:pt idx="27">
                  <c:v>0.12418</c:v>
                </c:pt>
                <c:pt idx="28">
                  <c:v>0.11274000000000001</c:v>
                </c:pt>
                <c:pt idx="29">
                  <c:v>3.2932999999999997E-2</c:v>
                </c:pt>
                <c:pt idx="30">
                  <c:v>0.14694499999999999</c:v>
                </c:pt>
                <c:pt idx="31">
                  <c:v>3.6714999999999998E-2</c:v>
                </c:pt>
                <c:pt idx="32">
                  <c:v>6.3641500000000004E-2</c:v>
                </c:pt>
                <c:pt idx="33">
                  <c:v>0.13213</c:v>
                </c:pt>
                <c:pt idx="34">
                  <c:v>1.6954E-2</c:v>
                </c:pt>
              </c:numCache>
            </c:numRef>
          </c:xVal>
          <c:yVal>
            <c:numRef>
              <c:f>data!$E$43:$E$77</c:f>
              <c:numCache>
                <c:formatCode>0.000</c:formatCode>
                <c:ptCount val="35"/>
                <c:pt idx="0">
                  <c:v>4.4537815126050401E-2</c:v>
                </c:pt>
                <c:pt idx="1">
                  <c:v>3.9387308533916802E-2</c:v>
                </c:pt>
                <c:pt idx="2">
                  <c:v>0.18181818181818199</c:v>
                </c:pt>
                <c:pt idx="3">
                  <c:v>0.17647058823529399</c:v>
                </c:pt>
                <c:pt idx="4">
                  <c:v>9.3023255813953501E-2</c:v>
                </c:pt>
                <c:pt idx="5">
                  <c:v>5.3763440860215103E-2</c:v>
                </c:pt>
                <c:pt idx="6">
                  <c:v>5.82579185520362E-2</c:v>
                </c:pt>
                <c:pt idx="7">
                  <c:v>0.42857142857142899</c:v>
                </c:pt>
                <c:pt idx="8">
                  <c:v>0.4</c:v>
                </c:pt>
                <c:pt idx="11">
                  <c:v>0.116945107398568</c:v>
                </c:pt>
                <c:pt idx="12">
                  <c:v>0.159663865546219</c:v>
                </c:pt>
                <c:pt idx="13">
                  <c:v>0.1</c:v>
                </c:pt>
                <c:pt idx="14">
                  <c:v>3.2991529201961703E-2</c:v>
                </c:pt>
                <c:pt idx="15">
                  <c:v>0.13636363636363599</c:v>
                </c:pt>
                <c:pt idx="16">
                  <c:v>0.11111111111111099</c:v>
                </c:pt>
                <c:pt idx="17">
                  <c:v>3.3057851239669402E-2</c:v>
                </c:pt>
                <c:pt idx="18">
                  <c:v>9.9173553719008295E-2</c:v>
                </c:pt>
                <c:pt idx="19">
                  <c:v>7.69230769230769E-2</c:v>
                </c:pt>
                <c:pt idx="20">
                  <c:v>5.6880733944954097E-2</c:v>
                </c:pt>
                <c:pt idx="21">
                  <c:v>0.230769230769231</c:v>
                </c:pt>
                <c:pt idx="22">
                  <c:v>8.5836909871244593E-2</c:v>
                </c:pt>
                <c:pt idx="24">
                  <c:v>2.95566502463054E-2</c:v>
                </c:pt>
                <c:pt idx="25">
                  <c:v>4.4526901669758798E-2</c:v>
                </c:pt>
                <c:pt idx="27">
                  <c:v>6.0324825986078898E-2</c:v>
                </c:pt>
                <c:pt idx="29">
                  <c:v>8.7719298245614002E-2</c:v>
                </c:pt>
                <c:pt idx="30">
                  <c:v>0.11111111111111099</c:v>
                </c:pt>
                <c:pt idx="31">
                  <c:v>7.0175438596491196E-2</c:v>
                </c:pt>
                <c:pt idx="32">
                  <c:v>3.8461538461538498E-2</c:v>
                </c:pt>
                <c:pt idx="34">
                  <c:v>9.5238095238095205E-2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0943744"/>
        <c:axId val="140945664"/>
      </c:scatterChart>
      <c:valAx>
        <c:axId val="140943744"/>
        <c:scaling>
          <c:logBase val="10"/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Depth</a:t>
                </a:r>
              </a:p>
            </c:rich>
          </c:tx>
          <c:layout/>
          <c:overlay val="0"/>
        </c:title>
        <c:numFmt formatCode="0.000" sourceLinked="1"/>
        <c:majorTickMark val="out"/>
        <c:minorTickMark val="none"/>
        <c:tickLblPos val="high"/>
        <c:txPr>
          <a:bodyPr/>
          <a:lstStyle/>
          <a:p>
            <a:pPr>
              <a:defRPr sz="1400" b="1"/>
            </a:pPr>
            <a:endParaRPr lang="en-US"/>
          </a:p>
        </c:txPr>
        <c:crossAx val="140945664"/>
        <c:crosses val="autoZero"/>
        <c:crossBetween val="midCat"/>
      </c:valAx>
      <c:valAx>
        <c:axId val="140945664"/>
        <c:scaling>
          <c:logBase val="10"/>
          <c:orientation val="minMax"/>
          <c:min val="1.0000000000000002E-2"/>
        </c:scaling>
        <c:delete val="0"/>
        <c:axPos val="l"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dN/dS</a:t>
                </a:r>
              </a:p>
            </c:rich>
          </c:tx>
          <c:layout>
            <c:manualLayout>
              <c:xMode val="edge"/>
              <c:yMode val="edge"/>
              <c:x val="1.1111111111111112E-2"/>
              <c:y val="0.39537190594538513"/>
            </c:manualLayout>
          </c:layout>
          <c:overlay val="0"/>
        </c:title>
        <c:numFmt formatCode="0.00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n-US"/>
          </a:p>
        </c:txPr>
        <c:crossAx val="140943744"/>
        <c:crossesAt val="1.0000000000000002E-3"/>
        <c:crossBetween val="midCat"/>
      </c:valAx>
    </c:plotArea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pPr>
              <a:noFill/>
            </c:spPr>
          </c:marker>
          <c:trendline>
            <c:trendlineType val="power"/>
            <c:dispRSqr val="0"/>
            <c:dispEq val="0"/>
          </c:trendline>
          <c:xVal>
            <c:numRef>
              <c:f>data!$D$3:$D$26</c:f>
              <c:numCache>
                <c:formatCode>0.000</c:formatCode>
                <c:ptCount val="24"/>
                <c:pt idx="0">
                  <c:v>4.2395000000000002E-3</c:v>
                </c:pt>
                <c:pt idx="1">
                  <c:v>4.6470999999999998E-2</c:v>
                </c:pt>
                <c:pt idx="2">
                  <c:v>1.3355000000000001E-2</c:v>
                </c:pt>
                <c:pt idx="3">
                  <c:v>3.6714999999999998E-2</c:v>
                </c:pt>
                <c:pt idx="4">
                  <c:v>2.2956000000000001E-2</c:v>
                </c:pt>
                <c:pt idx="5">
                  <c:v>0.11681999999999999</c:v>
                </c:pt>
                <c:pt idx="6">
                  <c:v>9.4271999999999995E-2</c:v>
                </c:pt>
                <c:pt idx="7">
                  <c:v>6.68845E-2</c:v>
                </c:pt>
                <c:pt idx="8">
                  <c:v>2.3095500000000001E-2</c:v>
                </c:pt>
                <c:pt idx="9">
                  <c:v>1.4120000000000001E-2</c:v>
                </c:pt>
                <c:pt idx="10">
                  <c:v>0.16841</c:v>
                </c:pt>
                <c:pt idx="11">
                  <c:v>3.2932999999999997E-2</c:v>
                </c:pt>
                <c:pt idx="12">
                  <c:v>0.14694499999999999</c:v>
                </c:pt>
                <c:pt idx="13">
                  <c:v>0.11274000000000001</c:v>
                </c:pt>
                <c:pt idx="14">
                  <c:v>7.0819999999999998E-3</c:v>
                </c:pt>
                <c:pt idx="15">
                  <c:v>0.11655</c:v>
                </c:pt>
                <c:pt idx="16">
                  <c:v>9.7121499999999999E-2</c:v>
                </c:pt>
                <c:pt idx="17">
                  <c:v>0.17177999999999999</c:v>
                </c:pt>
                <c:pt idx="18">
                  <c:v>0.10154000000000001</c:v>
                </c:pt>
                <c:pt idx="19">
                  <c:v>6.6155000000000005E-2</c:v>
                </c:pt>
                <c:pt idx="20">
                  <c:v>0.18340000000000001</c:v>
                </c:pt>
                <c:pt idx="21">
                  <c:v>7.3125999999999997E-2</c:v>
                </c:pt>
                <c:pt idx="22">
                  <c:v>0.22317000000000001</c:v>
                </c:pt>
                <c:pt idx="23">
                  <c:v>0.10681499999999999</c:v>
                </c:pt>
              </c:numCache>
            </c:numRef>
          </c:xVal>
          <c:yVal>
            <c:numRef>
              <c:f>data!$J$3:$J$26</c:f>
              <c:numCache>
                <c:formatCode>General</c:formatCode>
                <c:ptCount val="24"/>
                <c:pt idx="0">
                  <c:v>1260</c:v>
                </c:pt>
                <c:pt idx="1">
                  <c:v>1758</c:v>
                </c:pt>
                <c:pt idx="2">
                  <c:v>1784</c:v>
                </c:pt>
                <c:pt idx="3">
                  <c:v>3811</c:v>
                </c:pt>
                <c:pt idx="4">
                  <c:v>4631</c:v>
                </c:pt>
                <c:pt idx="5">
                  <c:v>6377</c:v>
                </c:pt>
                <c:pt idx="6">
                  <c:v>6664</c:v>
                </c:pt>
                <c:pt idx="7">
                  <c:v>6754</c:v>
                </c:pt>
                <c:pt idx="8">
                  <c:v>7669</c:v>
                </c:pt>
                <c:pt idx="9">
                  <c:v>8071</c:v>
                </c:pt>
                <c:pt idx="10">
                  <c:v>8207</c:v>
                </c:pt>
                <c:pt idx="11">
                  <c:v>8395</c:v>
                </c:pt>
                <c:pt idx="12">
                  <c:v>8801</c:v>
                </c:pt>
                <c:pt idx="13">
                  <c:v>9376</c:v>
                </c:pt>
                <c:pt idx="14">
                  <c:v>9484</c:v>
                </c:pt>
                <c:pt idx="15">
                  <c:v>11174</c:v>
                </c:pt>
                <c:pt idx="16">
                  <c:v>14677</c:v>
                </c:pt>
                <c:pt idx="17">
                  <c:v>15597</c:v>
                </c:pt>
                <c:pt idx="18">
                  <c:v>16479</c:v>
                </c:pt>
                <c:pt idx="19">
                  <c:v>17560</c:v>
                </c:pt>
                <c:pt idx="20">
                  <c:v>37267</c:v>
                </c:pt>
                <c:pt idx="21">
                  <c:v>43302</c:v>
                </c:pt>
                <c:pt idx="22">
                  <c:v>55655</c:v>
                </c:pt>
                <c:pt idx="23">
                  <c:v>125699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0967296"/>
        <c:axId val="140969472"/>
      </c:scatterChart>
      <c:valAx>
        <c:axId val="140967296"/>
        <c:scaling>
          <c:logBase val="10"/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Depth</a:t>
                </a:r>
              </a:p>
            </c:rich>
          </c:tx>
          <c:layout>
            <c:manualLayout>
              <c:xMode val="edge"/>
              <c:yMode val="edge"/>
              <c:x val="0.55428958880139978"/>
              <c:y val="0.91108778069407992"/>
            </c:manualLayout>
          </c:layout>
          <c:overlay val="0"/>
        </c:title>
        <c:numFmt formatCode="0.000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n-US"/>
          </a:p>
        </c:txPr>
        <c:crossAx val="140969472"/>
        <c:crosses val="autoZero"/>
        <c:crossBetween val="midCat"/>
      </c:valAx>
      <c:valAx>
        <c:axId val="140969472"/>
        <c:scaling>
          <c:logBase val="10"/>
          <c:orientation val="minMax"/>
          <c:min val="100"/>
        </c:scaling>
        <c:delete val="0"/>
        <c:axPos val="l"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Supergenome (uniform)</a:t>
                </a:r>
              </a:p>
            </c:rich>
          </c:tx>
          <c:layout>
            <c:manualLayout>
              <c:xMode val="edge"/>
              <c:yMode val="edge"/>
              <c:x val="5.5555555555555558E-3"/>
              <c:y val="2.9904631486281606E-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n-US"/>
          </a:p>
        </c:txPr>
        <c:crossAx val="140967296"/>
        <c:crossesAt val="1.0000000000000002E-3"/>
        <c:crossBetween val="midCat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1"/>
          <c:order val="0"/>
          <c:spPr>
            <a:solidFill>
              <a:schemeClr val="tx2">
                <a:lumMod val="50000"/>
              </a:schemeClr>
            </a:solidFill>
          </c:spPr>
          <c:invertIfNegative val="0"/>
          <c:cat>
            <c:numRef>
              <c:f>Sheet1!$G$4:$G$103</c:f>
              <c:numCache>
                <c:formatCode>General</c:formatCode>
                <c:ptCount val="100"/>
                <c:pt idx="0">
                  <c:v>10</c:v>
                </c:pt>
                <c:pt idx="1">
                  <c:v>11</c:v>
                </c:pt>
                <c:pt idx="2">
                  <c:v>12</c:v>
                </c:pt>
                <c:pt idx="3">
                  <c:v>13</c:v>
                </c:pt>
                <c:pt idx="4">
                  <c:v>14</c:v>
                </c:pt>
                <c:pt idx="5">
                  <c:v>15</c:v>
                </c:pt>
                <c:pt idx="6">
                  <c:v>16</c:v>
                </c:pt>
                <c:pt idx="7">
                  <c:v>17</c:v>
                </c:pt>
                <c:pt idx="8">
                  <c:v>18</c:v>
                </c:pt>
                <c:pt idx="9">
                  <c:v>19</c:v>
                </c:pt>
                <c:pt idx="10">
                  <c:v>20</c:v>
                </c:pt>
                <c:pt idx="11">
                  <c:v>21</c:v>
                </c:pt>
                <c:pt idx="12">
                  <c:v>22</c:v>
                </c:pt>
                <c:pt idx="13">
                  <c:v>23</c:v>
                </c:pt>
                <c:pt idx="14">
                  <c:v>24</c:v>
                </c:pt>
                <c:pt idx="15">
                  <c:v>25</c:v>
                </c:pt>
                <c:pt idx="16">
                  <c:v>26</c:v>
                </c:pt>
                <c:pt idx="17">
                  <c:v>27</c:v>
                </c:pt>
                <c:pt idx="18">
                  <c:v>28</c:v>
                </c:pt>
                <c:pt idx="19">
                  <c:v>29</c:v>
                </c:pt>
                <c:pt idx="20">
                  <c:v>30</c:v>
                </c:pt>
                <c:pt idx="21">
                  <c:v>31</c:v>
                </c:pt>
                <c:pt idx="22">
                  <c:v>32</c:v>
                </c:pt>
                <c:pt idx="23">
                  <c:v>33</c:v>
                </c:pt>
                <c:pt idx="24">
                  <c:v>34</c:v>
                </c:pt>
                <c:pt idx="25">
                  <c:v>35</c:v>
                </c:pt>
                <c:pt idx="26">
                  <c:v>36</c:v>
                </c:pt>
                <c:pt idx="27">
                  <c:v>37</c:v>
                </c:pt>
                <c:pt idx="28">
                  <c:v>38</c:v>
                </c:pt>
                <c:pt idx="29">
                  <c:v>39</c:v>
                </c:pt>
                <c:pt idx="30">
                  <c:v>40</c:v>
                </c:pt>
                <c:pt idx="31">
                  <c:v>41</c:v>
                </c:pt>
                <c:pt idx="32">
                  <c:v>42</c:v>
                </c:pt>
                <c:pt idx="33">
                  <c:v>43</c:v>
                </c:pt>
                <c:pt idx="34">
                  <c:v>44</c:v>
                </c:pt>
                <c:pt idx="38">
                  <c:v>48</c:v>
                </c:pt>
                <c:pt idx="39">
                  <c:v>49</c:v>
                </c:pt>
                <c:pt idx="40">
                  <c:v>50</c:v>
                </c:pt>
                <c:pt idx="41">
                  <c:v>51</c:v>
                </c:pt>
                <c:pt idx="42">
                  <c:v>52</c:v>
                </c:pt>
                <c:pt idx="43">
                  <c:v>53</c:v>
                </c:pt>
                <c:pt idx="44">
                  <c:v>54</c:v>
                </c:pt>
                <c:pt idx="45">
                  <c:v>55</c:v>
                </c:pt>
                <c:pt idx="46">
                  <c:v>56</c:v>
                </c:pt>
                <c:pt idx="47">
                  <c:v>57</c:v>
                </c:pt>
                <c:pt idx="48">
                  <c:v>58</c:v>
                </c:pt>
                <c:pt idx="49">
                  <c:v>59</c:v>
                </c:pt>
                <c:pt idx="50">
                  <c:v>60</c:v>
                </c:pt>
                <c:pt idx="51">
                  <c:v>61</c:v>
                </c:pt>
                <c:pt idx="52">
                  <c:v>62</c:v>
                </c:pt>
                <c:pt idx="53">
                  <c:v>63</c:v>
                </c:pt>
                <c:pt idx="54">
                  <c:v>64</c:v>
                </c:pt>
                <c:pt idx="55">
                  <c:v>65</c:v>
                </c:pt>
                <c:pt idx="56">
                  <c:v>66</c:v>
                </c:pt>
                <c:pt idx="57">
                  <c:v>67</c:v>
                </c:pt>
                <c:pt idx="58">
                  <c:v>68</c:v>
                </c:pt>
                <c:pt idx="59">
                  <c:v>69</c:v>
                </c:pt>
                <c:pt idx="60">
                  <c:v>70</c:v>
                </c:pt>
                <c:pt idx="61">
                  <c:v>71</c:v>
                </c:pt>
                <c:pt idx="62">
                  <c:v>72</c:v>
                </c:pt>
                <c:pt idx="63">
                  <c:v>73</c:v>
                </c:pt>
                <c:pt idx="64">
                  <c:v>74</c:v>
                </c:pt>
                <c:pt idx="65">
                  <c:v>75</c:v>
                </c:pt>
                <c:pt idx="66">
                  <c:v>76</c:v>
                </c:pt>
                <c:pt idx="67">
                  <c:v>77</c:v>
                </c:pt>
                <c:pt idx="68">
                  <c:v>78</c:v>
                </c:pt>
                <c:pt idx="69">
                  <c:v>79</c:v>
                </c:pt>
                <c:pt idx="70">
                  <c:v>80</c:v>
                </c:pt>
                <c:pt idx="71">
                  <c:v>81</c:v>
                </c:pt>
                <c:pt idx="72">
                  <c:v>82</c:v>
                </c:pt>
                <c:pt idx="73">
                  <c:v>83</c:v>
                </c:pt>
                <c:pt idx="74">
                  <c:v>84</c:v>
                </c:pt>
                <c:pt idx="75">
                  <c:v>85</c:v>
                </c:pt>
                <c:pt idx="76">
                  <c:v>86</c:v>
                </c:pt>
                <c:pt idx="77">
                  <c:v>87</c:v>
                </c:pt>
                <c:pt idx="78">
                  <c:v>88</c:v>
                </c:pt>
                <c:pt idx="79">
                  <c:v>89</c:v>
                </c:pt>
                <c:pt idx="80">
                  <c:v>90</c:v>
                </c:pt>
                <c:pt idx="81">
                  <c:v>91</c:v>
                </c:pt>
                <c:pt idx="82">
                  <c:v>92</c:v>
                </c:pt>
                <c:pt idx="83">
                  <c:v>93</c:v>
                </c:pt>
                <c:pt idx="84">
                  <c:v>94</c:v>
                </c:pt>
                <c:pt idx="85">
                  <c:v>95</c:v>
                </c:pt>
                <c:pt idx="86">
                  <c:v>96</c:v>
                </c:pt>
                <c:pt idx="87">
                  <c:v>97</c:v>
                </c:pt>
                <c:pt idx="88">
                  <c:v>98</c:v>
                </c:pt>
                <c:pt idx="89">
                  <c:v>99</c:v>
                </c:pt>
                <c:pt idx="90">
                  <c:v>100</c:v>
                </c:pt>
                <c:pt idx="91">
                  <c:v>101</c:v>
                </c:pt>
                <c:pt idx="92">
                  <c:v>102</c:v>
                </c:pt>
                <c:pt idx="93">
                  <c:v>103</c:v>
                </c:pt>
                <c:pt idx="94">
                  <c:v>104</c:v>
                </c:pt>
                <c:pt idx="95">
                  <c:v>105</c:v>
                </c:pt>
                <c:pt idx="96">
                  <c:v>106</c:v>
                </c:pt>
                <c:pt idx="97">
                  <c:v>107</c:v>
                </c:pt>
                <c:pt idx="98">
                  <c:v>108</c:v>
                </c:pt>
                <c:pt idx="99">
                  <c:v>109</c:v>
                </c:pt>
              </c:numCache>
            </c:numRef>
          </c:cat>
          <c:val>
            <c:numRef>
              <c:f>Sheet1!$H$4:$H$103</c:f>
              <c:numCache>
                <c:formatCode>General</c:formatCode>
                <c:ptCount val="100"/>
                <c:pt idx="0">
                  <c:v>4</c:v>
                </c:pt>
                <c:pt idx="1">
                  <c:v>6</c:v>
                </c:pt>
                <c:pt idx="2">
                  <c:v>4</c:v>
                </c:pt>
                <c:pt idx="3">
                  <c:v>2</c:v>
                </c:pt>
                <c:pt idx="4">
                  <c:v>2</c:v>
                </c:pt>
                <c:pt idx="5">
                  <c:v>1</c:v>
                </c:pt>
                <c:pt idx="6">
                  <c:v>1</c:v>
                </c:pt>
                <c:pt idx="7">
                  <c:v>0</c:v>
                </c:pt>
                <c:pt idx="8">
                  <c:v>2</c:v>
                </c:pt>
                <c:pt idx="9">
                  <c:v>3</c:v>
                </c:pt>
                <c:pt idx="10">
                  <c:v>0</c:v>
                </c:pt>
                <c:pt idx="11">
                  <c:v>0</c:v>
                </c:pt>
                <c:pt idx="12">
                  <c:v>2</c:v>
                </c:pt>
                <c:pt idx="13">
                  <c:v>0</c:v>
                </c:pt>
                <c:pt idx="14">
                  <c:v>1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2</c:v>
                </c:pt>
                <c:pt idx="22">
                  <c:v>1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1</c:v>
                </c:pt>
                <c:pt idx="31">
                  <c:v>1</c:v>
                </c:pt>
                <c:pt idx="32">
                  <c:v>0</c:v>
                </c:pt>
                <c:pt idx="33">
                  <c:v>0</c:v>
                </c:pt>
                <c:pt idx="34">
                  <c:v>1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1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9"/>
        <c:axId val="141026048"/>
        <c:axId val="141027968"/>
      </c:barChart>
      <c:catAx>
        <c:axId val="14102604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lang="en-US"/>
                </a:pPr>
                <a:r>
                  <a:rPr lang="en-US" dirty="0"/>
                  <a:t>ATGC</a:t>
                </a:r>
                <a:r>
                  <a:rPr lang="en-US" dirty="0" smtClean="0"/>
                  <a:t> size</a:t>
                </a:r>
                <a:r>
                  <a:rPr lang="en-US" baseline="0" dirty="0" smtClean="0"/>
                  <a:t> </a:t>
                </a:r>
                <a:r>
                  <a:rPr lang="en-US" dirty="0" smtClean="0"/>
                  <a:t>(number </a:t>
                </a:r>
                <a:r>
                  <a:rPr lang="en-US" dirty="0"/>
                  <a:t>of </a:t>
                </a:r>
                <a:r>
                  <a:rPr lang="en-US" dirty="0" smtClean="0"/>
                  <a:t>species</a:t>
                </a:r>
                <a:r>
                  <a:rPr lang="en-US" dirty="0"/>
                  <a:t>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lang="en-US" sz="1400" b="1"/>
            </a:pPr>
            <a:endParaRPr lang="en-US"/>
          </a:p>
        </c:txPr>
        <c:crossAx val="141027968"/>
        <c:crosses val="autoZero"/>
        <c:auto val="1"/>
        <c:lblAlgn val="ctr"/>
        <c:lblOffset val="100"/>
        <c:tickLblSkip val="10"/>
        <c:noMultiLvlLbl val="0"/>
      </c:catAx>
      <c:valAx>
        <c:axId val="141027968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lang="en-US"/>
                </a:pPr>
                <a:r>
                  <a:rPr lang="en-US" dirty="0" smtClean="0"/>
                  <a:t>Frequency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9.0800167539416693E-3"/>
              <c:y val="0.24298228346456699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en-US" sz="1400" b="1"/>
            </a:pPr>
            <a:endParaRPr lang="en-US"/>
          </a:p>
        </c:txPr>
        <c:crossAx val="14102604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6757379795610661E-2"/>
          <c:y val="7.8688524590163941E-2"/>
          <c:w val="0.81828085106382975"/>
          <c:h val="0.80119512929736247"/>
        </c:manualLayout>
      </c:layout>
      <c:scatterChart>
        <c:scatterStyle val="lineMarker"/>
        <c:varyColors val="0"/>
        <c:ser>
          <c:idx val="0"/>
          <c:order val="0"/>
          <c:tx>
            <c:strRef>
              <c:f>Distribution_OKOK!$AA$41</c:f>
              <c:strCache>
                <c:ptCount val="1"/>
                <c:pt idx="0">
                  <c:v>Loss</c:v>
                </c:pt>
              </c:strCache>
            </c:strRef>
          </c:tx>
          <c:spPr>
            <a:ln w="28575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Distribution_OKOK!$Y$42:$Y$541</c:f>
              <c:numCache>
                <c:formatCode>General</c:formatCode>
                <c:ptCount val="500"/>
                <c:pt idx="0">
                  <c:v>526.22462770461311</c:v>
                </c:pt>
                <c:pt idx="1">
                  <c:v>534.57183309940979</c:v>
                </c:pt>
                <c:pt idx="2">
                  <c:v>543.05144552009415</c:v>
                </c:pt>
                <c:pt idx="3">
                  <c:v>551.66556526487011</c:v>
                </c:pt>
                <c:pt idx="4">
                  <c:v>560.41632594777911</c:v>
                </c:pt>
                <c:pt idx="5">
                  <c:v>569.30589502722137</c:v>
                </c:pt>
                <c:pt idx="6">
                  <c:v>578.33647434273053</c:v>
                </c:pt>
                <c:pt idx="7">
                  <c:v>587.51030066039857</c:v>
                </c:pt>
                <c:pt idx="8">
                  <c:v>596.82964622687814</c:v>
                </c:pt>
                <c:pt idx="9">
                  <c:v>606.29681933217989</c:v>
                </c:pt>
                <c:pt idx="10">
                  <c:v>615.91416488146263</c:v>
                </c:pt>
                <c:pt idx="11">
                  <c:v>625.68406497575495</c:v>
                </c:pt>
                <c:pt idx="12">
                  <c:v>635.60893950203024</c:v>
                </c:pt>
                <c:pt idx="13">
                  <c:v>645.69124673256749</c:v>
                </c:pt>
                <c:pt idx="14">
                  <c:v>655.93348393381939</c:v>
                </c:pt>
                <c:pt idx="15">
                  <c:v>666.33818798502193</c:v>
                </c:pt>
                <c:pt idx="16">
                  <c:v>676.9079360064502</c:v>
                </c:pt>
                <c:pt idx="17">
                  <c:v>687.64534599780802</c:v>
                </c:pt>
                <c:pt idx="18">
                  <c:v>698.55307748665439</c:v>
                </c:pt>
                <c:pt idx="19">
                  <c:v>709.63383218712272</c:v>
                </c:pt>
                <c:pt idx="20">
                  <c:v>720.89035466916812</c:v>
                </c:pt>
                <c:pt idx="21">
                  <c:v>732.3254330382656</c:v>
                </c:pt>
                <c:pt idx="22">
                  <c:v>743.94189962605878</c:v>
                </c:pt>
                <c:pt idx="23">
                  <c:v>755.74263169187168</c:v>
                </c:pt>
                <c:pt idx="24">
                  <c:v>767.7305521353602</c:v>
                </c:pt>
                <c:pt idx="25">
                  <c:v>779.90863022054646</c:v>
                </c:pt>
                <c:pt idx="26">
                  <c:v>792.27988231116467</c:v>
                </c:pt>
                <c:pt idx="27">
                  <c:v>804.84737261785028</c:v>
                </c:pt>
                <c:pt idx="28">
                  <c:v>817.61421395708771</c:v>
                </c:pt>
                <c:pt idx="29">
                  <c:v>830.58356852220004</c:v>
                </c:pt>
                <c:pt idx="30">
                  <c:v>843.75864866666279</c:v>
                </c:pt>
                <c:pt idx="31">
                  <c:v>857.14271769965114</c:v>
                </c:pt>
                <c:pt idx="32">
                  <c:v>870.73909069439787</c:v>
                </c:pt>
                <c:pt idx="33">
                  <c:v>884.55113530927838</c:v>
                </c:pt>
                <c:pt idx="34">
                  <c:v>898.58227262191906</c:v>
                </c:pt>
                <c:pt idx="35">
                  <c:v>912.83597797663913</c:v>
                </c:pt>
                <c:pt idx="36">
                  <c:v>927.3157818451275</c:v>
                </c:pt>
                <c:pt idx="37">
                  <c:v>942.02527070098392</c:v>
                </c:pt>
                <c:pt idx="38">
                  <c:v>956.96808790802061</c:v>
                </c:pt>
                <c:pt idx="39">
                  <c:v>972.14793462265629</c:v>
                </c:pt>
                <c:pt idx="40">
                  <c:v>987.5685707107466</c:v>
                </c:pt>
                <c:pt idx="41">
                  <c:v>1003.2338156787105</c:v>
                </c:pt>
                <c:pt idx="42">
                  <c:v>1019.1475496196788</c:v>
                </c:pt>
                <c:pt idx="43">
                  <c:v>1035.313714174514</c:v>
                </c:pt>
                <c:pt idx="44">
                  <c:v>1051.7363135080884</c:v>
                </c:pt>
                <c:pt idx="45">
                  <c:v>1068.4194153011629</c:v>
                </c:pt>
                <c:pt idx="46">
                  <c:v>1085.3671517577575</c:v>
                </c:pt>
                <c:pt idx="47">
                  <c:v>1102.5837206287492</c:v>
                </c:pt>
                <c:pt idx="48">
                  <c:v>1120.0733862515715</c:v>
                </c:pt>
                <c:pt idx="49">
                  <c:v>1137.8404806064223</c:v>
                </c:pt>
                <c:pt idx="50">
                  <c:v>1155.8894043893431</c:v>
                </c:pt>
                <c:pt idx="51">
                  <c:v>1174.2246281020634</c:v>
                </c:pt>
                <c:pt idx="52">
                  <c:v>1192.850693159397</c:v>
                </c:pt>
                <c:pt idx="53">
                  <c:v>1211.7722130140642</c:v>
                </c:pt>
                <c:pt idx="54">
                  <c:v>1230.9938742993645</c:v>
                </c:pt>
                <c:pt idx="55">
                  <c:v>1250.5204379901118</c:v>
                </c:pt>
                <c:pt idx="56">
                  <c:v>1270.3567405817</c:v>
                </c:pt>
                <c:pt idx="57">
                  <c:v>1290.5076952881632</c:v>
                </c:pt>
                <c:pt idx="58">
                  <c:v>1310.9782932590801</c:v>
                </c:pt>
                <c:pt idx="59">
                  <c:v>1331.7736048158329</c:v>
                </c:pt>
                <c:pt idx="60">
                  <c:v>1352.8987807074323</c:v>
                </c:pt>
                <c:pt idx="61">
                  <c:v>1374.3590533864108</c:v>
                </c:pt>
                <c:pt idx="62">
                  <c:v>1396.1597383046678</c:v>
                </c:pt>
                <c:pt idx="63">
                  <c:v>1418.3062352301552</c:v>
                </c:pt>
                <c:pt idx="64">
                  <c:v>1440.8040295843041</c:v>
                </c:pt>
                <c:pt idx="65">
                  <c:v>1463.6586938006765</c:v>
                </c:pt>
                <c:pt idx="66">
                  <c:v>1486.8758887053059</c:v>
                </c:pt>
                <c:pt idx="67">
                  <c:v>1510.4613649186342</c:v>
                </c:pt>
                <c:pt idx="68">
                  <c:v>1534.4209642799908</c:v>
                </c:pt>
                <c:pt idx="69">
                  <c:v>1558.760621294517</c:v>
                </c:pt>
                <c:pt idx="70">
                  <c:v>1583.4863646030421</c:v>
                </c:pt>
                <c:pt idx="71">
                  <c:v>1608.6043184754349</c:v>
                </c:pt>
                <c:pt idx="72">
                  <c:v>1634.1207043273137</c:v>
                </c:pt>
                <c:pt idx="73">
                  <c:v>1660.0418422611472</c:v>
                </c:pt>
                <c:pt idx="74">
                  <c:v>1686.3741526316317</c:v>
                </c:pt>
                <c:pt idx="75">
                  <c:v>1713.1241576359105</c:v>
                </c:pt>
                <c:pt idx="76">
                  <c:v>1740.2984829291804</c:v>
                </c:pt>
                <c:pt idx="77">
                  <c:v>1767.9038592655727</c:v>
                </c:pt>
                <c:pt idx="78">
                  <c:v>1795.9471241654207</c:v>
                </c:pt>
                <c:pt idx="79">
                  <c:v>1824.435223608798</c:v>
                </c:pt>
                <c:pt idx="80">
                  <c:v>1853.3752137559184</c:v>
                </c:pt>
                <c:pt idx="81">
                  <c:v>1882.7742626950151</c:v>
                </c:pt>
                <c:pt idx="82">
                  <c:v>1912.6396522175592</c:v>
                </c:pt>
                <c:pt idx="83">
                  <c:v>1942.9787796220164</c:v>
                </c:pt>
                <c:pt idx="84">
                  <c:v>1973.7991595460462</c:v>
                </c:pt>
                <c:pt idx="85">
                  <c:v>2005.1084258277317</c:v>
                </c:pt>
                <c:pt idx="86">
                  <c:v>2036.9143333965742</c:v>
                </c:pt>
                <c:pt idx="87">
                  <c:v>2069.2247601940285</c:v>
                </c:pt>
                <c:pt idx="88">
                  <c:v>2102.0477091249459</c:v>
                </c:pt>
                <c:pt idx="89">
                  <c:v>2135.3913100397608</c:v>
                </c:pt>
                <c:pt idx="90">
                  <c:v>2169.2638217480976</c:v>
                </c:pt>
                <c:pt idx="91">
                  <c:v>2203.6736340645939</c:v>
                </c:pt>
                <c:pt idx="92">
                  <c:v>2238.6292698866437</c:v>
                </c:pt>
                <c:pt idx="93">
                  <c:v>2274.1393873056218</c:v>
                </c:pt>
                <c:pt idx="94">
                  <c:v>2310.2127817513369</c:v>
                </c:pt>
                <c:pt idx="95">
                  <c:v>2346.8583881705031</c:v>
                </c:pt>
                <c:pt idx="96">
                  <c:v>2384.0852832400305</c:v>
                </c:pt>
                <c:pt idx="97">
                  <c:v>2421.9026876148946</c:v>
                </c:pt>
                <c:pt idx="98">
                  <c:v>2460.3199682121872</c:v>
                </c:pt>
                <c:pt idx="99">
                  <c:v>2499.3466405311347</c:v>
                </c:pt>
                <c:pt idx="100">
                  <c:v>2538.9923710099247</c:v>
                </c:pt>
                <c:pt idx="101">
                  <c:v>2579.2669794201915</c:v>
                </c:pt>
                <c:pt idx="102">
                  <c:v>2620.1804412989154</c:v>
                </c:pt>
                <c:pt idx="103">
                  <c:v>2661.7428904194635</c:v>
                </c:pt>
                <c:pt idx="104">
                  <c:v>2703.964621301554</c:v>
                </c:pt>
                <c:pt idx="105">
                  <c:v>2746.8560917610193</c:v>
                </c:pt>
                <c:pt idx="106">
                  <c:v>2790.427925500333</c:v>
                </c:pt>
                <c:pt idx="107">
                  <c:v>2834.6909147396073</c:v>
                </c:pt>
                <c:pt idx="108">
                  <c:v>2879.6560228899216</c:v>
                </c:pt>
                <c:pt idx="109">
                  <c:v>2925.3343872687924</c:v>
                </c:pt>
                <c:pt idx="110">
                  <c:v>2971.7373218586695</c:v>
                </c:pt>
                <c:pt idx="111">
                  <c:v>3018.8763201095462</c:v>
                </c:pt>
                <c:pt idx="112">
                  <c:v>3066.7630577853633</c:v>
                </c:pt>
                <c:pt idx="113">
                  <c:v>3115.4093958561871</c:v>
                </c:pt>
                <c:pt idx="114">
                  <c:v>3164.8273834359866</c:v>
                </c:pt>
                <c:pt idx="115">
                  <c:v>3215.0292607669921</c:v>
                </c:pt>
                <c:pt idx="116">
                  <c:v>3266.0274622517154</c:v>
                </c:pt>
                <c:pt idx="117">
                  <c:v>3317.8346195323984</c:v>
                </c:pt>
                <c:pt idx="118">
                  <c:v>3370.4635646199949</c:v>
                </c:pt>
                <c:pt idx="119">
                  <c:v>3423.9273330724236</c:v>
                </c:pt>
                <c:pt idx="120">
                  <c:v>3478.239167223247</c:v>
                </c:pt>
                <c:pt idx="121">
                  <c:v>3533.4125194619728</c:v>
                </c:pt>
                <c:pt idx="122">
                  <c:v>3589.4610555655599</c:v>
                </c:pt>
                <c:pt idx="123">
                  <c:v>3646.3986580835631</c:v>
                </c:pt>
                <c:pt idx="124">
                  <c:v>3704.2394297766418</c:v>
                </c:pt>
                <c:pt idx="125">
                  <c:v>3762.9976971095057</c:v>
                </c:pt>
                <c:pt idx="126">
                  <c:v>3822.6880137997991</c:v>
                </c:pt>
                <c:pt idx="127">
                  <c:v>3883.3251644223451</c:v>
                </c:pt>
                <c:pt idx="128">
                  <c:v>3944.9241680714395</c:v>
                </c:pt>
                <c:pt idx="129">
                  <c:v>4007.5002820808236</c:v>
                </c:pt>
                <c:pt idx="130">
                  <c:v>4071.0690058026748</c:v>
                </c:pt>
                <c:pt idx="131">
                  <c:v>4135.646084446932</c:v>
                </c:pt>
                <c:pt idx="132">
                  <c:v>4201.2475129806853</c:v>
                </c:pt>
                <c:pt idx="133">
                  <c:v>4267.8895400902902</c:v>
                </c:pt>
                <c:pt idx="134">
                  <c:v>4335.588672205854</c:v>
                </c:pt>
                <c:pt idx="135">
                  <c:v>4404.3616775896335</c:v>
                </c:pt>
                <c:pt idx="136">
                  <c:v>4474.2255904896756</c:v>
                </c:pt>
                <c:pt idx="137">
                  <c:v>4545.1977153584521</c:v>
                </c:pt>
                <c:pt idx="138">
                  <c:v>4617.2956311393045</c:v>
                </c:pt>
                <c:pt idx="139">
                  <c:v>4690.5371956205017</c:v>
                </c:pt>
                <c:pt idx="140">
                  <c:v>4764.9405498582246</c:v>
                </c:pt>
                <c:pt idx="141">
                  <c:v>4840.5241226703902</c:v>
                </c:pt>
                <c:pt idx="142">
                  <c:v>4917.3066352005308</c:v>
                </c:pt>
                <c:pt idx="143">
                  <c:v>4995.3071055552855</c:v>
                </c:pt>
                <c:pt idx="144">
                  <c:v>5074.5448535148271</c:v>
                </c:pt>
                <c:pt idx="145">
                  <c:v>5155.0395053179946</c:v>
                </c:pt>
                <c:pt idx="146">
                  <c:v>5236.8109985240089</c:v>
                </c:pt>
                <c:pt idx="147">
                  <c:v>5319.8795869499909</c:v>
                </c:pt>
                <c:pt idx="148">
                  <c:v>5404.2658456881309</c:v>
                </c:pt>
                <c:pt idx="149">
                  <c:v>5489.990676201699</c:v>
                </c:pt>
                <c:pt idx="150">
                  <c:v>5577.0753115020361</c:v>
                </c:pt>
                <c:pt idx="151">
                  <c:v>5665.54132140815</c:v>
                </c:pt>
                <c:pt idx="152">
                  <c:v>5755.4106178886022</c:v>
                </c:pt>
                <c:pt idx="153">
                  <c:v>5846.7054604893228</c:v>
                </c:pt>
                <c:pt idx="154">
                  <c:v>5939.4484618468805</c:v>
                </c:pt>
                <c:pt idx="155">
                  <c:v>6033.6625932892448</c:v>
                </c:pt>
                <c:pt idx="156">
                  <c:v>6129.3711905260961</c:v>
                </c:pt>
                <c:pt idx="157">
                  <c:v>6226.5979594278933</c:v>
                </c:pt>
                <c:pt idx="158">
                  <c:v>6325.3669818981643</c:v>
                </c:pt>
                <c:pt idx="159">
                  <c:v>6425.702721838129</c:v>
                </c:pt>
                <c:pt idx="160">
                  <c:v>6527.6300312059375</c:v>
                </c:pt>
                <c:pt idx="161">
                  <c:v>6631.1741561728722</c:v>
                </c:pt>
                <c:pt idx="162">
                  <c:v>6736.3607433755396</c:v>
                </c:pt>
                <c:pt idx="163">
                  <c:v>6843.2158462689204</c:v>
                </c:pt>
                <c:pt idx="164">
                  <c:v>6951.7659315792534</c:v>
                </c:pt>
                <c:pt idx="165">
                  <c:v>7062.0378858594622</c:v>
                </c:pt>
                <c:pt idx="166">
                  <c:v>7174.0590221491802</c:v>
                </c:pt>
                <c:pt idx="167">
                  <c:v>7287.8570867389817</c:v>
                </c:pt>
                <c:pt idx="168">
                  <c:v>7403.4602660434084</c:v>
                </c:pt>
                <c:pt idx="169">
                  <c:v>7520.8971935822256</c:v>
                </c:pt>
                <c:pt idx="170">
                  <c:v>7640.1969570724432</c:v>
                </c:pt>
                <c:pt idx="171">
                  <c:v>7761.3891056337416</c:v>
                </c:pt>
                <c:pt idx="172">
                  <c:v>7884.5036571062901</c:v>
                </c:pt>
                <c:pt idx="173">
                  <c:v>8009.5711054865951</c:v>
                </c:pt>
                <c:pt idx="174">
                  <c:v>8136.6224284802847</c:v>
                </c:pt>
                <c:pt idx="175">
                  <c:v>8265.6890951746809</c:v>
                </c:pt>
                <c:pt idx="176">
                  <c:v>8396.8030738341731</c:v>
                </c:pt>
                <c:pt idx="177">
                  <c:v>8529.9968398171241</c:v>
                </c:pt>
                <c:pt idx="178">
                  <c:v>8665.3033836204831</c:v>
                </c:pt>
                <c:pt idx="179">
                  <c:v>8802.7562190509016</c:v>
                </c:pt>
                <c:pt idx="180">
                  <c:v>8942.3893915254484</c:v>
                </c:pt>
                <c:pt idx="181">
                  <c:v>9084.2374865051897</c:v>
                </c:pt>
                <c:pt idx="182">
                  <c:v>9228.3356380602236</c:v>
                </c:pt>
                <c:pt idx="183">
                  <c:v>9374.7195375729225</c:v>
                </c:pt>
                <c:pt idx="184">
                  <c:v>9523.4254425779236</c:v>
                </c:pt>
                <c:pt idx="185">
                  <c:v>9674.4901857425939</c:v>
                </c:pt>
                <c:pt idx="186">
                  <c:v>9827.9511839907955</c:v>
                </c:pt>
                <c:pt idx="187">
                  <c:v>9983.846447769396</c:v>
                </c:pt>
                <c:pt idx="188">
                  <c:v>10142.214590463835</c:v>
                </c:pt>
                <c:pt idx="189">
                  <c:v>10303.094837961939</c:v>
                </c:pt>
                <c:pt idx="190">
                  <c:v>10466.527038369491</c:v>
                </c:pt>
                <c:pt idx="191">
                  <c:v>10632.551671881141</c:v>
                </c:pt>
                <c:pt idx="192">
                  <c:v>10801.209860805378</c:v>
                </c:pt>
                <c:pt idx="193">
                  <c:v>10972.543379750934</c:v>
                </c:pt>
                <c:pt idx="194">
                  <c:v>11146.594665973746</c:v>
                </c:pt>
                <c:pt idx="195">
                  <c:v>11323.406829887743</c:v>
                </c:pt>
                <c:pt idx="196">
                  <c:v>11503.023665743956</c:v>
                </c:pt>
                <c:pt idx="197">
                  <c:v>11685.489662476213</c:v>
                </c:pt>
                <c:pt idx="198">
                  <c:v>11870.850014721504</c:v>
                </c:pt>
                <c:pt idx="199">
                  <c:v>12059.150634013929</c:v>
                </c:pt>
                <c:pt idx="200">
                  <c:v>12250.438160156211</c:v>
                </c:pt>
                <c:pt idx="201">
                  <c:v>12444.759972772878</c:v>
                </c:pt>
                <c:pt idx="202">
                  <c:v>12642.164203043891</c:v>
                </c:pt>
                <c:pt idx="203">
                  <c:v>12842.699745627429</c:v>
                </c:pt>
                <c:pt idx="204">
                  <c:v>13046.416270770078</c:v>
                </c:pt>
                <c:pt idx="205">
                  <c:v>13253.364236609281</c:v>
                </c:pt>
                <c:pt idx="206">
                  <c:v>13463.59490167261</c:v>
                </c:pt>
                <c:pt idx="207">
                  <c:v>13677.160337571775</c:v>
                </c:pt>
                <c:pt idx="208">
                  <c:v>13894.113441901516</c:v>
                </c:pt>
                <c:pt idx="209">
                  <c:v>14114.507951341451</c:v>
                </c:pt>
                <c:pt idx="210">
                  <c:v>14338.398454965833</c:v>
                </c:pt>
                <c:pt idx="211">
                  <c:v>14565.840407764441</c:v>
                </c:pt>
                <c:pt idx="212">
                  <c:v>14796.890144379395</c:v>
                </c:pt>
                <c:pt idx="213">
                  <c:v>15031.604893056499</c:v>
                </c:pt>
                <c:pt idx="214">
                  <c:v>15270.042789821387</c:v>
                </c:pt>
                <c:pt idx="215">
                  <c:v>15512.262892878467</c:v>
                </c:pt>
                <c:pt idx="216">
                  <c:v>15758.325197240318</c:v>
                </c:pt>
                <c:pt idx="217">
                  <c:v>16008.290649585511</c:v>
                </c:pt>
                <c:pt idx="218">
                  <c:v>16262.221163355985</c:v>
                </c:pt>
                <c:pt idx="219">
                  <c:v>16520.179634091681</c:v>
                </c:pt>
                <c:pt idx="220">
                  <c:v>16782.229955009236</c:v>
                </c:pt>
                <c:pt idx="221">
                  <c:v>17048.437032826962</c:v>
                </c:pt>
                <c:pt idx="222">
                  <c:v>17318.866803843233</c:v>
                </c:pt>
                <c:pt idx="223">
                  <c:v>17593.586250265558</c:v>
                </c:pt>
                <c:pt idx="224">
                  <c:v>17872.663416803058</c:v>
                </c:pt>
                <c:pt idx="225">
                  <c:v>18156.167427519689</c:v>
                </c:pt>
                <c:pt idx="226">
                  <c:v>18444.168502955239</c:v>
                </c:pt>
                <c:pt idx="227">
                  <c:v>18736.737977519711</c:v>
                </c:pt>
                <c:pt idx="228">
                  <c:v>19033.948317159378</c:v>
                </c:pt>
                <c:pt idx="229">
                  <c:v>19335.873137307623</c:v>
                </c:pt>
                <c:pt idx="230">
                  <c:v>19642.587221117959</c:v>
                </c:pt>
                <c:pt idx="231">
                  <c:v>19954.166537986526</c:v>
                </c:pt>
                <c:pt idx="232">
                  <c:v>20270.688262370866</c:v>
                </c:pt>
                <c:pt idx="233">
                  <c:v>20592.230792901959</c:v>
                </c:pt>
                <c:pt idx="234">
                  <c:v>20918.87377180468</c:v>
                </c:pt>
                <c:pt idx="235">
                  <c:v>21250.698104623847</c:v>
                </c:pt>
                <c:pt idx="236">
                  <c:v>21587.785980262805</c:v>
                </c:pt>
                <c:pt idx="237">
                  <c:v>21930.220891342866</c:v>
                </c:pt>
                <c:pt idx="238">
                  <c:v>22278.08765488035</c:v>
                </c:pt>
                <c:pt idx="239">
                  <c:v>22631.472433296643</c:v>
                </c:pt>
                <c:pt idx="240">
                  <c:v>22990.462755759178</c:v>
                </c:pt>
                <c:pt idx="241">
                  <c:v>23355.147539860893</c:v>
                </c:pt>
                <c:pt idx="242">
                  <c:v>23725.617113646127</c:v>
                </c:pt>
                <c:pt idx="243">
                  <c:v>24101.963237980457</c:v>
                </c:pt>
                <c:pt idx="244">
                  <c:v>24484.279129281189</c:v>
                </c:pt>
                <c:pt idx="245">
                  <c:v>24872.659482605111</c:v>
                </c:pt>
                <c:pt idx="246">
                  <c:v>25267.200495102828</c:v>
                </c:pt>
                <c:pt idx="247">
                  <c:v>25667.99988984827</c:v>
                </c:pt>
                <c:pt idx="248">
                  <c:v>26075.156940039535</c:v>
                </c:pt>
                <c:pt idx="249">
                  <c:v>26488.772493590262</c:v>
                </c:pt>
                <c:pt idx="250">
                  <c:v>26908.948998107982</c:v>
                </c:pt>
                <c:pt idx="251">
                  <c:v>27335.790526268211</c:v>
                </c:pt>
                <c:pt idx="252">
                  <c:v>27769.402801594828</c:v>
                </c:pt>
                <c:pt idx="253">
                  <c:v>28209.893224642634</c:v>
                </c:pt>
                <c:pt idx="254">
                  <c:v>28657.370899601592</c:v>
                </c:pt>
                <c:pt idx="255">
                  <c:v>29111.946661320064</c:v>
                </c:pt>
                <c:pt idx="256">
                  <c:v>29573.733102756723</c:v>
                </c:pt>
                <c:pt idx="257">
                  <c:v>30042.844602871093</c:v>
                </c:pt>
                <c:pt idx="258">
                  <c:v>30519.397354949608</c:v>
                </c:pt>
                <c:pt idx="259">
                  <c:v>31003.509395388366</c:v>
                </c:pt>
                <c:pt idx="260">
                  <c:v>31495.300632928251</c:v>
                </c:pt>
                <c:pt idx="261">
                  <c:v>31994.892878354487</c:v>
                </c:pt>
                <c:pt idx="262">
                  <c:v>32502.409874670531</c:v>
                </c:pt>
                <c:pt idx="263">
                  <c:v>33017.97732774313</c:v>
                </c:pt>
                <c:pt idx="264">
                  <c:v>33541.722937441482</c:v>
                </c:pt>
                <c:pt idx="265">
                  <c:v>34073.776429265854</c:v>
                </c:pt>
                <c:pt idx="266">
                  <c:v>34614.269586478367</c:v>
                </c:pt>
                <c:pt idx="267">
                  <c:v>35163.336282747448</c:v>
                </c:pt>
                <c:pt idx="268">
                  <c:v>35721.112515301866</c:v>
                </c:pt>
                <c:pt idx="269">
                  <c:v>36287.736438618587</c:v>
                </c:pt>
                <c:pt idx="270">
                  <c:v>36863.348398641596</c:v>
                </c:pt>
                <c:pt idx="271">
                  <c:v>37448.090967542579</c:v>
                </c:pt>
                <c:pt idx="272">
                  <c:v>38042.108979038181</c:v>
                </c:pt>
                <c:pt idx="273">
                  <c:v>38645.54956425829</c:v>
                </c:pt>
                <c:pt idx="274">
                  <c:v>39258.562188191907</c:v>
                </c:pt>
                <c:pt idx="275">
                  <c:v>39881.298686707109</c:v>
                </c:pt>
                <c:pt idx="276">
                  <c:v>40513.913304158188</c:v>
                </c:pt>
                <c:pt idx="277">
                  <c:v>41156.562731593694</c:v>
                </c:pt>
                <c:pt idx="278">
                  <c:v>41809.406145561174</c:v>
                </c:pt>
                <c:pt idx="279">
                  <c:v>42472.605247537482</c:v>
                </c:pt>
                <c:pt idx="280">
                  <c:v>43146.324303978836</c:v>
                </c:pt>
                <c:pt idx="281">
                  <c:v>43830.730187006811</c:v>
                </c:pt>
                <c:pt idx="282">
                  <c:v>44525.992415745139</c:v>
                </c:pt>
                <c:pt idx="283">
                  <c:v>45232.28319830056</c:v>
                </c:pt>
                <c:pt idx="284">
                  <c:v>45949.777474421295</c:v>
                </c:pt>
                <c:pt idx="285">
                  <c:v>46678.652958826671</c:v>
                </c:pt>
                <c:pt idx="286">
                  <c:v>47419.090185223271</c:v>
                </c:pt>
                <c:pt idx="287">
                  <c:v>48171.272551025868</c:v>
                </c:pt>
                <c:pt idx="288">
                  <c:v>48935.386362776044</c:v>
                </c:pt>
                <c:pt idx="289">
                  <c:v>49711.62088229222</c:v>
                </c:pt>
                <c:pt idx="290">
                  <c:v>50500.168373546629</c:v>
                </c:pt>
                <c:pt idx="291">
                  <c:v>51301.224150285772</c:v>
                </c:pt>
                <c:pt idx="292">
                  <c:v>52114.986624411868</c:v>
                </c:pt>
                <c:pt idx="293">
                  <c:v>52941.657355119736</c:v>
                </c:pt>
                <c:pt idx="294">
                  <c:v>53781.441098825941</c:v>
                </c:pt>
                <c:pt idx="295">
                  <c:v>54634.545859882572</c:v>
                </c:pt>
                <c:pt idx="296">
                  <c:v>55501.182942096821</c:v>
                </c:pt>
                <c:pt idx="297">
                  <c:v>56381.567001073199</c:v>
                </c:pt>
                <c:pt idx="298">
                  <c:v>57275.916097373352</c:v>
                </c:pt>
                <c:pt idx="299">
                  <c:v>58184.451750532266</c:v>
                </c:pt>
                <c:pt idx="300">
                  <c:v>59107.398993925082</c:v>
                </c:pt>
                <c:pt idx="301">
                  <c:v>60044.98643050305</c:v>
                </c:pt>
                <c:pt idx="302">
                  <c:v>60997.446289421954</c:v>
                </c:pt>
                <c:pt idx="303">
                  <c:v>61965.014483553961</c:v>
                </c:pt>
                <c:pt idx="304">
                  <c:v>62947.930667925546</c:v>
                </c:pt>
                <c:pt idx="305">
                  <c:v>63946.438299076559</c:v>
                </c:pt>
                <c:pt idx="306">
                  <c:v>64960.7846953591</c:v>
                </c:pt>
                <c:pt idx="307">
                  <c:v>65991.221098202077</c:v>
                </c:pt>
                <c:pt idx="308">
                  <c:v>67038.002734331443</c:v>
                </c:pt>
                <c:pt idx="309">
                  <c:v>68101.388878992424</c:v>
                </c:pt>
                <c:pt idx="310">
                  <c:v>69181.642920167709</c:v>
                </c:pt>
                <c:pt idx="311">
                  <c:v>70279.032423814104</c:v>
                </c:pt>
                <c:pt idx="312">
                  <c:v>71393.829200141554</c:v>
                </c:pt>
                <c:pt idx="313">
                  <c:v>72526.309370927353</c:v>
                </c:pt>
                <c:pt idx="314">
                  <c:v>73676.753437915409</c:v>
                </c:pt>
                <c:pt idx="315">
                  <c:v>74845.446352290674</c:v>
                </c:pt>
                <c:pt idx="316">
                  <c:v>76032.67758525665</c:v>
                </c:pt>
                <c:pt idx="317">
                  <c:v>77238.741199741868</c:v>
                </c:pt>
                <c:pt idx="318">
                  <c:v>78463.93592322366</c:v>
                </c:pt>
                <c:pt idx="319">
                  <c:v>79708.565221727273</c:v>
                </c:pt>
                <c:pt idx="320">
                  <c:v>80972.937374989284</c:v>
                </c:pt>
                <c:pt idx="321">
                  <c:v>82257.365552811942</c:v>
                </c:pt>
                <c:pt idx="322">
                  <c:v>83562.167892640122</c:v>
                </c:pt>
                <c:pt idx="323">
                  <c:v>84887.667578348424</c:v>
                </c:pt>
                <c:pt idx="324">
                  <c:v>86234.192920297122</c:v>
                </c:pt>
                <c:pt idx="325">
                  <c:v>87602.077436649139</c:v>
                </c:pt>
                <c:pt idx="326">
                  <c:v>88991.659935976742</c:v>
                </c:pt>
                <c:pt idx="327">
                  <c:v>90403.28460118825</c:v>
                </c:pt>
                <c:pt idx="328">
                  <c:v>91837.301074765332</c:v>
                </c:pt>
                <c:pt idx="329">
                  <c:v>93294.064545374393</c:v>
                </c:pt>
                <c:pt idx="330">
                  <c:v>94773.935835839511</c:v>
                </c:pt>
                <c:pt idx="331">
                  <c:v>96277.281492511902</c:v>
                </c:pt>
                <c:pt idx="332">
                  <c:v>97804.473876069169</c:v>
                </c:pt>
                <c:pt idx="333">
                  <c:v>99355.891253729293</c:v>
                </c:pt>
                <c:pt idx="334">
                  <c:v>100931.91789295284</c:v>
                </c:pt>
                <c:pt idx="335">
                  <c:v>102532.94415661956</c:v>
                </c:pt>
                <c:pt idx="336">
                  <c:v>104159.36659971297</c:v>
                </c:pt>
                <c:pt idx="337">
                  <c:v>105811.58806755308</c:v>
                </c:pt>
                <c:pt idx="338">
                  <c:v>107490.01779556149</c:v>
                </c:pt>
                <c:pt idx="339">
                  <c:v>109195.07151063306</c:v>
                </c:pt>
                <c:pt idx="340">
                  <c:v>110927.17153410538</c:v>
                </c:pt>
                <c:pt idx="341">
                  <c:v>112686.74688635858</c:v>
                </c:pt>
                <c:pt idx="342">
                  <c:v>114474.23339309047</c:v>
                </c:pt>
                <c:pt idx="343">
                  <c:v>116290.07379324824</c:v>
                </c:pt>
                <c:pt idx="344">
                  <c:v>118134.7178487015</c:v>
                </c:pt>
                <c:pt idx="345">
                  <c:v>120008.62245563866</c:v>
                </c:pt>
                <c:pt idx="346">
                  <c:v>121912.25175773329</c:v>
                </c:pt>
                <c:pt idx="347">
                  <c:v>123846.07726111758</c:v>
                </c:pt>
                <c:pt idx="348">
                  <c:v>125810.57795115122</c:v>
                </c:pt>
                <c:pt idx="349">
                  <c:v>127806.24041107309</c:v>
                </c:pt>
                <c:pt idx="350">
                  <c:v>129833.55894251772</c:v>
                </c:pt>
                <c:pt idx="351">
                  <c:v>131893.03568794526</c:v>
                </c:pt>
                <c:pt idx="352">
                  <c:v>133985.18075502987</c:v>
                </c:pt>
                <c:pt idx="353">
                  <c:v>136110.51234298651</c:v>
                </c:pt>
                <c:pt idx="354">
                  <c:v>138269.55687093601</c:v>
                </c:pt>
                <c:pt idx="355">
                  <c:v>140462.84910829063</c:v>
                </c:pt>
                <c:pt idx="356">
                  <c:v>142690.93230720834</c:v>
                </c:pt>
                <c:pt idx="357">
                  <c:v>144954.35833714699</c:v>
                </c:pt>
                <c:pt idx="358">
                  <c:v>147253.68782157102</c:v>
                </c:pt>
                <c:pt idx="359">
                  <c:v>149589.49027678795</c:v>
                </c:pt>
                <c:pt idx="360">
                  <c:v>151962.34425302604</c:v>
                </c:pt>
                <c:pt idx="361">
                  <c:v>154372.83747772733</c:v>
                </c:pt>
                <c:pt idx="362">
                  <c:v>156821.56700113465</c:v>
                </c:pt>
                <c:pt idx="363">
                  <c:v>159309.13934415151</c:v>
                </c:pt>
                <c:pt idx="364">
                  <c:v>161836.17064858624</c:v>
                </c:pt>
                <c:pt idx="365">
                  <c:v>164403.28682975739</c:v>
                </c:pt>
                <c:pt idx="366">
                  <c:v>167011.12373152623</c:v>
                </c:pt>
                <c:pt idx="367">
                  <c:v>169660.32728378437</c:v>
                </c:pt>
                <c:pt idx="368">
                  <c:v>172351.55366245797</c:v>
                </c:pt>
                <c:pt idx="369">
                  <c:v>175085.46945201015</c:v>
                </c:pt>
                <c:pt idx="370">
                  <c:v>177862.75181056382</c:v>
                </c:pt>
                <c:pt idx="371">
                  <c:v>180684.08863761532</c:v>
                </c:pt>
                <c:pt idx="372">
                  <c:v>183550.17874443613</c:v>
                </c:pt>
                <c:pt idx="373">
                  <c:v>186461.73202713742</c:v>
                </c:pt>
                <c:pt idx="374">
                  <c:v>189419.46964251544</c:v>
                </c:pt>
                <c:pt idx="375">
                  <c:v>192424.12418667157</c:v>
                </c:pt>
                <c:pt idx="376">
                  <c:v>195476.43987646824</c:v>
                </c:pt>
                <c:pt idx="377">
                  <c:v>198577.17273385552</c:v>
                </c:pt>
                <c:pt idx="378">
                  <c:v>201727.09077314948</c:v>
                </c:pt>
                <c:pt idx="379">
                  <c:v>204926.97419123168</c:v>
                </c:pt>
                <c:pt idx="380">
                  <c:v>208177.61556081162</c:v>
                </c:pt>
                <c:pt idx="381">
                  <c:v>211479.82002673551</c:v>
                </c:pt>
                <c:pt idx="382">
                  <c:v>214834.40550540318</c:v>
                </c:pt>
                <c:pt idx="383">
                  <c:v>218242.20288737834</c:v>
                </c:pt>
                <c:pt idx="384">
                  <c:v>221704.05624315975</c:v>
                </c:pt>
                <c:pt idx="385">
                  <c:v>225220.82303226608</c:v>
                </c:pt>
                <c:pt idx="386">
                  <c:v>228793.37431561417</c:v>
                </c:pt>
                <c:pt idx="387">
                  <c:v>232422.59497126588</c:v>
                </c:pt>
                <c:pt idx="388">
                  <c:v>236109.38391362233</c:v>
                </c:pt>
                <c:pt idx="389">
                  <c:v>239854.65431604109</c:v>
                </c:pt>
                <c:pt idx="390">
                  <c:v>243659.33383704221</c:v>
                </c:pt>
                <c:pt idx="391">
                  <c:v>247524.36485007004</c:v>
                </c:pt>
                <c:pt idx="392">
                  <c:v>251450.70467690274</c:v>
                </c:pt>
                <c:pt idx="393">
                  <c:v>255439.3258247957</c:v>
                </c:pt>
                <c:pt idx="394">
                  <c:v>259491.21622731991</c:v>
                </c:pt>
                <c:pt idx="395">
                  <c:v>263607.3794890875</c:v>
                </c:pt>
                <c:pt idx="396">
                  <c:v>267788.83513432747</c:v>
                </c:pt>
                <c:pt idx="397">
                  <c:v>272036.61885940051</c:v>
                </c:pt>
                <c:pt idx="398">
                  <c:v>276351.78278935648</c:v>
                </c:pt>
                <c:pt idx="399">
                  <c:v>280735.39573849447</c:v>
                </c:pt>
                <c:pt idx="400">
                  <c:v>285188.54347511922</c:v>
                </c:pt>
                <c:pt idx="401">
                  <c:v>289712.32899046759</c:v>
                </c:pt>
                <c:pt idx="402">
                  <c:v>294307.8727719005</c:v>
                </c:pt>
                <c:pt idx="403">
                  <c:v>298976.31308046018</c:v>
                </c:pt>
                <c:pt idx="404">
                  <c:v>303718.80623276188</c:v>
                </c:pt>
                <c:pt idx="405">
                  <c:v>308536.52688743011</c:v>
                </c:pt>
                <c:pt idx="406">
                  <c:v>313430.66833603696</c:v>
                </c:pt>
                <c:pt idx="407">
                  <c:v>318402.44279866008</c:v>
                </c:pt>
                <c:pt idx="408">
                  <c:v>323453.0817241678</c:v>
                </c:pt>
                <c:pt idx="409">
                  <c:v>328583.83609518415</c:v>
                </c:pt>
                <c:pt idx="410">
                  <c:v>333795.97673797503</c:v>
                </c:pt>
                <c:pt idx="411">
                  <c:v>339090.79463721061</c:v>
                </c:pt>
                <c:pt idx="412">
                  <c:v>344469.60125571472</c:v>
                </c:pt>
                <c:pt idx="413">
                  <c:v>349933.72885933419</c:v>
                </c:pt>
                <c:pt idx="414">
                  <c:v>355484.53084687615</c:v>
                </c:pt>
                <c:pt idx="415">
                  <c:v>361123.38208535803</c:v>
                </c:pt>
                <c:pt idx="416">
                  <c:v>366851.67925054225</c:v>
                </c:pt>
                <c:pt idx="417">
                  <c:v>372670.84117286245</c:v>
                </c:pt>
                <c:pt idx="418">
                  <c:v>378582.30918889015</c:v>
                </c:pt>
                <c:pt idx="419">
                  <c:v>384587.54749827989</c:v>
                </c:pt>
                <c:pt idx="420">
                  <c:v>390688.04352647346</c:v>
                </c:pt>
                <c:pt idx="421">
                  <c:v>396885.30829310336</c:v>
                </c:pt>
                <c:pt idx="422">
                  <c:v>403180.87678624975</c:v>
                </c:pt>
                <c:pt idx="423">
                  <c:v>409576.30834267347</c:v>
                </c:pt>
                <c:pt idx="424">
                  <c:v>416073.18703398772</c:v>
                </c:pt>
                <c:pt idx="425">
                  <c:v>422673.1220590552</c:v>
                </c:pt>
                <c:pt idx="426">
                  <c:v>429377.74814255303</c:v>
                </c:pt>
                <c:pt idx="427">
                  <c:v>436188.72593986691</c:v>
                </c:pt>
                <c:pt idx="428">
                  <c:v>443107.74244845676</c:v>
                </c:pt>
                <c:pt idx="429">
                  <c:v>450136.51142564451</c:v>
                </c:pt>
                <c:pt idx="430">
                  <c:v>457276.77381312865</c:v>
                </c:pt>
                <c:pt idx="431">
                  <c:v>464530.29816819017</c:v>
                </c:pt>
                <c:pt idx="432">
                  <c:v>471898.88110172568</c:v>
                </c:pt>
                <c:pt idx="433">
                  <c:v>479384.34772329545</c:v>
                </c:pt>
                <c:pt idx="434">
                  <c:v>486988.55209311377</c:v>
                </c:pt>
                <c:pt idx="435">
                  <c:v>494713.3776813189</c:v>
                </c:pt>
                <c:pt idx="436">
                  <c:v>502560.73783447698</c:v>
                </c:pt>
                <c:pt idx="437">
                  <c:v>510532.57624948461</c:v>
                </c:pt>
                <c:pt idx="438">
                  <c:v>518630.86745504517</c:v>
                </c:pt>
                <c:pt idx="439">
                  <c:v>526857.61730066221</c:v>
                </c:pt>
                <c:pt idx="440">
                  <c:v>535214.86345351802</c:v>
                </c:pt>
                <c:pt idx="441">
                  <c:v>543704.67590316047</c:v>
                </c:pt>
                <c:pt idx="442">
                  <c:v>552329.1574742042</c:v>
                </c:pt>
                <c:pt idx="443">
                  <c:v>561090.4443472327</c:v>
                </c:pt>
                <c:pt idx="444">
                  <c:v>569990.70658781647</c:v>
                </c:pt>
                <c:pt idx="445">
                  <c:v>579032.14868406998</c:v>
                </c:pt>
                <c:pt idx="446">
                  <c:v>588217.01009266602</c:v>
                </c:pt>
                <c:pt idx="447">
                  <c:v>597547.56579350168</c:v>
                </c:pt>
                <c:pt idx="448">
                  <c:v>607026.12685324554</c:v>
                </c:pt>
                <c:pt idx="449">
                  <c:v>616655.04099767585</c:v>
                </c:pt>
                <c:pt idx="450">
                  <c:v>626436.6931932366</c:v>
                </c:pt>
                <c:pt idx="451">
                  <c:v>636373.50623775332</c:v>
                </c:pt>
                <c:pt idx="452">
                  <c:v>646467.9413605188</c:v>
                </c:pt>
                <c:pt idx="453">
                  <c:v>656722.49883196666</c:v>
                </c:pt>
                <c:pt idx="454">
                  <c:v>667139.71858286683</c:v>
                </c:pt>
                <c:pt idx="455">
                  <c:v>677722.18083350209</c:v>
                </c:pt>
                <c:pt idx="456">
                  <c:v>688472.50673273439</c:v>
                </c:pt>
                <c:pt idx="457">
                  <c:v>699393.35900722363</c:v>
                </c:pt>
                <c:pt idx="458">
                  <c:v>710487.4426210142</c:v>
                </c:pt>
                <c:pt idx="459">
                  <c:v>721757.50544542295</c:v>
                </c:pt>
                <c:pt idx="460">
                  <c:v>733206.33893972088</c:v>
                </c:pt>
                <c:pt idx="461">
                  <c:v>744836.77884253161</c:v>
                </c:pt>
                <c:pt idx="462">
                  <c:v>756651.70587418345</c:v>
                </c:pt>
                <c:pt idx="463">
                  <c:v>768654.04645030794</c:v>
                </c:pt>
                <c:pt idx="464">
                  <c:v>780846.77340657008</c:v>
                </c:pt>
                <c:pt idx="465">
                  <c:v>793232.90673506877</c:v>
                </c:pt>
                <c:pt idx="466">
                  <c:v>805815.5143323451</c:v>
                </c:pt>
                <c:pt idx="467">
                  <c:v>818597.71275923355</c:v>
                </c:pt>
                <c:pt idx="468">
                  <c:v>831582.66801288177</c:v>
                </c:pt>
                <c:pt idx="469">
                  <c:v>844773.59631081345</c:v>
                </c:pt>
                <c:pt idx="470">
                  <c:v>858173.76488761837</c:v>
                </c:pt>
                <c:pt idx="471">
                  <c:v>871786.49280419154</c:v>
                </c:pt>
                <c:pt idx="472">
                  <c:v>885615.15176980745</c:v>
                </c:pt>
                <c:pt idx="473">
                  <c:v>899663.16697733034</c:v>
                </c:pt>
                <c:pt idx="474">
                  <c:v>913934.01795146696</c:v>
                </c:pt>
                <c:pt idx="475">
                  <c:v>928431.23941069492</c:v>
                </c:pt>
                <c:pt idx="476">
                  <c:v>943158.42214273883</c:v>
                </c:pt>
                <c:pt idx="477">
                  <c:v>958119.21389394603</c:v>
                </c:pt>
                <c:pt idx="478">
                  <c:v>973317.3202728898</c:v>
                </c:pt>
                <c:pt idx="479">
                  <c:v>988756.50566805224</c:v>
                </c:pt>
                <c:pt idx="480">
                  <c:v>1004440.5941803169</c:v>
                </c:pt>
                <c:pt idx="481">
                  <c:v>1020373.4705701352</c:v>
                </c:pt>
                <c:pt idx="482">
                  <c:v>1036559.0812196976</c:v>
                </c:pt>
                <c:pt idx="483">
                  <c:v>1053001.4351105145</c:v>
                </c:pt>
                <c:pt idx="484">
                  <c:v>1069704.6048162433</c:v>
                </c:pt>
                <c:pt idx="485">
                  <c:v>1086672.7275115082</c:v>
                </c:pt>
                <c:pt idx="486">
                  <c:v>1103910.0059966082</c:v>
                </c:pt>
                <c:pt idx="487">
                  <c:v>1121420.7097384783</c:v>
                </c:pt>
                <c:pt idx="488">
                  <c:v>1139209.1759282844</c:v>
                </c:pt>
                <c:pt idx="489">
                  <c:v>1157279.810555534</c:v>
                </c:pt>
                <c:pt idx="490">
                  <c:v>1175637.0894995024</c:v>
                </c:pt>
                <c:pt idx="491">
                  <c:v>1194285.5596378155</c:v>
                </c:pt>
                <c:pt idx="492">
                  <c:v>1213229.839972632</c:v>
                </c:pt>
                <c:pt idx="493">
                  <c:v>1232474.622774842</c:v>
                </c:pt>
                <c:pt idx="494">
                  <c:v>1252024.6747460929</c:v>
                </c:pt>
                <c:pt idx="495">
                  <c:v>1271884.8381995708</c:v>
                </c:pt>
                <c:pt idx="496">
                  <c:v>1292060.0322593597</c:v>
                </c:pt>
                <c:pt idx="497">
                  <c:v>1312555.254078804</c:v>
                </c:pt>
                <c:pt idx="498">
                  <c:v>1333375.5800783797</c:v>
                </c:pt>
                <c:pt idx="499">
                  <c:v>1354526.1672028753</c:v>
                </c:pt>
              </c:numCache>
            </c:numRef>
          </c:xVal>
          <c:yVal>
            <c:numRef>
              <c:f>Distribution_OKOK!$AA$42:$AA$541</c:f>
              <c:numCache>
                <c:formatCode>General</c:formatCode>
                <c:ptCount val="500"/>
                <c:pt idx="0">
                  <c:v>5.5425429643578099E-4</c:v>
                </c:pt>
                <c:pt idx="1">
                  <c:v>5.99812342768192E-4</c:v>
                </c:pt>
                <c:pt idx="2">
                  <c:v>6.4739585075403302E-4</c:v>
                </c:pt>
                <c:pt idx="3">
                  <c:v>7.0067450940490398E-4</c:v>
                </c:pt>
                <c:pt idx="4">
                  <c:v>7.5636204889680697E-4</c:v>
                </c:pt>
                <c:pt idx="5">
                  <c:v>8.1604511141853504E-4</c:v>
                </c:pt>
                <c:pt idx="6">
                  <c:v>8.8098593082493496E-4</c:v>
                </c:pt>
                <c:pt idx="7">
                  <c:v>9.4868125357677096E-4</c:v>
                </c:pt>
                <c:pt idx="8">
                  <c:v>1.02307005491925E-3</c:v>
                </c:pt>
                <c:pt idx="9">
                  <c:v>1.1017892222486201E-3</c:v>
                </c:pt>
                <c:pt idx="10">
                  <c:v>1.1846435055115499E-3</c:v>
                </c:pt>
                <c:pt idx="11">
                  <c:v>1.27577806983344E-3</c:v>
                </c:pt>
                <c:pt idx="12">
                  <c:v>1.3706831017857E-3</c:v>
                </c:pt>
                <c:pt idx="13">
                  <c:v>1.4729890203768799E-3</c:v>
                </c:pt>
                <c:pt idx="14">
                  <c:v>1.58254364273108E-3</c:v>
                </c:pt>
                <c:pt idx="15">
                  <c:v>1.6963568823452899E-3</c:v>
                </c:pt>
                <c:pt idx="16">
                  <c:v>1.82190174077819E-3</c:v>
                </c:pt>
                <c:pt idx="17">
                  <c:v>1.95289945316157E-3</c:v>
                </c:pt>
                <c:pt idx="18">
                  <c:v>2.0916539567638298E-3</c:v>
                </c:pt>
                <c:pt idx="19">
                  <c:v>2.24180092132901E-3</c:v>
                </c:pt>
                <c:pt idx="20">
                  <c:v>2.3976236254781001E-3</c:v>
                </c:pt>
                <c:pt idx="21">
                  <c:v>2.5663395391049598E-3</c:v>
                </c:pt>
                <c:pt idx="22">
                  <c:v>2.7444122626699798E-3</c:v>
                </c:pt>
                <c:pt idx="23">
                  <c:v>2.9300314514993202E-3</c:v>
                </c:pt>
                <c:pt idx="24">
                  <c:v>3.1327292662869399E-3</c:v>
                </c:pt>
                <c:pt idx="25">
                  <c:v>3.3428422006608598E-3</c:v>
                </c:pt>
                <c:pt idx="26">
                  <c:v>3.5665065537459702E-3</c:v>
                </c:pt>
                <c:pt idx="27">
                  <c:v>3.8049625385278701E-3</c:v>
                </c:pt>
                <c:pt idx="28">
                  <c:v>4.0516411122274304E-3</c:v>
                </c:pt>
                <c:pt idx="29">
                  <c:v>4.3195451321170397E-3</c:v>
                </c:pt>
                <c:pt idx="30">
                  <c:v>4.5986605310527296E-3</c:v>
                </c:pt>
                <c:pt idx="31">
                  <c:v>4.8912151645927699E-3</c:v>
                </c:pt>
                <c:pt idx="32">
                  <c:v>5.2058572139071901E-3</c:v>
                </c:pt>
                <c:pt idx="33">
                  <c:v>5.5309625169455796E-3</c:v>
                </c:pt>
                <c:pt idx="34">
                  <c:v>5.8783008053475997E-3</c:v>
                </c:pt>
                <c:pt idx="35">
                  <c:v>6.2436856231688998E-3</c:v>
                </c:pt>
                <c:pt idx="36">
                  <c:v>6.6213252815692401E-3</c:v>
                </c:pt>
                <c:pt idx="37">
                  <c:v>7.0305349782746702E-3</c:v>
                </c:pt>
                <c:pt idx="38">
                  <c:v>7.4528061998146104E-3</c:v>
                </c:pt>
                <c:pt idx="39">
                  <c:v>7.89728342750942E-3</c:v>
                </c:pt>
                <c:pt idx="40">
                  <c:v>8.3687827044504701E-3</c:v>
                </c:pt>
                <c:pt idx="41">
                  <c:v>8.8545038093728098E-3</c:v>
                </c:pt>
                <c:pt idx="42">
                  <c:v>9.3746695205079705E-3</c:v>
                </c:pt>
                <c:pt idx="43">
                  <c:v>9.9153824662101195E-3</c:v>
                </c:pt>
                <c:pt idx="44">
                  <c:v>1.0476904902398601E-2</c:v>
                </c:pt>
                <c:pt idx="45">
                  <c:v>1.1076839675252401E-2</c:v>
                </c:pt>
                <c:pt idx="46">
                  <c:v>1.16940730160809E-2</c:v>
                </c:pt>
                <c:pt idx="47">
                  <c:v>1.23456938856442E-2</c:v>
                </c:pt>
                <c:pt idx="48">
                  <c:v>1.30284760533683E-2</c:v>
                </c:pt>
                <c:pt idx="49">
                  <c:v>1.3729889533005701E-2</c:v>
                </c:pt>
                <c:pt idx="50">
                  <c:v>1.44818880820346E-2</c:v>
                </c:pt>
                <c:pt idx="51">
                  <c:v>1.5255457986811299E-2</c:v>
                </c:pt>
                <c:pt idx="52">
                  <c:v>1.6061643589084601E-2</c:v>
                </c:pt>
                <c:pt idx="53">
                  <c:v>1.69121304445266E-2</c:v>
                </c:pt>
                <c:pt idx="54">
                  <c:v>1.77846996844589E-2</c:v>
                </c:pt>
                <c:pt idx="55">
                  <c:v>1.87074907586928E-2</c:v>
                </c:pt>
                <c:pt idx="56">
                  <c:v>1.96639552900034E-2</c:v>
                </c:pt>
                <c:pt idx="57">
                  <c:v>2.0649238011083301E-2</c:v>
                </c:pt>
                <c:pt idx="58">
                  <c:v>2.1694556438799702E-2</c:v>
                </c:pt>
                <c:pt idx="59">
                  <c:v>2.27655645862491E-2</c:v>
                </c:pt>
                <c:pt idx="60">
                  <c:v>2.3884332360633E-2</c:v>
                </c:pt>
                <c:pt idx="61">
                  <c:v>2.5051363449020401E-2</c:v>
                </c:pt>
                <c:pt idx="62">
                  <c:v>2.62455693827887E-2</c:v>
                </c:pt>
                <c:pt idx="63">
                  <c:v>2.7509219991843002E-2</c:v>
                </c:pt>
                <c:pt idx="64">
                  <c:v>2.8806627902283301E-2</c:v>
                </c:pt>
                <c:pt idx="65">
                  <c:v>3.01469807242132E-2</c:v>
                </c:pt>
                <c:pt idx="66">
                  <c:v>3.1552564111123102E-2</c:v>
                </c:pt>
                <c:pt idx="67">
                  <c:v>3.2988940145323699E-2</c:v>
                </c:pt>
                <c:pt idx="68">
                  <c:v>3.4491098852618002E-2</c:v>
                </c:pt>
                <c:pt idx="69">
                  <c:v>3.60426433418383E-2</c:v>
                </c:pt>
                <c:pt idx="70">
                  <c:v>3.7629823103877802E-2</c:v>
                </c:pt>
                <c:pt idx="71">
                  <c:v>3.9301284256473397E-2</c:v>
                </c:pt>
                <c:pt idx="72">
                  <c:v>4.1006976815548199E-2</c:v>
                </c:pt>
                <c:pt idx="73">
                  <c:v>4.2772136100904697E-2</c:v>
                </c:pt>
                <c:pt idx="74">
                  <c:v>4.4604262051805399E-2</c:v>
                </c:pt>
                <c:pt idx="75">
                  <c:v>4.6471921238863699E-2</c:v>
                </c:pt>
                <c:pt idx="76">
                  <c:v>4.8425093239586901E-2</c:v>
                </c:pt>
                <c:pt idx="77">
                  <c:v>5.0425278157784602E-2</c:v>
                </c:pt>
                <c:pt idx="78">
                  <c:v>5.2475961728066699E-2</c:v>
                </c:pt>
                <c:pt idx="79">
                  <c:v>5.46126099323649E-2</c:v>
                </c:pt>
                <c:pt idx="80">
                  <c:v>5.6787655352405098E-2</c:v>
                </c:pt>
                <c:pt idx="81">
                  <c:v>5.9039734944695499E-2</c:v>
                </c:pt>
                <c:pt idx="82">
                  <c:v>6.13563366675004E-2</c:v>
                </c:pt>
                <c:pt idx="83">
                  <c:v>6.3712332623448206E-2</c:v>
                </c:pt>
                <c:pt idx="84">
                  <c:v>6.6173287050181107E-2</c:v>
                </c:pt>
                <c:pt idx="85">
                  <c:v>6.8675189378174004E-2</c:v>
                </c:pt>
                <c:pt idx="86">
                  <c:v>7.1242949241096004E-2</c:v>
                </c:pt>
                <c:pt idx="87">
                  <c:v>7.3893275553714305E-2</c:v>
                </c:pt>
                <c:pt idx="88">
                  <c:v>7.6584874206603301E-2</c:v>
                </c:pt>
                <c:pt idx="89">
                  <c:v>7.9369980889233693E-2</c:v>
                </c:pt>
                <c:pt idx="90">
                  <c:v>8.2212795146706194E-2</c:v>
                </c:pt>
                <c:pt idx="91">
                  <c:v>8.5108000418244095E-2</c:v>
                </c:pt>
                <c:pt idx="92">
                  <c:v>8.8103349978074105E-2</c:v>
                </c:pt>
                <c:pt idx="93">
                  <c:v>9.1140912252718906E-2</c:v>
                </c:pt>
                <c:pt idx="94">
                  <c:v>9.4257955089250597E-2</c:v>
                </c:pt>
                <c:pt idx="95">
                  <c:v>9.7448945479193999E-2</c:v>
                </c:pt>
                <c:pt idx="96">
                  <c:v>0.100682218220844</c:v>
                </c:pt>
                <c:pt idx="97">
                  <c:v>0.104021521752426</c:v>
                </c:pt>
                <c:pt idx="98">
                  <c:v>0.10740786798947299</c:v>
                </c:pt>
                <c:pt idx="99">
                  <c:v>0.110857754655753</c:v>
                </c:pt>
                <c:pt idx="100">
                  <c:v>0.114396119191965</c:v>
                </c:pt>
                <c:pt idx="101">
                  <c:v>0.117976043931214</c:v>
                </c:pt>
                <c:pt idx="102">
                  <c:v>0.121644499628475</c:v>
                </c:pt>
                <c:pt idx="103">
                  <c:v>0.12537373785129699</c:v>
                </c:pt>
                <c:pt idx="104">
                  <c:v>0.12914955234061101</c:v>
                </c:pt>
                <c:pt idx="105">
                  <c:v>0.13302535128960999</c:v>
                </c:pt>
                <c:pt idx="106">
                  <c:v>0.13694065520624399</c:v>
                </c:pt>
                <c:pt idx="107">
                  <c:v>0.140925718946386</c:v>
                </c:pt>
                <c:pt idx="108">
                  <c:v>0.14498234445094399</c:v>
                </c:pt>
                <c:pt idx="109">
                  <c:v>0.149077227166764</c:v>
                </c:pt>
                <c:pt idx="110">
                  <c:v>0.153262045679632</c:v>
                </c:pt>
                <c:pt idx="111">
                  <c:v>0.15749149658277201</c:v>
                </c:pt>
                <c:pt idx="112">
                  <c:v>0.16177180101819499</c:v>
                </c:pt>
                <c:pt idx="113">
                  <c:v>0.16613019163568299</c:v>
                </c:pt>
                <c:pt idx="114">
                  <c:v>0.170522768635613</c:v>
                </c:pt>
                <c:pt idx="115">
                  <c:v>0.1749836162534</c:v>
                </c:pt>
                <c:pt idx="116">
                  <c:v>0.179495803312616</c:v>
                </c:pt>
                <c:pt idx="117">
                  <c:v>0.18404106573790599</c:v>
                </c:pt>
                <c:pt idx="118">
                  <c:v>0.18866549777971101</c:v>
                </c:pt>
                <c:pt idx="119">
                  <c:v>0.19331868500390201</c:v>
                </c:pt>
                <c:pt idx="120">
                  <c:v>0.19801952447747301</c:v>
                </c:pt>
                <c:pt idx="121">
                  <c:v>0.20277322662757399</c:v>
                </c:pt>
                <c:pt idx="122">
                  <c:v>0.20755310136580599</c:v>
                </c:pt>
                <c:pt idx="123">
                  <c:v>0.21238994521660601</c:v>
                </c:pt>
                <c:pt idx="124">
                  <c:v>0.21725736159147799</c:v>
                </c:pt>
                <c:pt idx="125">
                  <c:v>0.22215421725606899</c:v>
                </c:pt>
                <c:pt idx="126">
                  <c:v>0.22709945302389201</c:v>
                </c:pt>
                <c:pt idx="127">
                  <c:v>0.23206379147720199</c:v>
                </c:pt>
                <c:pt idx="128">
                  <c:v>0.237063570079175</c:v>
                </c:pt>
                <c:pt idx="129">
                  <c:v>0.24209100613102399</c:v>
                </c:pt>
                <c:pt idx="130">
                  <c:v>0.247134429590295</c:v>
                </c:pt>
                <c:pt idx="131">
                  <c:v>0.25221312927810502</c:v>
                </c:pt>
                <c:pt idx="132">
                  <c:v>0.25730419813192401</c:v>
                </c:pt>
                <c:pt idx="133">
                  <c:v>0.26241301487741397</c:v>
                </c:pt>
                <c:pt idx="134">
                  <c:v>0.26754063136096001</c:v>
                </c:pt>
                <c:pt idx="135">
                  <c:v>0.27267619083148897</c:v>
                </c:pt>
                <c:pt idx="136">
                  <c:v>0.27782614862660598</c:v>
                </c:pt>
                <c:pt idx="137">
                  <c:v>0.28298215362463802</c:v>
                </c:pt>
                <c:pt idx="138">
                  <c:v>0.28814307722994198</c:v>
                </c:pt>
                <c:pt idx="139">
                  <c:v>0.29330827281757299</c:v>
                </c:pt>
                <c:pt idx="140">
                  <c:v>0.29847324139471398</c:v>
                </c:pt>
                <c:pt idx="141">
                  <c:v>0.30363701874607602</c:v>
                </c:pt>
                <c:pt idx="142">
                  <c:v>0.30879529665315902</c:v>
                </c:pt>
                <c:pt idx="143">
                  <c:v>0.31395011360410202</c:v>
                </c:pt>
                <c:pt idx="144">
                  <c:v>0.319091930401942</c:v>
                </c:pt>
                <c:pt idx="145">
                  <c:v>0.32422473539435998</c:v>
                </c:pt>
                <c:pt idx="146">
                  <c:v>0.32934664632160499</c:v>
                </c:pt>
                <c:pt idx="147">
                  <c:v>0.33444725298816103</c:v>
                </c:pt>
                <c:pt idx="148">
                  <c:v>0.33953698009141497</c:v>
                </c:pt>
                <c:pt idx="149">
                  <c:v>0.344602325784856</c:v>
                </c:pt>
                <c:pt idx="150">
                  <c:v>0.34964624207989298</c:v>
                </c:pt>
                <c:pt idx="151">
                  <c:v>0.354675479597444</c:v>
                </c:pt>
                <c:pt idx="152">
                  <c:v>0.359664892764474</c:v>
                </c:pt>
                <c:pt idx="153">
                  <c:v>0.36463718614177898</c:v>
                </c:pt>
                <c:pt idx="154">
                  <c:v>0.369580196694271</c:v>
                </c:pt>
                <c:pt idx="155">
                  <c:v>0.374486960742625</c:v>
                </c:pt>
                <c:pt idx="156">
                  <c:v>0.37937453870044102</c:v>
                </c:pt>
                <c:pt idx="157">
                  <c:v>0.38421519675151999</c:v>
                </c:pt>
                <c:pt idx="158">
                  <c:v>0.38902806854361999</c:v>
                </c:pt>
                <c:pt idx="159">
                  <c:v>0.39381256312194401</c:v>
                </c:pt>
                <c:pt idx="160">
                  <c:v>0.39854553977767698</c:v>
                </c:pt>
                <c:pt idx="161">
                  <c:v>0.40325555716774802</c:v>
                </c:pt>
                <c:pt idx="162">
                  <c:v>0.40792005944221799</c:v>
                </c:pt>
                <c:pt idx="163">
                  <c:v>0.41254461501215201</c:v>
                </c:pt>
                <c:pt idx="164">
                  <c:v>0.41714524862416302</c:v>
                </c:pt>
                <c:pt idx="165">
                  <c:v>0.421682785850584</c:v>
                </c:pt>
                <c:pt idx="166">
                  <c:v>0.42619464172591798</c:v>
                </c:pt>
                <c:pt idx="167">
                  <c:v>0.430667327091245</c:v>
                </c:pt>
                <c:pt idx="168">
                  <c:v>0.43508947899303302</c:v>
                </c:pt>
                <c:pt idx="169">
                  <c:v>0.43948691489946501</c:v>
                </c:pt>
                <c:pt idx="170">
                  <c:v>0.443829645474418</c:v>
                </c:pt>
                <c:pt idx="171">
                  <c:v>0.44813795211562701</c:v>
                </c:pt>
                <c:pt idx="172">
                  <c:v>0.45241654950524601</c:v>
                </c:pt>
                <c:pt idx="173">
                  <c:v>0.45663742124807299</c:v>
                </c:pt>
                <c:pt idx="174">
                  <c:v>0.460834838141989</c:v>
                </c:pt>
                <c:pt idx="175">
                  <c:v>0.464989157166389</c:v>
                </c:pt>
                <c:pt idx="176">
                  <c:v>0.469103301967773</c:v>
                </c:pt>
                <c:pt idx="177">
                  <c:v>0.47319503833175902</c:v>
                </c:pt>
                <c:pt idx="178">
                  <c:v>0.47723317412052901</c:v>
                </c:pt>
                <c:pt idx="179">
                  <c:v>0.48124759738482797</c:v>
                </c:pt>
                <c:pt idx="180">
                  <c:v>0.48523159723985299</c:v>
                </c:pt>
                <c:pt idx="181">
                  <c:v>0.489173795284153</c:v>
                </c:pt>
                <c:pt idx="182">
                  <c:v>0.49309722400695599</c:v>
                </c:pt>
                <c:pt idx="183">
                  <c:v>0.49698235753995801</c:v>
                </c:pt>
                <c:pt idx="184">
                  <c:v>0.50084186864147395</c:v>
                </c:pt>
                <c:pt idx="185">
                  <c:v>0.50468273206304703</c:v>
                </c:pt>
                <c:pt idx="186">
                  <c:v>0.50848465395084796</c:v>
                </c:pt>
                <c:pt idx="187">
                  <c:v>0.51227241299616599</c:v>
                </c:pt>
                <c:pt idx="188">
                  <c:v>0.51603583094623995</c:v>
                </c:pt>
                <c:pt idx="189">
                  <c:v>0.51977548201284796</c:v>
                </c:pt>
                <c:pt idx="190">
                  <c:v>0.52350295173461003</c:v>
                </c:pt>
                <c:pt idx="191">
                  <c:v>0.527204103638368</c:v>
                </c:pt>
                <c:pt idx="192">
                  <c:v>0.53089300976922904</c:v>
                </c:pt>
                <c:pt idx="193">
                  <c:v>0.53456865156950994</c:v>
                </c:pt>
                <c:pt idx="194">
                  <c:v>0.53822544065062095</c:v>
                </c:pt>
                <c:pt idx="195">
                  <c:v>0.54187471672808096</c:v>
                </c:pt>
                <c:pt idx="196">
                  <c:v>0.54550993869241704</c:v>
                </c:pt>
                <c:pt idx="197">
                  <c:v>0.54913563809642496</c:v>
                </c:pt>
                <c:pt idx="198">
                  <c:v>0.55275550767639203</c:v>
                </c:pt>
                <c:pt idx="199">
                  <c:v>0.55636291973005203</c:v>
                </c:pt>
                <c:pt idx="200">
                  <c:v>0.55996653753793801</c:v>
                </c:pt>
                <c:pt idx="201">
                  <c:v>0.56356399870955398</c:v>
                </c:pt>
                <c:pt idx="202">
                  <c:v>0.56715549769232698</c:v>
                </c:pt>
                <c:pt idx="203">
                  <c:v>0.57074425776305004</c:v>
                </c:pt>
                <c:pt idx="204">
                  <c:v>0.57432773993074804</c:v>
                </c:pt>
                <c:pt idx="205">
                  <c:v>0.57790863556533201</c:v>
                </c:pt>
                <c:pt idx="206">
                  <c:v>0.581487163202973</c:v>
                </c:pt>
                <c:pt idx="207">
                  <c:v>0.58506183013860202</c:v>
                </c:pt>
                <c:pt idx="208">
                  <c:v>0.58863490549761799</c:v>
                </c:pt>
                <c:pt idx="209">
                  <c:v>0.59220500104715801</c:v>
                </c:pt>
                <c:pt idx="210">
                  <c:v>0.59577204506792503</c:v>
                </c:pt>
                <c:pt idx="211">
                  <c:v>0.59933729339757802</c:v>
                </c:pt>
                <c:pt idx="212">
                  <c:v>0.60289713520075905</c:v>
                </c:pt>
                <c:pt idx="213">
                  <c:v>0.60645388487821095</c:v>
                </c:pt>
                <c:pt idx="214">
                  <c:v>0.61000642213827805</c:v>
                </c:pt>
                <c:pt idx="215">
                  <c:v>0.61355126500958101</c:v>
                </c:pt>
                <c:pt idx="216">
                  <c:v>0.61709193604760804</c:v>
                </c:pt>
                <c:pt idx="217">
                  <c:v>0.62062243507648795</c:v>
                </c:pt>
                <c:pt idx="218">
                  <c:v>0.62414393032353399</c:v>
                </c:pt>
                <c:pt idx="219">
                  <c:v>0.627658467242587</c:v>
                </c:pt>
                <c:pt idx="220">
                  <c:v>0.63115405997246499</c:v>
                </c:pt>
                <c:pt idx="221">
                  <c:v>0.63464050506203695</c:v>
                </c:pt>
                <c:pt idx="222">
                  <c:v>0.63811023872148098</c:v>
                </c:pt>
                <c:pt idx="223">
                  <c:v>0.641558840465138</c:v>
                </c:pt>
                <c:pt idx="224">
                  <c:v>0.64499555082518201</c:v>
                </c:pt>
                <c:pt idx="225">
                  <c:v>0.64839955258516802</c:v>
                </c:pt>
                <c:pt idx="226">
                  <c:v>0.65178400399079495</c:v>
                </c:pt>
                <c:pt idx="227">
                  <c:v>0.655145992101823</c:v>
                </c:pt>
                <c:pt idx="228">
                  <c:v>0.65846677272641996</c:v>
                </c:pt>
                <c:pt idx="229">
                  <c:v>0.66176741233648695</c:v>
                </c:pt>
                <c:pt idx="230">
                  <c:v>0.66502480480013204</c:v>
                </c:pt>
                <c:pt idx="231">
                  <c:v>0.66824379642987797</c:v>
                </c:pt>
                <c:pt idx="232">
                  <c:v>0.67143783060622897</c:v>
                </c:pt>
                <c:pt idx="233">
                  <c:v>0.67456166959516495</c:v>
                </c:pt>
                <c:pt idx="234">
                  <c:v>0.677655488960756</c:v>
                </c:pt>
                <c:pt idx="235">
                  <c:v>0.68069911954823603</c:v>
                </c:pt>
                <c:pt idx="236">
                  <c:v>0.68367739306342201</c:v>
                </c:pt>
                <c:pt idx="237">
                  <c:v>0.686621319976916</c:v>
                </c:pt>
                <c:pt idx="238">
                  <c:v>0.689481506880811</c:v>
                </c:pt>
                <c:pt idx="239">
                  <c:v>0.69228870308067703</c:v>
                </c:pt>
                <c:pt idx="240">
                  <c:v>0.69504444422012701</c:v>
                </c:pt>
                <c:pt idx="241">
                  <c:v>0.69769989411792099</c:v>
                </c:pt>
                <c:pt idx="242">
                  <c:v>0.70031009672524203</c:v>
                </c:pt>
                <c:pt idx="243">
                  <c:v>0.70283133556685295</c:v>
                </c:pt>
                <c:pt idx="244">
                  <c:v>0.70526835275581901</c:v>
                </c:pt>
                <c:pt idx="245">
                  <c:v>0.707655720711862</c:v>
                </c:pt>
                <c:pt idx="246">
                  <c:v>0.70990875736870596</c:v>
                </c:pt>
                <c:pt idx="247">
                  <c:v>0.71210198749505405</c:v>
                </c:pt>
                <c:pt idx="248">
                  <c:v>0.71420865929311095</c:v>
                </c:pt>
                <c:pt idx="249">
                  <c:v>0.71619365849872896</c:v>
                </c:pt>
                <c:pt idx="250">
                  <c:v>0.71811872574245705</c:v>
                </c:pt>
                <c:pt idx="251">
                  <c:v>0.71990933724546502</c:v>
                </c:pt>
                <c:pt idx="252">
                  <c:v>0.72160706348942405</c:v>
                </c:pt>
                <c:pt idx="253">
                  <c:v>0.723228598843354</c:v>
                </c:pt>
                <c:pt idx="254">
                  <c:v>0.72468656063524906</c:v>
                </c:pt>
                <c:pt idx="255">
                  <c:v>0.72607560889764799</c:v>
                </c:pt>
                <c:pt idx="256">
                  <c:v>0.72733875820565996</c:v>
                </c:pt>
                <c:pt idx="257">
                  <c:v>0.72847184724673897</c:v>
                </c:pt>
                <c:pt idx="258">
                  <c:v>0.72953288319777398</c:v>
                </c:pt>
                <c:pt idx="259">
                  <c:v>0.73041355590535195</c:v>
                </c:pt>
                <c:pt idx="260">
                  <c:v>0.73120451607327996</c:v>
                </c:pt>
                <c:pt idx="261">
                  <c:v>0.73188610657139197</c:v>
                </c:pt>
                <c:pt idx="262">
                  <c:v>0.73239850313663202</c:v>
                </c:pt>
                <c:pt idx="263">
                  <c:v>0.73283261993122295</c:v>
                </c:pt>
                <c:pt idx="264">
                  <c:v>0.73310292898203699</c:v>
                </c:pt>
                <c:pt idx="265">
                  <c:v>0.73324838093224798</c:v>
                </c:pt>
                <c:pt idx="266">
                  <c:v>0.73330756423399701</c:v>
                </c:pt>
                <c:pt idx="267">
                  <c:v>0.73315876692501503</c:v>
                </c:pt>
                <c:pt idx="268">
                  <c:v>0.73292774179773901</c:v>
                </c:pt>
                <c:pt idx="269">
                  <c:v>0.73255645162062799</c:v>
                </c:pt>
                <c:pt idx="270">
                  <c:v>0.73202537925311295</c:v>
                </c:pt>
                <c:pt idx="271">
                  <c:v>0.73141117897357899</c:v>
                </c:pt>
                <c:pt idx="272">
                  <c:v>0.73060214664693501</c:v>
                </c:pt>
                <c:pt idx="273">
                  <c:v>0.72968462200909401</c:v>
                </c:pt>
                <c:pt idx="274">
                  <c:v>0.72865536717590695</c:v>
                </c:pt>
                <c:pt idx="275">
                  <c:v>0.727433720824887</c:v>
                </c:pt>
                <c:pt idx="276">
                  <c:v>0.72612835194583303</c:v>
                </c:pt>
                <c:pt idx="277">
                  <c:v>0.72465863076619896</c:v>
                </c:pt>
                <c:pt idx="278">
                  <c:v>0.72305006308364705</c:v>
                </c:pt>
                <c:pt idx="279">
                  <c:v>0.72135816013908505</c:v>
                </c:pt>
                <c:pt idx="280">
                  <c:v>0.71945137794338698</c:v>
                </c:pt>
                <c:pt idx="281">
                  <c:v>0.71745950207964204</c:v>
                </c:pt>
                <c:pt idx="282">
                  <c:v>0.71533669667910504</c:v>
                </c:pt>
                <c:pt idx="283">
                  <c:v>0.71304842932926205</c:v>
                </c:pt>
                <c:pt idx="284">
                  <c:v>0.71067931285411601</c:v>
                </c:pt>
                <c:pt idx="285">
                  <c:v>0.708131781745859</c:v>
                </c:pt>
                <c:pt idx="286">
                  <c:v>0.70547312654648098</c:v>
                </c:pt>
                <c:pt idx="287">
                  <c:v>0.70271775733440101</c:v>
                </c:pt>
                <c:pt idx="288">
                  <c:v>0.69977548928126998</c:v>
                </c:pt>
                <c:pt idx="289">
                  <c:v>0.69675670656289201</c:v>
                </c:pt>
                <c:pt idx="290">
                  <c:v>0.69359671893998898</c:v>
                </c:pt>
                <c:pt idx="291">
                  <c:v>0.69030432175668199</c:v>
                </c:pt>
                <c:pt idx="292">
                  <c:v>0.68693763844705702</c:v>
                </c:pt>
                <c:pt idx="293">
                  <c:v>0.68339021114965504</c:v>
                </c:pt>
                <c:pt idx="294">
                  <c:v>0.67976150823831105</c:v>
                </c:pt>
                <c:pt idx="295">
                  <c:v>0.67602763812343802</c:v>
                </c:pt>
                <c:pt idx="296">
                  <c:v>0.67214588653631302</c:v>
                </c:pt>
                <c:pt idx="297">
                  <c:v>0.66819632501392701</c:v>
                </c:pt>
                <c:pt idx="298">
                  <c:v>0.664105613720259</c:v>
                </c:pt>
                <c:pt idx="299">
                  <c:v>0.65991694551562197</c:v>
                </c:pt>
                <c:pt idx="300">
                  <c:v>0.65565637202308702</c:v>
                </c:pt>
                <c:pt idx="301">
                  <c:v>0.65123902207300599</c:v>
                </c:pt>
                <c:pt idx="302">
                  <c:v>0.64676148248716603</c:v>
                </c:pt>
                <c:pt idx="303">
                  <c:v>0.64217949661700202</c:v>
                </c:pt>
                <c:pt idx="304">
                  <c:v>0.63748908500075596</c:v>
                </c:pt>
                <c:pt idx="305">
                  <c:v>0.63274185477863798</c:v>
                </c:pt>
                <c:pt idx="306">
                  <c:v>0.62786424821031495</c:v>
                </c:pt>
                <c:pt idx="307">
                  <c:v>0.62292083312476698</c:v>
                </c:pt>
                <c:pt idx="308">
                  <c:v>0.61790553622814404</c:v>
                </c:pt>
                <c:pt idx="309">
                  <c:v>0.61277803866434799</c:v>
                </c:pt>
                <c:pt idx="310">
                  <c:v>0.60760251565482104</c:v>
                </c:pt>
                <c:pt idx="311">
                  <c:v>0.60233282094605101</c:v>
                </c:pt>
                <c:pt idx="312">
                  <c:v>0.59699107102636495</c:v>
                </c:pt>
                <c:pt idx="313">
                  <c:v>0.59160491452369202</c:v>
                </c:pt>
                <c:pt idx="314">
                  <c:v>0.58610970400543105</c:v>
                </c:pt>
                <c:pt idx="315">
                  <c:v>0.58057577848002595</c:v>
                </c:pt>
                <c:pt idx="316">
                  <c:v>0.57497866011818699</c:v>
                </c:pt>
                <c:pt idx="317">
                  <c:v>0.56930988264183602</c:v>
                </c:pt>
                <c:pt idx="318">
                  <c:v>0.56360627210513503</c:v>
                </c:pt>
                <c:pt idx="319">
                  <c:v>0.55782792833861705</c:v>
                </c:pt>
                <c:pt idx="320">
                  <c:v>0.55200832328500804</c:v>
                </c:pt>
                <c:pt idx="321">
                  <c:v>0.54615062536661896</c:v>
                </c:pt>
                <c:pt idx="322">
                  <c:v>0.54022826956613301</c:v>
                </c:pt>
                <c:pt idx="323">
                  <c:v>0.53428071297383595</c:v>
                </c:pt>
                <c:pt idx="324">
                  <c:v>0.52828689122944394</c:v>
                </c:pt>
                <c:pt idx="325">
                  <c:v>0.52225554485270398</c:v>
                </c:pt>
                <c:pt idx="326">
                  <c:v>0.516202908609394</c:v>
                </c:pt>
                <c:pt idx="327">
                  <c:v>0.51010296797245303</c:v>
                </c:pt>
                <c:pt idx="328">
                  <c:v>0.50398537311321601</c:v>
                </c:pt>
                <c:pt idx="329">
                  <c:v>0.49784352086096301</c:v>
                </c:pt>
                <c:pt idx="330">
                  <c:v>0.49167396230293697</c:v>
                </c:pt>
                <c:pt idx="331">
                  <c:v>0.48549257716635902</c:v>
                </c:pt>
                <c:pt idx="332">
                  <c:v>0.47928884144266998</c:v>
                </c:pt>
                <c:pt idx="333">
                  <c:v>0.473073773764078</c:v>
                </c:pt>
                <c:pt idx="334">
                  <c:v>0.46684987376641501</c:v>
                </c:pt>
                <c:pt idx="335">
                  <c:v>0.46061359770427601</c:v>
                </c:pt>
                <c:pt idx="336">
                  <c:v>0.45437454998646598</c:v>
                </c:pt>
                <c:pt idx="337">
                  <c:v>0.44813127333015401</c:v>
                </c:pt>
                <c:pt idx="338">
                  <c:v>0.44188834754179801</c:v>
                </c:pt>
                <c:pt idx="339">
                  <c:v>0.43564615723919797</c:v>
                </c:pt>
                <c:pt idx="340">
                  <c:v>0.42941045375193199</c:v>
                </c:pt>
                <c:pt idx="341">
                  <c:v>0.42318098918952102</c:v>
                </c:pt>
                <c:pt idx="342">
                  <c:v>0.41695875363236001</c:v>
                </c:pt>
                <c:pt idx="343">
                  <c:v>0.41075310813851001</c:v>
                </c:pt>
                <c:pt idx="344">
                  <c:v>0.40455628274083</c:v>
                </c:pt>
                <c:pt idx="345">
                  <c:v>0.398379377934583</c:v>
                </c:pt>
                <c:pt idx="346">
                  <c:v>0.39222146258255303</c:v>
                </c:pt>
                <c:pt idx="347">
                  <c:v>0.386075997281355</c:v>
                </c:pt>
                <c:pt idx="348">
                  <c:v>0.37996693851056501</c:v>
                </c:pt>
                <c:pt idx="349">
                  <c:v>0.37387388154199502</c:v>
                </c:pt>
                <c:pt idx="350">
                  <c:v>0.36780770738323898</c:v>
                </c:pt>
                <c:pt idx="351">
                  <c:v>0.36177681308420101</c:v>
                </c:pt>
                <c:pt idx="352">
                  <c:v>0.35576453403887698</c:v>
                </c:pt>
                <c:pt idx="353">
                  <c:v>0.34979792013997302</c:v>
                </c:pt>
                <c:pt idx="354">
                  <c:v>0.34385998072323898</c:v>
                </c:pt>
                <c:pt idx="355">
                  <c:v>0.33795011864326902</c:v>
                </c:pt>
                <c:pt idx="356">
                  <c:v>0.33209432154110102</c:v>
                </c:pt>
                <c:pt idx="357">
                  <c:v>0.326262814792108</c:v>
                </c:pt>
                <c:pt idx="358">
                  <c:v>0.32047910404209701</c:v>
                </c:pt>
                <c:pt idx="359">
                  <c:v>0.31473988784157902</c:v>
                </c:pt>
                <c:pt idx="360">
                  <c:v>0.30902695393837798</c:v>
                </c:pt>
                <c:pt idx="361">
                  <c:v>0.30338450994844002</c:v>
                </c:pt>
                <c:pt idx="362">
                  <c:v>0.29777281844224801</c:v>
                </c:pt>
                <c:pt idx="363">
                  <c:v>0.292206022175238</c:v>
                </c:pt>
                <c:pt idx="364">
                  <c:v>0.28670110290627199</c:v>
                </c:pt>
                <c:pt idx="365">
                  <c:v>0.28122654770316102</c:v>
                </c:pt>
                <c:pt idx="366">
                  <c:v>0.27581978987134897</c:v>
                </c:pt>
                <c:pt idx="367">
                  <c:v>0.27045894324686498</c:v>
                </c:pt>
                <c:pt idx="368">
                  <c:v>0.265136075362226</c:v>
                </c:pt>
                <c:pt idx="369">
                  <c:v>0.25989311123637499</c:v>
                </c:pt>
                <c:pt idx="370">
                  <c:v>0.25468352724204602</c:v>
                </c:pt>
                <c:pt idx="371">
                  <c:v>0.249534975788406</c:v>
                </c:pt>
                <c:pt idx="372">
                  <c:v>0.244448325074199</c:v>
                </c:pt>
                <c:pt idx="373">
                  <c:v>0.239395992616737</c:v>
                </c:pt>
                <c:pt idx="374">
                  <c:v>0.234428957029164</c:v>
                </c:pt>
                <c:pt idx="375">
                  <c:v>0.22950360114763799</c:v>
                </c:pt>
                <c:pt idx="376">
                  <c:v>0.22462948856038301</c:v>
                </c:pt>
                <c:pt idx="377">
                  <c:v>0.219833366058343</c:v>
                </c:pt>
                <c:pt idx="378">
                  <c:v>0.215073232939476</c:v>
                </c:pt>
                <c:pt idx="379">
                  <c:v>0.210388313819209</c:v>
                </c:pt>
                <c:pt idx="380">
                  <c:v>0.20575991357969201</c:v>
                </c:pt>
                <c:pt idx="381">
                  <c:v>0.201170903450927</c:v>
                </c:pt>
                <c:pt idx="382">
                  <c:v>0.19667551382397599</c:v>
                </c:pt>
                <c:pt idx="383">
                  <c:v>0.19221701594212001</c:v>
                </c:pt>
                <c:pt idx="384">
                  <c:v>0.187821625697626</c:v>
                </c:pt>
                <c:pt idx="385">
                  <c:v>0.18349735308642301</c:v>
                </c:pt>
                <c:pt idx="386">
                  <c:v>0.17921014702861701</c:v>
                </c:pt>
                <c:pt idx="387">
                  <c:v>0.175009807999152</c:v>
                </c:pt>
                <c:pt idx="388">
                  <c:v>0.17085741483870301</c:v>
                </c:pt>
                <c:pt idx="389">
                  <c:v>0.16675481317284099</c:v>
                </c:pt>
                <c:pt idx="390">
                  <c:v>0.16273731159035901</c:v>
                </c:pt>
                <c:pt idx="391">
                  <c:v>0.15875694119183001</c:v>
                </c:pt>
                <c:pt idx="392">
                  <c:v>0.154849674219977</c:v>
                </c:pt>
                <c:pt idx="393">
                  <c:v>0.151003896830429</c:v>
                </c:pt>
                <c:pt idx="394">
                  <c:v>0.147195152274438</c:v>
                </c:pt>
                <c:pt idx="395">
                  <c:v>0.14348238668435501</c:v>
                </c:pt>
                <c:pt idx="396">
                  <c:v>0.13980752013474701</c:v>
                </c:pt>
                <c:pt idx="397">
                  <c:v>0.13619148031329401</c:v>
                </c:pt>
                <c:pt idx="398">
                  <c:v>0.13264977297792799</c:v>
                </c:pt>
                <c:pt idx="399">
                  <c:v>0.12914459647519799</c:v>
                </c:pt>
                <c:pt idx="400">
                  <c:v>0.125720594075557</c:v>
                </c:pt>
                <c:pt idx="401">
                  <c:v>0.122347284027985</c:v>
                </c:pt>
                <c:pt idx="402">
                  <c:v>0.11901846490837401</c:v>
                </c:pt>
                <c:pt idx="403">
                  <c:v>0.11577595251586199</c:v>
                </c:pt>
                <c:pt idx="404">
                  <c:v>0.11256919084577401</c:v>
                </c:pt>
                <c:pt idx="405">
                  <c:v>0.109428781133121</c:v>
                </c:pt>
                <c:pt idx="406">
                  <c:v>0.106351073874744</c:v>
                </c:pt>
                <c:pt idx="407">
                  <c:v>0.103308734538526</c:v>
                </c:pt>
                <c:pt idx="408">
                  <c:v>0.100353783793231</c:v>
                </c:pt>
                <c:pt idx="409">
                  <c:v>9.7438531098888004E-2</c:v>
                </c:pt>
                <c:pt idx="410">
                  <c:v>9.45750847853149E-2</c:v>
                </c:pt>
                <c:pt idx="411">
                  <c:v>9.1785417567129601E-2</c:v>
                </c:pt>
                <c:pt idx="412">
                  <c:v>8.9030032836484502E-2</c:v>
                </c:pt>
                <c:pt idx="413">
                  <c:v>8.6346921385890604E-2</c:v>
                </c:pt>
                <c:pt idx="414">
                  <c:v>8.3714801202151495E-2</c:v>
                </c:pt>
                <c:pt idx="415">
                  <c:v>8.1120432843146101E-2</c:v>
                </c:pt>
                <c:pt idx="416">
                  <c:v>7.8609838522309697E-2</c:v>
                </c:pt>
                <c:pt idx="417">
                  <c:v>7.61322536268456E-2</c:v>
                </c:pt>
                <c:pt idx="418">
                  <c:v>7.3712305343383203E-2</c:v>
                </c:pt>
                <c:pt idx="419">
                  <c:v>7.1353583377508203E-2</c:v>
                </c:pt>
                <c:pt idx="420">
                  <c:v>6.9027297914149605E-2</c:v>
                </c:pt>
                <c:pt idx="421">
                  <c:v>6.6777388073278293E-2</c:v>
                </c:pt>
                <c:pt idx="422">
                  <c:v>6.4567099827050903E-2</c:v>
                </c:pt>
                <c:pt idx="423">
                  <c:v>6.2400453914896702E-2</c:v>
                </c:pt>
                <c:pt idx="424">
                  <c:v>6.0304036757016802E-2</c:v>
                </c:pt>
                <c:pt idx="425">
                  <c:v>5.8238510641685497E-2</c:v>
                </c:pt>
                <c:pt idx="426">
                  <c:v>5.6234652062548997E-2</c:v>
                </c:pt>
                <c:pt idx="427">
                  <c:v>5.4279770850997999E-2</c:v>
                </c:pt>
                <c:pt idx="428">
                  <c:v>5.2355342045751603E-2</c:v>
                </c:pt>
                <c:pt idx="429">
                  <c:v>5.0508725994288801E-2</c:v>
                </c:pt>
                <c:pt idx="430">
                  <c:v>4.8691256115598401E-2</c:v>
                </c:pt>
                <c:pt idx="431">
                  <c:v>4.6921522685003103E-2</c:v>
                </c:pt>
                <c:pt idx="432">
                  <c:v>4.5208721493301102E-2</c:v>
                </c:pt>
                <c:pt idx="433">
                  <c:v>4.3524295994601003E-2</c:v>
                </c:pt>
                <c:pt idx="434">
                  <c:v>4.1903391302930103E-2</c:v>
                </c:pt>
                <c:pt idx="435">
                  <c:v>4.0319824502993901E-2</c:v>
                </c:pt>
                <c:pt idx="436">
                  <c:v>3.8771018298644502E-2</c:v>
                </c:pt>
                <c:pt idx="437">
                  <c:v>3.7285525256501702E-2</c:v>
                </c:pt>
                <c:pt idx="438">
                  <c:v>3.5826379609241198E-2</c:v>
                </c:pt>
                <c:pt idx="439">
                  <c:v>3.4416916261804098E-2</c:v>
                </c:pt>
                <c:pt idx="440">
                  <c:v>3.3051686785255302E-2</c:v>
                </c:pt>
                <c:pt idx="441">
                  <c:v>3.17119280791845E-2</c:v>
                </c:pt>
                <c:pt idx="442">
                  <c:v>3.0435059186192E-2</c:v>
                </c:pt>
                <c:pt idx="443">
                  <c:v>2.91848773128549E-2</c:v>
                </c:pt>
                <c:pt idx="444">
                  <c:v>2.7971680124317399E-2</c:v>
                </c:pt>
                <c:pt idx="445">
                  <c:v>2.6807946131018799E-2</c:v>
                </c:pt>
                <c:pt idx="446">
                  <c:v>2.5667412963032599E-2</c:v>
                </c:pt>
                <c:pt idx="447">
                  <c:v>2.45761437211275E-2</c:v>
                </c:pt>
                <c:pt idx="448">
                  <c:v>2.35174605714152E-2</c:v>
                </c:pt>
                <c:pt idx="449">
                  <c:v>2.2484392063740401E-2</c:v>
                </c:pt>
                <c:pt idx="450">
                  <c:v>2.15042799155577E-2</c:v>
                </c:pt>
                <c:pt idx="451">
                  <c:v>2.0544980848502599E-2</c:v>
                </c:pt>
                <c:pt idx="452">
                  <c:v>1.96226776103363E-2</c:v>
                </c:pt>
                <c:pt idx="453">
                  <c:v>1.8737181694375198E-2</c:v>
                </c:pt>
                <c:pt idx="454">
                  <c:v>1.7871506898033001E-2</c:v>
                </c:pt>
                <c:pt idx="455">
                  <c:v>1.7052357119907199E-2</c:v>
                </c:pt>
                <c:pt idx="456">
                  <c:v>1.62556667975438E-2</c:v>
                </c:pt>
                <c:pt idx="457">
                  <c:v>1.5485219883445801E-2</c:v>
                </c:pt>
                <c:pt idx="458">
                  <c:v>1.47541388469532E-2</c:v>
                </c:pt>
                <c:pt idx="459">
                  <c:v>1.4040424469294901E-2</c:v>
                </c:pt>
                <c:pt idx="460">
                  <c:v>1.33616374590302E-2</c:v>
                </c:pt>
                <c:pt idx="461">
                  <c:v>1.27087156655657E-2</c:v>
                </c:pt>
                <c:pt idx="462">
                  <c:v>1.20729005978777E-2</c:v>
                </c:pt>
                <c:pt idx="463">
                  <c:v>1.14774369736062E-2</c:v>
                </c:pt>
                <c:pt idx="464">
                  <c:v>1.0896918536420599E-2</c:v>
                </c:pt>
                <c:pt idx="465">
                  <c:v>1.0341403476853001E-2</c:v>
                </c:pt>
                <c:pt idx="466">
                  <c:v>9.8136421905322194E-3</c:v>
                </c:pt>
                <c:pt idx="467">
                  <c:v>9.2998676873333897E-3</c:v>
                </c:pt>
                <c:pt idx="468">
                  <c:v>8.8172759370594295E-3</c:v>
                </c:pt>
                <c:pt idx="469">
                  <c:v>8.3516747016537593E-3</c:v>
                </c:pt>
                <c:pt idx="470">
                  <c:v>7.9028498546293499E-3</c:v>
                </c:pt>
                <c:pt idx="471">
                  <c:v>7.48230902453493E-3</c:v>
                </c:pt>
                <c:pt idx="472">
                  <c:v>7.0734912103695103E-3</c:v>
                </c:pt>
                <c:pt idx="473">
                  <c:v>6.6869876147175903E-3</c:v>
                </c:pt>
                <c:pt idx="474">
                  <c:v>6.3189232211462304E-3</c:v>
                </c:pt>
                <c:pt idx="475">
                  <c:v>5.9617082801618699E-3</c:v>
                </c:pt>
                <c:pt idx="476">
                  <c:v>5.6308515727417803E-3</c:v>
                </c:pt>
                <c:pt idx="477">
                  <c:v>5.3102815796633798E-3</c:v>
                </c:pt>
                <c:pt idx="478">
                  <c:v>5.0048598450870597E-3</c:v>
                </c:pt>
                <c:pt idx="479">
                  <c:v>4.71819887007248E-3</c:v>
                </c:pt>
                <c:pt idx="480">
                  <c:v>4.4403860687468001E-3</c:v>
                </c:pt>
                <c:pt idx="481">
                  <c:v>4.1813074563593301E-3</c:v>
                </c:pt>
                <c:pt idx="482">
                  <c:v>3.9336853959306504E-3</c:v>
                </c:pt>
                <c:pt idx="483">
                  <c:v>3.6956207061672902E-3</c:v>
                </c:pt>
                <c:pt idx="484">
                  <c:v>3.4757394688537499E-3</c:v>
                </c:pt>
                <c:pt idx="485">
                  <c:v>3.2629292851176898E-3</c:v>
                </c:pt>
                <c:pt idx="486">
                  <c:v>3.06285194564376E-3</c:v>
                </c:pt>
                <c:pt idx="487">
                  <c:v>2.8744947490055E-3</c:v>
                </c:pt>
                <c:pt idx="488">
                  <c:v>2.6925554295041299E-3</c:v>
                </c:pt>
                <c:pt idx="489">
                  <c:v>2.5254545539560801E-3</c:v>
                </c:pt>
                <c:pt idx="490">
                  <c:v>2.3649395696063299E-3</c:v>
                </c:pt>
                <c:pt idx="491">
                  <c:v>2.2125903860728698E-3</c:v>
                </c:pt>
                <c:pt idx="492">
                  <c:v>2.0715421734197499E-3</c:v>
                </c:pt>
                <c:pt idx="493">
                  <c:v>1.93547979457429E-3</c:v>
                </c:pt>
                <c:pt idx="494">
                  <c:v>1.80944518529005E-3</c:v>
                </c:pt>
                <c:pt idx="495">
                  <c:v>1.69026624130184E-3</c:v>
                </c:pt>
                <c:pt idx="496">
                  <c:v>1.5759066795217899E-3</c:v>
                </c:pt>
                <c:pt idx="497">
                  <c:v>1.4719572253083799E-3</c:v>
                </c:pt>
                <c:pt idx="498">
                  <c:v>1.37179995970017E-3</c:v>
                </c:pt>
                <c:pt idx="499">
                  <c:v>1.2780997866003801E-3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Distribution_OKOK!$BR$41</c:f>
              <c:strCache>
                <c:ptCount val="1"/>
                <c:pt idx="0">
                  <c:v>Median</c:v>
                </c:pt>
              </c:strCache>
            </c:strRef>
          </c:tx>
          <c:spPr>
            <a:ln w="12700">
              <a:solidFill>
                <a:schemeClr val="tx1"/>
              </a:solidFill>
              <a:prstDash val="sysDash"/>
            </a:ln>
          </c:spPr>
          <c:marker>
            <c:symbol val="none"/>
          </c:marker>
          <c:xVal>
            <c:numRef>
              <c:f>Distribution_OKOK!$BP$42:$BP$541</c:f>
              <c:numCache>
                <c:formatCode>General</c:formatCode>
                <c:ptCount val="500"/>
                <c:pt idx="0">
                  <c:v>9113.3352097083371</c:v>
                </c:pt>
                <c:pt idx="1">
                  <c:v>9155.311868578985</c:v>
                </c:pt>
                <c:pt idx="2">
                  <c:v>9197.4818748741836</c:v>
                </c:pt>
                <c:pt idx="3">
                  <c:v>9239.8461191652787</c:v>
                </c:pt>
                <c:pt idx="4">
                  <c:v>9282.4054961262445</c:v>
                </c:pt>
                <c:pt idx="5">
                  <c:v>9325.1609045517835</c:v>
                </c:pt>
                <c:pt idx="6">
                  <c:v>9368.1132473767502</c:v>
                </c:pt>
                <c:pt idx="7">
                  <c:v>9411.2634316943386</c:v>
                </c:pt>
                <c:pt idx="8">
                  <c:v>9454.6123687764721</c:v>
                </c:pt>
                <c:pt idx="9">
                  <c:v>9498.1609740923068</c:v>
                </c:pt>
                <c:pt idx="10">
                  <c:v>9541.9101673276473</c:v>
                </c:pt>
                <c:pt idx="11">
                  <c:v>9585.8608724047099</c:v>
                </c:pt>
                <c:pt idx="12">
                  <c:v>9630.0140175006927</c:v>
                </c:pt>
                <c:pt idx="13">
                  <c:v>9674.3705350686578</c:v>
                </c:pt>
                <c:pt idx="14">
                  <c:v>9718.931361856683</c:v>
                </c:pt>
                <c:pt idx="15">
                  <c:v>9763.6974389268307</c:v>
                </c:pt>
                <c:pt idx="16">
                  <c:v>9808.6697116765044</c:v>
                </c:pt>
                <c:pt idx="17">
                  <c:v>9853.849129857379</c:v>
                </c:pt>
                <c:pt idx="18">
                  <c:v>9899.2366475960316</c:v>
                </c:pt>
                <c:pt idx="19">
                  <c:v>9944.8332234131321</c:v>
                </c:pt>
                <c:pt idx="20">
                  <c:v>9990.6398202449909</c:v>
                </c:pt>
                <c:pt idx="21">
                  <c:v>10036.657405463116</c:v>
                </c:pt>
                <c:pt idx="22">
                  <c:v>10082.886950894957</c:v>
                </c:pt>
                <c:pt idx="23">
                  <c:v>10129.329432843624</c:v>
                </c:pt>
                <c:pt idx="24">
                  <c:v>10175.985832109844</c:v>
                </c:pt>
                <c:pt idx="25">
                  <c:v>10222.857134011714</c:v>
                </c:pt>
                <c:pt idx="26">
                  <c:v>10269.944328406011</c:v>
                </c:pt>
                <c:pt idx="27">
                  <c:v>10317.248409708189</c:v>
                </c:pt>
                <c:pt idx="28">
                  <c:v>10364.770376914739</c:v>
                </c:pt>
                <c:pt idx="29">
                  <c:v>10412.5112336234</c:v>
                </c:pt>
                <c:pt idx="30">
                  <c:v>10460.471988054665</c:v>
                </c:pt>
                <c:pt idx="31">
                  <c:v>10508.653653072424</c:v>
                </c:pt>
                <c:pt idx="32">
                  <c:v>10557.057246206459</c:v>
                </c:pt>
                <c:pt idx="33">
                  <c:v>10605.683789673205</c:v>
                </c:pt>
                <c:pt idx="34">
                  <c:v>10654.534310397512</c:v>
                </c:pt>
                <c:pt idx="35">
                  <c:v>10703.609840034453</c:v>
                </c:pt>
                <c:pt idx="36">
                  <c:v>10752.911414990349</c:v>
                </c:pt>
                <c:pt idx="37">
                  <c:v>10802.440076445981</c:v>
                </c:pt>
                <c:pt idx="38">
                  <c:v>10852.19687037764</c:v>
                </c:pt>
                <c:pt idx="39">
                  <c:v>10902.182847579723</c:v>
                </c:pt>
                <c:pt idx="40">
                  <c:v>10952.399063685869</c:v>
                </c:pt>
                <c:pt idx="41">
                  <c:v>11002.84657919279</c:v>
                </c:pt>
                <c:pt idx="42">
                  <c:v>11053.526459481989</c:v>
                </c:pt>
                <c:pt idx="43">
                  <c:v>11104.439774841339</c:v>
                </c:pt>
                <c:pt idx="44">
                  <c:v>11155.587600489383</c:v>
                </c:pt>
                <c:pt idx="45">
                  <c:v>11206.971016596861</c:v>
                </c:pt>
                <c:pt idx="46">
                  <c:v>11258.591108310173</c:v>
                </c:pt>
                <c:pt idx="47">
                  <c:v>11310.448965773197</c:v>
                </c:pt>
                <c:pt idx="48">
                  <c:v>11362.545684151817</c:v>
                </c:pt>
                <c:pt idx="49">
                  <c:v>11414.882363656141</c:v>
                </c:pt>
                <c:pt idx="50">
                  <c:v>11467.460109564108</c:v>
                </c:pt>
                <c:pt idx="51">
                  <c:v>11520.280032243913</c:v>
                </c:pt>
                <c:pt idx="52">
                  <c:v>11573.343247178975</c:v>
                </c:pt>
                <c:pt idx="53">
                  <c:v>11626.650874990406</c:v>
                </c:pt>
                <c:pt idx="54">
                  <c:v>11680.204041461222</c:v>
                </c:pt>
                <c:pt idx="55">
                  <c:v>11734.003877559191</c:v>
                </c:pt>
                <c:pt idx="56">
                  <c:v>11788.051519462064</c:v>
                </c:pt>
                <c:pt idx="57">
                  <c:v>11842.348108580738</c:v>
                </c:pt>
                <c:pt idx="58">
                  <c:v>11896.894791583718</c:v>
                </c:pt>
                <c:pt idx="59">
                  <c:v>11951.692720420406</c:v>
                </c:pt>
                <c:pt idx="60">
                  <c:v>12006.743052346905</c:v>
                </c:pt>
                <c:pt idx="61">
                  <c:v>12062.046949949505</c:v>
                </c:pt>
                <c:pt idx="62">
                  <c:v>12117.605581169733</c:v>
                </c:pt>
                <c:pt idx="63">
                  <c:v>12173.420119327833</c:v>
                </c:pt>
                <c:pt idx="64">
                  <c:v>12229.491743149367</c:v>
                </c:pt>
                <c:pt idx="65">
                  <c:v>12285.821636788824</c:v>
                </c:pt>
                <c:pt idx="66">
                  <c:v>12342.410989855362</c:v>
                </c:pt>
                <c:pt idx="67">
                  <c:v>12399.260997436622</c:v>
                </c:pt>
                <c:pt idx="68">
                  <c:v>12456.372860125846</c:v>
                </c:pt>
                <c:pt idx="69">
                  <c:v>12513.747784045914</c:v>
                </c:pt>
                <c:pt idx="70">
                  <c:v>12571.386980875577</c:v>
                </c:pt>
                <c:pt idx="71">
                  <c:v>12629.291667873696</c:v>
                </c:pt>
                <c:pt idx="72">
                  <c:v>12687.463067906881</c:v>
                </c:pt>
                <c:pt idx="73">
                  <c:v>12745.902409473965</c:v>
                </c:pt>
                <c:pt idx="74">
                  <c:v>12804.610926732694</c:v>
                </c:pt>
                <c:pt idx="75">
                  <c:v>12863.589859524549</c:v>
                </c:pt>
                <c:pt idx="76">
                  <c:v>12922.840453402623</c:v>
                </c:pt>
                <c:pt idx="77">
                  <c:v>12982.363959656912</c:v>
                </c:pt>
                <c:pt idx="78">
                  <c:v>13042.161635341146</c:v>
                </c:pt>
                <c:pt idx="79">
                  <c:v>13102.234743298302</c:v>
                </c:pt>
                <c:pt idx="80">
                  <c:v>13162.584552189004</c:v>
                </c:pt>
                <c:pt idx="81">
                  <c:v>13223.212336517063</c:v>
                </c:pt>
                <c:pt idx="82">
                  <c:v>13284.119376657032</c:v>
                </c:pt>
                <c:pt idx="83">
                  <c:v>13345.306958880177</c:v>
                </c:pt>
                <c:pt idx="84">
                  <c:v>13406.776375383173</c:v>
                </c:pt>
                <c:pt idx="85">
                  <c:v>13468.528924314462</c:v>
                </c:pt>
                <c:pt idx="86">
                  <c:v>13530.565909802055</c:v>
                </c:pt>
                <c:pt idx="87">
                  <c:v>13592.888641980033</c:v>
                </c:pt>
                <c:pt idx="88">
                  <c:v>13655.498437017886</c:v>
                </c:pt>
                <c:pt idx="89">
                  <c:v>13718.396617147235</c:v>
                </c:pt>
                <c:pt idx="90">
                  <c:v>13781.584510690303</c:v>
                </c:pt>
                <c:pt idx="91">
                  <c:v>13845.063452086641</c:v>
                </c:pt>
                <c:pt idx="92">
                  <c:v>13908.834781923364</c:v>
                </c:pt>
                <c:pt idx="93">
                  <c:v>13972.899846962016</c:v>
                </c:pt>
                <c:pt idx="94">
                  <c:v>14037.260000167837</c:v>
                </c:pt>
                <c:pt idx="95">
                  <c:v>14101.916600736849</c:v>
                </c:pt>
                <c:pt idx="96">
                  <c:v>14166.871014126702</c:v>
                </c:pt>
                <c:pt idx="97">
                  <c:v>14232.124612084006</c:v>
                </c:pt>
                <c:pt idx="98">
                  <c:v>14297.678772674173</c:v>
                </c:pt>
                <c:pt idx="99">
                  <c:v>14363.534880308982</c:v>
                </c:pt>
                <c:pt idx="100">
                  <c:v>14429.694325777977</c:v>
                </c:pt>
                <c:pt idx="101">
                  <c:v>14496.15850627645</c:v>
                </c:pt>
                <c:pt idx="102">
                  <c:v>14562.928825435525</c:v>
                </c:pt>
                <c:pt idx="103">
                  <c:v>14630.00669335065</c:v>
                </c:pt>
                <c:pt idx="104">
                  <c:v>14697.39352661317</c:v>
                </c:pt>
                <c:pt idx="105">
                  <c:v>14765.090748339122</c:v>
                </c:pt>
                <c:pt idx="106">
                  <c:v>14833.099788199723</c:v>
                </c:pt>
                <c:pt idx="107">
                  <c:v>14901.422082450512</c:v>
                </c:pt>
                <c:pt idx="108">
                  <c:v>14970.059073963394</c:v>
                </c:pt>
                <c:pt idx="109">
                  <c:v>15039.012212255924</c:v>
                </c:pt>
                <c:pt idx="110">
                  <c:v>15108.282953522639</c:v>
                </c:pt>
                <c:pt idx="111">
                  <c:v>15177.872760664364</c:v>
                </c:pt>
                <c:pt idx="112">
                  <c:v>15247.78310332111</c:v>
                </c:pt>
                <c:pt idx="113">
                  <c:v>15318.015457901916</c:v>
                </c:pt>
                <c:pt idx="114">
                  <c:v>15388.57130761651</c:v>
                </c:pt>
                <c:pt idx="115">
                  <c:v>15459.452142505428</c:v>
                </c:pt>
                <c:pt idx="116">
                  <c:v>15530.659459473398</c:v>
                </c:pt>
                <c:pt idx="117">
                  <c:v>15602.194762319717</c:v>
                </c:pt>
                <c:pt idx="118">
                  <c:v>15674.059561770655</c:v>
                </c:pt>
                <c:pt idx="119">
                  <c:v>15746.255375509818</c:v>
                </c:pt>
                <c:pt idx="120">
                  <c:v>15818.783728212569</c:v>
                </c:pt>
                <c:pt idx="121">
                  <c:v>15891.64615157656</c:v>
                </c:pt>
                <c:pt idx="122">
                  <c:v>15964.844184355026</c:v>
                </c:pt>
                <c:pt idx="123">
                  <c:v>16038.379372387593</c:v>
                </c:pt>
                <c:pt idx="124">
                  <c:v>16112.253268635348</c:v>
                </c:pt>
                <c:pt idx="125">
                  <c:v>16186.467433211945</c:v>
                </c:pt>
                <c:pt idx="126">
                  <c:v>16261.023433417489</c:v>
                </c:pt>
                <c:pt idx="127">
                  <c:v>16335.922843770055</c:v>
                </c:pt>
                <c:pt idx="128">
                  <c:v>16411.167246041099</c:v>
                </c:pt>
                <c:pt idx="129">
                  <c:v>16486.758229287563</c:v>
                </c:pt>
                <c:pt idx="130">
                  <c:v>16562.697389885969</c:v>
                </c:pt>
                <c:pt idx="131">
                  <c:v>16638.986331564822</c:v>
                </c:pt>
                <c:pt idx="132">
                  <c:v>16715.626665440548</c:v>
                </c:pt>
                <c:pt idx="133">
                  <c:v>16792.620010050225</c:v>
                </c:pt>
                <c:pt idx="134">
                  <c:v>16869.96799138626</c:v>
                </c:pt>
                <c:pt idx="135">
                  <c:v>16947.672242929544</c:v>
                </c:pt>
                <c:pt idx="136">
                  <c:v>17025.734405685878</c:v>
                </c:pt>
                <c:pt idx="137">
                  <c:v>17104.156128219289</c:v>
                </c:pt>
                <c:pt idx="138">
                  <c:v>17182.939066687672</c:v>
                </c:pt>
                <c:pt idx="139">
                  <c:v>17262.084884876094</c:v>
                </c:pt>
                <c:pt idx="140">
                  <c:v>17341.595254234253</c:v>
                </c:pt>
                <c:pt idx="141">
                  <c:v>17421.471853910367</c:v>
                </c:pt>
                <c:pt idx="142">
                  <c:v>17501.716370787221</c:v>
                </c:pt>
                <c:pt idx="143">
                  <c:v>17582.330499516374</c:v>
                </c:pt>
                <c:pt idx="144">
                  <c:v>17663.315942556288</c:v>
                </c:pt>
                <c:pt idx="145">
                  <c:v>17744.674410206564</c:v>
                </c:pt>
                <c:pt idx="146">
                  <c:v>17826.407620645095</c:v>
                </c:pt>
                <c:pt idx="147">
                  <c:v>17908.517299962477</c:v>
                </c:pt>
                <c:pt idx="148">
                  <c:v>17991.005182201141</c:v>
                </c:pt>
                <c:pt idx="149">
                  <c:v>18073.873009390118</c:v>
                </c:pt>
                <c:pt idx="150">
                  <c:v>18157.122531582878</c:v>
                </c:pt>
                <c:pt idx="151">
                  <c:v>18240.755506892387</c:v>
                </c:pt>
                <c:pt idx="152">
                  <c:v>18324.773701530947</c:v>
                </c:pt>
                <c:pt idx="153">
                  <c:v>18409.178889845738</c:v>
                </c:pt>
                <c:pt idx="154">
                  <c:v>18493.972854357049</c:v>
                </c:pt>
                <c:pt idx="155">
                  <c:v>18579.157385794417</c:v>
                </c:pt>
                <c:pt idx="156">
                  <c:v>18664.734283136757</c:v>
                </c:pt>
                <c:pt idx="157">
                  <c:v>18750.705353648922</c:v>
                </c:pt>
                <c:pt idx="158">
                  <c:v>18837.072412920443</c:v>
                </c:pt>
                <c:pt idx="159">
                  <c:v>18923.837284902384</c:v>
                </c:pt>
                <c:pt idx="160">
                  <c:v>19011.001801948358</c:v>
                </c:pt>
                <c:pt idx="161">
                  <c:v>19098.567804851391</c:v>
                </c:pt>
                <c:pt idx="162">
                  <c:v>19186.537142883881</c:v>
                </c:pt>
                <c:pt idx="163">
                  <c:v>19274.911673834766</c:v>
                </c:pt>
                <c:pt idx="164">
                  <c:v>19363.693264051319</c:v>
                </c:pt>
                <c:pt idx="165">
                  <c:v>19452.88378847704</c:v>
                </c:pt>
                <c:pt idx="166">
                  <c:v>19542.48513069185</c:v>
                </c:pt>
                <c:pt idx="167">
                  <c:v>19632.499182950367</c:v>
                </c:pt>
                <c:pt idx="168">
                  <c:v>19722.927846224276</c:v>
                </c:pt>
                <c:pt idx="169">
                  <c:v>19813.773030240925</c:v>
                </c:pt>
                <c:pt idx="170">
                  <c:v>19905.036653524458</c:v>
                </c:pt>
                <c:pt idx="171">
                  <c:v>19996.72064343439</c:v>
                </c:pt>
                <c:pt idx="172">
                  <c:v>20088.826936209312</c:v>
                </c:pt>
                <c:pt idx="173">
                  <c:v>20181.357477005666</c:v>
                </c:pt>
                <c:pt idx="174">
                  <c:v>20274.314219940017</c:v>
                </c:pt>
                <c:pt idx="175">
                  <c:v>20367.699128128199</c:v>
                </c:pt>
                <c:pt idx="176">
                  <c:v>20461.514173729833</c:v>
                </c:pt>
                <c:pt idx="177">
                  <c:v>20555.761337987831</c:v>
                </c:pt>
                <c:pt idx="178">
                  <c:v>20650.442611271475</c:v>
                </c:pt>
                <c:pt idx="179">
                  <c:v>20745.559993116247</c:v>
                </c:pt>
                <c:pt idx="180">
                  <c:v>20841.115492269171</c:v>
                </c:pt>
                <c:pt idx="181">
                  <c:v>20937.111126729222</c:v>
                </c:pt>
                <c:pt idx="182">
                  <c:v>21033.5489237908</c:v>
                </c:pt>
                <c:pt idx="183">
                  <c:v>21130.430920084851</c:v>
                </c:pt>
                <c:pt idx="184">
                  <c:v>21227.75916162449</c:v>
                </c:pt>
                <c:pt idx="185">
                  <c:v>21325.535703846581</c:v>
                </c:pt>
                <c:pt idx="186">
                  <c:v>21423.76261165578</c:v>
                </c:pt>
                <c:pt idx="187">
                  <c:v>21522.441959466614</c:v>
                </c:pt>
                <c:pt idx="188">
                  <c:v>21621.575831249778</c:v>
                </c:pt>
                <c:pt idx="189">
                  <c:v>21721.166320574404</c:v>
                </c:pt>
                <c:pt idx="190">
                  <c:v>21821.21553065335</c:v>
                </c:pt>
                <c:pt idx="191">
                  <c:v>21921.725574385491</c:v>
                </c:pt>
                <c:pt idx="192">
                  <c:v>22022.698574403275</c:v>
                </c:pt>
                <c:pt idx="193">
                  <c:v>22124.13666311578</c:v>
                </c:pt>
                <c:pt idx="194">
                  <c:v>22226.041982754472</c:v>
                </c:pt>
                <c:pt idx="195">
                  <c:v>22328.416685416661</c:v>
                </c:pt>
                <c:pt idx="196">
                  <c:v>22431.262933113918</c:v>
                </c:pt>
                <c:pt idx="197">
                  <c:v>22534.58289781554</c:v>
                </c:pt>
                <c:pt idx="198">
                  <c:v>22638.378761495762</c:v>
                </c:pt>
                <c:pt idx="199">
                  <c:v>22742.652716177414</c:v>
                </c:pt>
                <c:pt idx="200">
                  <c:v>22847.406963981663</c:v>
                </c:pt>
                <c:pt idx="201">
                  <c:v>22952.643717172112</c:v>
                </c:pt>
                <c:pt idx="202">
                  <c:v>23058.365198202908</c:v>
                </c:pt>
                <c:pt idx="203">
                  <c:v>23164.573639763214</c:v>
                </c:pt>
                <c:pt idx="204">
                  <c:v>23271.271284827832</c:v>
                </c:pt>
                <c:pt idx="205">
                  <c:v>23378.460386702332</c:v>
                </c:pt>
                <c:pt idx="206">
                  <c:v>23486.143209071626</c:v>
                </c:pt>
                <c:pt idx="207">
                  <c:v>23594.322026045695</c:v>
                </c:pt>
                <c:pt idx="208">
                  <c:v>23702.999122210935</c:v>
                </c:pt>
                <c:pt idx="209">
                  <c:v>23812.176792676164</c:v>
                </c:pt>
                <c:pt idx="210">
                  <c:v>23921.857343122058</c:v>
                </c:pt>
                <c:pt idx="211">
                  <c:v>24032.043089847932</c:v>
                </c:pt>
                <c:pt idx="212">
                  <c:v>24142.736359823626</c:v>
                </c:pt>
                <c:pt idx="213">
                  <c:v>24253.939490736742</c:v>
                </c:pt>
                <c:pt idx="214">
                  <c:v>24365.65483104295</c:v>
                </c:pt>
                <c:pt idx="215">
                  <c:v>24477.884740013429</c:v>
                </c:pt>
                <c:pt idx="216">
                  <c:v>24590.631587787928</c:v>
                </c:pt>
                <c:pt idx="217">
                  <c:v>24703.897755422662</c:v>
                </c:pt>
                <c:pt idx="218">
                  <c:v>24817.685634941816</c:v>
                </c:pt>
                <c:pt idx="219">
                  <c:v>24931.997629385689</c:v>
                </c:pt>
                <c:pt idx="220">
                  <c:v>25046.836152864737</c:v>
                </c:pt>
                <c:pt idx="221">
                  <c:v>25162.203630608579</c:v>
                </c:pt>
                <c:pt idx="222">
                  <c:v>25278.102499018027</c:v>
                </c:pt>
                <c:pt idx="223">
                  <c:v>25394.535205714492</c:v>
                </c:pt>
                <c:pt idx="224">
                  <c:v>25511.504209595067</c:v>
                </c:pt>
                <c:pt idx="225">
                  <c:v>25629.011980881965</c:v>
                </c:pt>
                <c:pt idx="226">
                  <c:v>25747.061001176204</c:v>
                </c:pt>
                <c:pt idx="227">
                  <c:v>25865.653763507253</c:v>
                </c:pt>
                <c:pt idx="228">
                  <c:v>25984.792772389625</c:v>
                </c:pt>
                <c:pt idx="229">
                  <c:v>26104.480543873011</c:v>
                </c:pt>
                <c:pt idx="230">
                  <c:v>26224.719605597002</c:v>
                </c:pt>
                <c:pt idx="231">
                  <c:v>26345.512496841675</c:v>
                </c:pt>
                <c:pt idx="232">
                  <c:v>26466.861768585153</c:v>
                </c:pt>
                <c:pt idx="233">
                  <c:v>26588.769983554947</c:v>
                </c:pt>
                <c:pt idx="234">
                  <c:v>26711.239716283188</c:v>
                </c:pt>
                <c:pt idx="235">
                  <c:v>26834.273553158633</c:v>
                </c:pt>
                <c:pt idx="236">
                  <c:v>26957.874092485072</c:v>
                </c:pt>
                <c:pt idx="237">
                  <c:v>27082.043944533649</c:v>
                </c:pt>
                <c:pt idx="238">
                  <c:v>27206.785731599026</c:v>
                </c:pt>
                <c:pt idx="239">
                  <c:v>27332.102088052856</c:v>
                </c:pt>
                <c:pt idx="240">
                  <c:v>27457.995660402274</c:v>
                </c:pt>
                <c:pt idx="241">
                  <c:v>27584.469107344132</c:v>
                </c:pt>
                <c:pt idx="242">
                  <c:v>27711.525099821971</c:v>
                </c:pt>
                <c:pt idx="243">
                  <c:v>27839.166321080011</c:v>
                </c:pt>
                <c:pt idx="244">
                  <c:v>27967.395466723505</c:v>
                </c:pt>
                <c:pt idx="245">
                  <c:v>28096.215244773204</c:v>
                </c:pt>
                <c:pt idx="246">
                  <c:v>28225.628375723954</c:v>
                </c:pt>
                <c:pt idx="247">
                  <c:v>28355.637592599382</c:v>
                </c:pt>
                <c:pt idx="248">
                  <c:v>28486.245641013615</c:v>
                </c:pt>
                <c:pt idx="249">
                  <c:v>28617.45527922652</c:v>
                </c:pt>
                <c:pt idx="250">
                  <c:v>28749.269278203366</c:v>
                </c:pt>
                <c:pt idx="251">
                  <c:v>28881.690421670792</c:v>
                </c:pt>
                <c:pt idx="252">
                  <c:v>29014.721506179467</c:v>
                </c:pt>
                <c:pt idx="253">
                  <c:v>29148.365341160352</c:v>
                </c:pt>
                <c:pt idx="254">
                  <c:v>29282.624748985723</c:v>
                </c:pt>
                <c:pt idx="255">
                  <c:v>29417.502565025665</c:v>
                </c:pt>
                <c:pt idx="256">
                  <c:v>29553.001637712357</c:v>
                </c:pt>
                <c:pt idx="257">
                  <c:v>29689.124828597392</c:v>
                </c:pt>
                <c:pt idx="258">
                  <c:v>29825.875012413439</c:v>
                </c:pt>
                <c:pt idx="259">
                  <c:v>29963.255077132326</c:v>
                </c:pt>
                <c:pt idx="260">
                  <c:v>30101.267924030257</c:v>
                </c:pt>
                <c:pt idx="261">
                  <c:v>30239.916467746218</c:v>
                </c:pt>
                <c:pt idx="262">
                  <c:v>30379.203636344835</c:v>
                </c:pt>
                <c:pt idx="263">
                  <c:v>30519.132371375486</c:v>
                </c:pt>
                <c:pt idx="264">
                  <c:v>30659.705627938751</c:v>
                </c:pt>
                <c:pt idx="265">
                  <c:v>30800.926374745854</c:v>
                </c:pt>
                <c:pt idx="266">
                  <c:v>30942.797594182819</c:v>
                </c:pt>
                <c:pt idx="267">
                  <c:v>31085.322282370722</c:v>
                </c:pt>
                <c:pt idx="268">
                  <c:v>31228.50344923279</c:v>
                </c:pt>
                <c:pt idx="269">
                  <c:v>31372.344118555786</c:v>
                </c:pt>
                <c:pt idx="270">
                  <c:v>31516.847328054868</c:v>
                </c:pt>
                <c:pt idx="271">
                  <c:v>31662.016129434982</c:v>
                </c:pt>
                <c:pt idx="272">
                  <c:v>31807.853588459522</c:v>
                </c:pt>
                <c:pt idx="273">
                  <c:v>31954.362785012276</c:v>
                </c:pt>
                <c:pt idx="274">
                  <c:v>32101.546813164034</c:v>
                </c:pt>
                <c:pt idx="275">
                  <c:v>32249.408781234826</c:v>
                </c:pt>
                <c:pt idx="276">
                  <c:v>32397.951811864092</c:v>
                </c:pt>
                <c:pt idx="277">
                  <c:v>32547.17904207352</c:v>
                </c:pt>
                <c:pt idx="278">
                  <c:v>32697.093623334888</c:v>
                </c:pt>
                <c:pt idx="279">
                  <c:v>32847.698721633722</c:v>
                </c:pt>
                <c:pt idx="280">
                  <c:v>32998.997517540571</c:v>
                </c:pt>
                <c:pt idx="281">
                  <c:v>33150.993206274979</c:v>
                </c:pt>
                <c:pt idx="282">
                  <c:v>33303.688997774902</c:v>
                </c:pt>
                <c:pt idx="283">
                  <c:v>33457.08811676094</c:v>
                </c:pt>
                <c:pt idx="284">
                  <c:v>33611.193802809488</c:v>
                </c:pt>
                <c:pt idx="285">
                  <c:v>33766.009310417867</c:v>
                </c:pt>
                <c:pt idx="286">
                  <c:v>33921.537909074512</c:v>
                </c:pt>
                <c:pt idx="287">
                  <c:v>34077.782883325002</c:v>
                </c:pt>
                <c:pt idx="288">
                  <c:v>34234.747532846231</c:v>
                </c:pt>
                <c:pt idx="289">
                  <c:v>34392.435172512851</c:v>
                </c:pt>
                <c:pt idx="290">
                  <c:v>34550.849132468727</c:v>
                </c:pt>
                <c:pt idx="291">
                  <c:v>34709.992758194232</c:v>
                </c:pt>
                <c:pt idx="292">
                  <c:v>34869.869410581741</c:v>
                </c:pt>
                <c:pt idx="293">
                  <c:v>35030.482466003283</c:v>
                </c:pt>
                <c:pt idx="294">
                  <c:v>35191.835316383527</c:v>
                </c:pt>
                <c:pt idx="295">
                  <c:v>35353.931369268234</c:v>
                </c:pt>
                <c:pt idx="296">
                  <c:v>35516.774047900653</c:v>
                </c:pt>
                <c:pt idx="297">
                  <c:v>35680.366791291286</c:v>
                </c:pt>
                <c:pt idx="298">
                  <c:v>35844.713054291642</c:v>
                </c:pt>
                <c:pt idx="299">
                  <c:v>36009.816307664063</c:v>
                </c:pt>
                <c:pt idx="300">
                  <c:v>36175.680038160048</c:v>
                </c:pt>
                <c:pt idx="301">
                  <c:v>36342.30774859013</c:v>
                </c:pt>
                <c:pt idx="302">
                  <c:v>36509.702957900241</c:v>
                </c:pt>
                <c:pt idx="303">
                  <c:v>36677.869201242182</c:v>
                </c:pt>
                <c:pt idx="304">
                  <c:v>36846.810030053486</c:v>
                </c:pt>
                <c:pt idx="305">
                  <c:v>37016.5290121289</c:v>
                </c:pt>
                <c:pt idx="306">
                  <c:v>37187.029731697527</c:v>
                </c:pt>
                <c:pt idx="307">
                  <c:v>37358.315789495246</c:v>
                </c:pt>
                <c:pt idx="308">
                  <c:v>37530.390802845686</c:v>
                </c:pt>
                <c:pt idx="309">
                  <c:v>37703.258405733322</c:v>
                </c:pt>
                <c:pt idx="310">
                  <c:v>37876.922248881754</c:v>
                </c:pt>
                <c:pt idx="311">
                  <c:v>38051.385999827471</c:v>
                </c:pt>
                <c:pt idx="312">
                  <c:v>38226.653343002617</c:v>
                </c:pt>
                <c:pt idx="313">
                  <c:v>38402.727979809235</c:v>
                </c:pt>
                <c:pt idx="314">
                  <c:v>38579.61362869903</c:v>
                </c:pt>
                <c:pt idx="315">
                  <c:v>38757.314025248481</c:v>
                </c:pt>
                <c:pt idx="316">
                  <c:v>38935.832922243222</c:v>
                </c:pt>
                <c:pt idx="317">
                  <c:v>39115.174089753491</c:v>
                </c:pt>
                <c:pt idx="318">
                  <c:v>39295.341315215795</c:v>
                </c:pt>
                <c:pt idx="319">
                  <c:v>39476.338403508707</c:v>
                </c:pt>
                <c:pt idx="320">
                  <c:v>39658.169177039461</c:v>
                </c:pt>
                <c:pt idx="321">
                  <c:v>39840.837475820532</c:v>
                </c:pt>
                <c:pt idx="322">
                  <c:v>40024.347157552671</c:v>
                </c:pt>
                <c:pt idx="323">
                  <c:v>40208.702097702844</c:v>
                </c:pt>
                <c:pt idx="324">
                  <c:v>40393.906189591042</c:v>
                </c:pt>
                <c:pt idx="325">
                  <c:v>40579.963344469652</c:v>
                </c:pt>
                <c:pt idx="326">
                  <c:v>40766.877491607367</c:v>
                </c:pt>
                <c:pt idx="327">
                  <c:v>40954.65257836855</c:v>
                </c:pt>
                <c:pt idx="328">
                  <c:v>41143.29257030235</c:v>
                </c:pt>
                <c:pt idx="329">
                  <c:v>41332.801451222149</c:v>
                </c:pt>
                <c:pt idx="330">
                  <c:v>41523.183223292443</c:v>
                </c:pt>
                <c:pt idx="331">
                  <c:v>41714.441907108965</c:v>
                </c:pt>
                <c:pt idx="332">
                  <c:v>41906.581541789521</c:v>
                </c:pt>
                <c:pt idx="333">
                  <c:v>42099.606185055294</c:v>
                </c:pt>
                <c:pt idx="334">
                  <c:v>42293.519913318574</c:v>
                </c:pt>
                <c:pt idx="335">
                  <c:v>42488.32682176512</c:v>
                </c:pt>
                <c:pt idx="336">
                  <c:v>42684.031024446245</c:v>
                </c:pt>
                <c:pt idx="337">
                  <c:v>42880.636654361988</c:v>
                </c:pt>
                <c:pt idx="338">
                  <c:v>43078.147863550104</c:v>
                </c:pt>
                <c:pt idx="339">
                  <c:v>43276.568823169939</c:v>
                </c:pt>
                <c:pt idx="340">
                  <c:v>43475.903723596632</c:v>
                </c:pt>
                <c:pt idx="341">
                  <c:v>43676.156774505493</c:v>
                </c:pt>
                <c:pt idx="342">
                  <c:v>43877.332204962746</c:v>
                </c:pt>
                <c:pt idx="343">
                  <c:v>44079.434263510942</c:v>
                </c:pt>
                <c:pt idx="344">
                  <c:v>44282.467218264916</c:v>
                </c:pt>
                <c:pt idx="345">
                  <c:v>44486.435356997659</c:v>
                </c:pt>
                <c:pt idx="346">
                  <c:v>44691.342987233031</c:v>
                </c:pt>
                <c:pt idx="347">
                  <c:v>44897.194436332415</c:v>
                </c:pt>
                <c:pt idx="348">
                  <c:v>45103.994051592417</c:v>
                </c:pt>
                <c:pt idx="349">
                  <c:v>45311.746200332702</c:v>
                </c:pt>
                <c:pt idx="350">
                  <c:v>45520.455269990111</c:v>
                </c:pt>
                <c:pt idx="351">
                  <c:v>45730.125668207314</c:v>
                </c:pt>
                <c:pt idx="352">
                  <c:v>45940.761822931578</c:v>
                </c:pt>
                <c:pt idx="353">
                  <c:v>46152.368182505023</c:v>
                </c:pt>
                <c:pt idx="354">
                  <c:v>46364.949215760054</c:v>
                </c:pt>
                <c:pt idx="355">
                  <c:v>46578.509412109634</c:v>
                </c:pt>
                <c:pt idx="356">
                  <c:v>46793.053281648645</c:v>
                </c:pt>
                <c:pt idx="357">
                  <c:v>47008.585355244199</c:v>
                </c:pt>
                <c:pt idx="358">
                  <c:v>47225.110184634497</c:v>
                </c:pt>
                <c:pt idx="359">
                  <c:v>47442.632342519944</c:v>
                </c:pt>
                <c:pt idx="360">
                  <c:v>47661.156422666369</c:v>
                </c:pt>
                <c:pt idx="361">
                  <c:v>47880.687039997887</c:v>
                </c:pt>
                <c:pt idx="362">
                  <c:v>48101.228830695909</c:v>
                </c:pt>
                <c:pt idx="363">
                  <c:v>48322.786452293556</c:v>
                </c:pt>
                <c:pt idx="364">
                  <c:v>48545.364583780065</c:v>
                </c:pt>
                <c:pt idx="365">
                  <c:v>48768.967925695382</c:v>
                </c:pt>
                <c:pt idx="366">
                  <c:v>48993.601200231446</c:v>
                </c:pt>
                <c:pt idx="367">
                  <c:v>49219.269151327528</c:v>
                </c:pt>
                <c:pt idx="368">
                  <c:v>49445.976544777397</c:v>
                </c:pt>
                <c:pt idx="369">
                  <c:v>49673.728168325164</c:v>
                </c:pt>
                <c:pt idx="370">
                  <c:v>49902.528831768985</c:v>
                </c:pt>
                <c:pt idx="371">
                  <c:v>50132.383367057264</c:v>
                </c:pt>
                <c:pt idx="372">
                  <c:v>50363.296628398704</c:v>
                </c:pt>
                <c:pt idx="373">
                  <c:v>50595.273492359483</c:v>
                </c:pt>
                <c:pt idx="374">
                  <c:v>50828.318857968879</c:v>
                </c:pt>
                <c:pt idx="375">
                  <c:v>51062.437646817707</c:v>
                </c:pt>
                <c:pt idx="376">
                  <c:v>51297.634803169509</c:v>
                </c:pt>
                <c:pt idx="377">
                  <c:v>51533.915294060462</c:v>
                </c:pt>
                <c:pt idx="378">
                  <c:v>51771.284109406362</c:v>
                </c:pt>
                <c:pt idx="379">
                  <c:v>52009.746262103494</c:v>
                </c:pt>
                <c:pt idx="380">
                  <c:v>52249.306788140937</c:v>
                </c:pt>
                <c:pt idx="381">
                  <c:v>52489.970746703235</c:v>
                </c:pt>
                <c:pt idx="382">
                  <c:v>52731.743220278935</c:v>
                </c:pt>
                <c:pt idx="383">
                  <c:v>52974.629314763231</c:v>
                </c:pt>
                <c:pt idx="384">
                  <c:v>53218.634159573245</c:v>
                </c:pt>
                <c:pt idx="385">
                  <c:v>53463.762907750795</c:v>
                </c:pt>
                <c:pt idx="386">
                  <c:v>53710.020736074766</c:v>
                </c:pt>
                <c:pt idx="387">
                  <c:v>53957.412845164734</c:v>
                </c:pt>
                <c:pt idx="388">
                  <c:v>54205.944459598424</c:v>
                </c:pt>
                <c:pt idx="389">
                  <c:v>54455.620828017272</c:v>
                </c:pt>
                <c:pt idx="390">
                  <c:v>54706.447223239018</c:v>
                </c:pt>
                <c:pt idx="391">
                  <c:v>54958.428942365143</c:v>
                </c:pt>
                <c:pt idx="392">
                  <c:v>55211.571306899568</c:v>
                </c:pt>
                <c:pt idx="393">
                  <c:v>55465.879662856249</c:v>
                </c:pt>
                <c:pt idx="394">
                  <c:v>55721.359380874354</c:v>
                </c:pt>
                <c:pt idx="395">
                  <c:v>55978.015856326725</c:v>
                </c:pt>
                <c:pt idx="396">
                  <c:v>56235.854509441728</c:v>
                </c:pt>
                <c:pt idx="397">
                  <c:v>56494.880785413698</c:v>
                </c:pt>
                <c:pt idx="398">
                  <c:v>56755.100154513711</c:v>
                </c:pt>
                <c:pt idx="399">
                  <c:v>57016.518112213591</c:v>
                </c:pt>
                <c:pt idx="400">
                  <c:v>57279.140179296002</c:v>
                </c:pt>
                <c:pt idx="401">
                  <c:v>57542.971901973004</c:v>
                </c:pt>
                <c:pt idx="402">
                  <c:v>57808.018852004236</c:v>
                </c:pt>
                <c:pt idx="403">
                  <c:v>58074.286626809066</c:v>
                </c:pt>
                <c:pt idx="404">
                  <c:v>58341.780849592928</c:v>
                </c:pt>
                <c:pt idx="405">
                  <c:v>58610.507169461045</c:v>
                </c:pt>
                <c:pt idx="406">
                  <c:v>58880.471261540049</c:v>
                </c:pt>
                <c:pt idx="407">
                  <c:v>59151.678827092626</c:v>
                </c:pt>
                <c:pt idx="408">
                  <c:v>59424.135593645755</c:v>
                </c:pt>
                <c:pt idx="409">
                  <c:v>59697.847315106446</c:v>
                </c:pt>
                <c:pt idx="410">
                  <c:v>59972.819771886192</c:v>
                </c:pt>
                <c:pt idx="411">
                  <c:v>60249.058771017211</c:v>
                </c:pt>
                <c:pt idx="412">
                  <c:v>60526.570146283688</c:v>
                </c:pt>
                <c:pt idx="413">
                  <c:v>60805.359758338585</c:v>
                </c:pt>
                <c:pt idx="414">
                  <c:v>61085.433494831523</c:v>
                </c:pt>
                <c:pt idx="415">
                  <c:v>61366.797270526571</c:v>
                </c:pt>
                <c:pt idx="416">
                  <c:v>61649.45702743587</c:v>
                </c:pt>
                <c:pt idx="417">
                  <c:v>61933.418734939674</c:v>
                </c:pt>
                <c:pt idx="418">
                  <c:v>62218.688389914416</c:v>
                </c:pt>
                <c:pt idx="419">
                  <c:v>62505.272016854891</c:v>
                </c:pt>
                <c:pt idx="420">
                  <c:v>62793.175668009244</c:v>
                </c:pt>
                <c:pt idx="421">
                  <c:v>63082.405423501252</c:v>
                </c:pt>
                <c:pt idx="422">
                  <c:v>63372.967391461869</c:v>
                </c:pt>
                <c:pt idx="423">
                  <c:v>63664.867708151432</c:v>
                </c:pt>
                <c:pt idx="424">
                  <c:v>63958.112538099427</c:v>
                </c:pt>
                <c:pt idx="425">
                  <c:v>64252.708074229362</c:v>
                </c:pt>
                <c:pt idx="426">
                  <c:v>64548.660537985452</c:v>
                </c:pt>
                <c:pt idx="427">
                  <c:v>64845.976179472535</c:v>
                </c:pt>
                <c:pt idx="428">
                  <c:v>65144.661277582403</c:v>
                </c:pt>
                <c:pt idx="429">
                  <c:v>65444.722140128084</c:v>
                </c:pt>
                <c:pt idx="430">
                  <c:v>65746.165103978215</c:v>
                </c:pt>
                <c:pt idx="431">
                  <c:v>66048.996535185215</c:v>
                </c:pt>
                <c:pt idx="432">
                  <c:v>66353.222829127801</c:v>
                </c:pt>
                <c:pt idx="433">
                  <c:v>66658.850410641462</c:v>
                </c:pt>
                <c:pt idx="434">
                  <c:v>66965.885734156211</c:v>
                </c:pt>
                <c:pt idx="435">
                  <c:v>67274.335283827109</c:v>
                </c:pt>
                <c:pt idx="436">
                  <c:v>67584.205573680112</c:v>
                </c:pt>
                <c:pt idx="437">
                  <c:v>67895.503147743657</c:v>
                </c:pt>
                <c:pt idx="438">
                  <c:v>68208.234580190256</c:v>
                </c:pt>
                <c:pt idx="439">
                  <c:v>68522.406475468699</c:v>
                </c:pt>
                <c:pt idx="440">
                  <c:v>68838.025468453256</c:v>
                </c:pt>
                <c:pt idx="441">
                  <c:v>69155.098224576606</c:v>
                </c:pt>
                <c:pt idx="442">
                  <c:v>69473.631439975215</c:v>
                </c:pt>
                <c:pt idx="443">
                  <c:v>69793.63184162337</c:v>
                </c:pt>
                <c:pt idx="444">
                  <c:v>70115.106187485071</c:v>
                </c:pt>
                <c:pt idx="445">
                  <c:v>70438.06126665062</c:v>
                </c:pt>
                <c:pt idx="446">
                  <c:v>70762.503899482239</c:v>
                </c:pt>
                <c:pt idx="447">
                  <c:v>71088.440937753054</c:v>
                </c:pt>
                <c:pt idx="448">
                  <c:v>71415.879264800591</c:v>
                </c:pt>
                <c:pt idx="449">
                  <c:v>71744.825795667639</c:v>
                </c:pt>
                <c:pt idx="450">
                  <c:v>72075.287477242848</c:v>
                </c:pt>
                <c:pt idx="451">
                  <c:v>72407.271288418182</c:v>
                </c:pt>
                <c:pt idx="452">
                  <c:v>72740.784240228677</c:v>
                </c:pt>
                <c:pt idx="453">
                  <c:v>73075.833376004797</c:v>
                </c:pt>
                <c:pt idx="454">
                  <c:v>73412.425771513983</c:v>
                </c:pt>
                <c:pt idx="455">
                  <c:v>73750.568535120008</c:v>
                </c:pt>
                <c:pt idx="456">
                  <c:v>74090.268807926506</c:v>
                </c:pt>
                <c:pt idx="457">
                  <c:v>74431.533763931584</c:v>
                </c:pt>
                <c:pt idx="458">
                  <c:v>74774.370610171944</c:v>
                </c:pt>
                <c:pt idx="459">
                  <c:v>75118.786586885719</c:v>
                </c:pt>
                <c:pt idx="460">
                  <c:v>75464.788967658111</c:v>
                </c:pt>
                <c:pt idx="461">
                  <c:v>75812.385059578679</c:v>
                </c:pt>
                <c:pt idx="462">
                  <c:v>76161.582203389</c:v>
                </c:pt>
                <c:pt idx="463">
                  <c:v>76512.387773647701</c:v>
                </c:pt>
                <c:pt idx="464">
                  <c:v>76864.809178879688</c:v>
                </c:pt>
                <c:pt idx="465">
                  <c:v>77218.853861733238</c:v>
                </c:pt>
                <c:pt idx="466">
                  <c:v>77574.529299140573</c:v>
                </c:pt>
                <c:pt idx="467">
                  <c:v>77931.843002467562</c:v>
                </c:pt>
                <c:pt idx="468">
                  <c:v>78290.802517683303</c:v>
                </c:pt>
                <c:pt idx="469">
                  <c:v>78651.415425512663</c:v>
                </c:pt>
                <c:pt idx="470">
                  <c:v>79013.689341598816</c:v>
                </c:pt>
                <c:pt idx="471">
                  <c:v>79377.631916658531</c:v>
                </c:pt>
                <c:pt idx="472">
                  <c:v>79743.250836653475</c:v>
                </c:pt>
                <c:pt idx="473">
                  <c:v>80110.553822945556</c:v>
                </c:pt>
                <c:pt idx="474">
                  <c:v>80479.548632463993</c:v>
                </c:pt>
                <c:pt idx="475">
                  <c:v>80850.243057860513</c:v>
                </c:pt>
                <c:pt idx="476">
                  <c:v>81222.644927686764</c:v>
                </c:pt>
                <c:pt idx="477">
                  <c:v>81596.762106553142</c:v>
                </c:pt>
                <c:pt idx="478">
                  <c:v>81972.602495288913</c:v>
                </c:pt>
                <c:pt idx="479">
                  <c:v>82350.174031121336</c:v>
                </c:pt>
                <c:pt idx="480">
                  <c:v>82729.484687834629</c:v>
                </c:pt>
                <c:pt idx="481">
                  <c:v>83110.542475943177</c:v>
                </c:pt>
                <c:pt idx="482">
                  <c:v>83493.355442852582</c:v>
                </c:pt>
                <c:pt idx="483">
                  <c:v>83877.931673040861</c:v>
                </c:pt>
                <c:pt idx="484">
                  <c:v>84264.279288221733</c:v>
                </c:pt>
                <c:pt idx="485">
                  <c:v>84652.406447520392</c:v>
                </c:pt>
                <c:pt idx="486">
                  <c:v>85042.32134763748</c:v>
                </c:pt>
                <c:pt idx="487">
                  <c:v>85434.032223034257</c:v>
                </c:pt>
                <c:pt idx="488">
                  <c:v>85827.547346098232</c:v>
                </c:pt>
                <c:pt idx="489">
                  <c:v>86222.875027322079</c:v>
                </c:pt>
                <c:pt idx="490">
                  <c:v>86620.023615471539</c:v>
                </c:pt>
                <c:pt idx="491">
                  <c:v>87019.001497773148</c:v>
                </c:pt>
                <c:pt idx="492">
                  <c:v>87419.817100083921</c:v>
                </c:pt>
                <c:pt idx="493">
                  <c:v>87822.478887071906</c:v>
                </c:pt>
                <c:pt idx="494">
                  <c:v>88226.995362389469</c:v>
                </c:pt>
                <c:pt idx="495">
                  <c:v>88633.375068862239</c:v>
                </c:pt>
                <c:pt idx="496">
                  <c:v>89041.62658866329</c:v>
                </c:pt>
                <c:pt idx="497">
                  <c:v>89451.758543495933</c:v>
                </c:pt>
                <c:pt idx="498">
                  <c:v>89863.779594776774</c:v>
                </c:pt>
                <c:pt idx="499">
                  <c:v>90277.69844381226</c:v>
                </c:pt>
              </c:numCache>
            </c:numRef>
          </c:xVal>
          <c:yVal>
            <c:numRef>
              <c:f>Distribution_OKOK!$BS$42:$BS$541</c:f>
              <c:numCache>
                <c:formatCode>General</c:formatCode>
                <c:ptCount val="500"/>
                <c:pt idx="0">
                  <c:v>2.8448757018998201E-3</c:v>
                </c:pt>
                <c:pt idx="1">
                  <c:v>3.0622094233434E-3</c:v>
                </c:pt>
                <c:pt idx="2">
                  <c:v>3.2911724437843801E-3</c:v>
                </c:pt>
                <c:pt idx="3">
                  <c:v>3.5427903957500799E-3</c:v>
                </c:pt>
                <c:pt idx="4">
                  <c:v>3.80310637166418E-3</c:v>
                </c:pt>
                <c:pt idx="5">
                  <c:v>4.0892832724329503E-3</c:v>
                </c:pt>
                <c:pt idx="6">
                  <c:v>4.3901360869525799E-3</c:v>
                </c:pt>
                <c:pt idx="7">
                  <c:v>4.7093787652575103E-3</c:v>
                </c:pt>
                <c:pt idx="8">
                  <c:v>5.05587240429093E-3</c:v>
                </c:pt>
                <c:pt idx="9">
                  <c:v>5.4136706651764501E-3</c:v>
                </c:pt>
                <c:pt idx="10">
                  <c:v>5.80921684412834E-3</c:v>
                </c:pt>
                <c:pt idx="11">
                  <c:v>6.2205341704880696E-3</c:v>
                </c:pt>
                <c:pt idx="12">
                  <c:v>6.6598603377370398E-3</c:v>
                </c:pt>
                <c:pt idx="13">
                  <c:v>7.13108421889327E-3</c:v>
                </c:pt>
                <c:pt idx="14">
                  <c:v>7.6183262957714402E-3</c:v>
                </c:pt>
                <c:pt idx="15">
                  <c:v>8.1564147454144999E-3</c:v>
                </c:pt>
                <c:pt idx="16">
                  <c:v>8.7118119631646E-3</c:v>
                </c:pt>
                <c:pt idx="17">
                  <c:v>9.3085225207977795E-3</c:v>
                </c:pt>
                <c:pt idx="18">
                  <c:v>9.9414382552438993E-3</c:v>
                </c:pt>
                <c:pt idx="19">
                  <c:v>1.0600346503141201E-2</c:v>
                </c:pt>
                <c:pt idx="20">
                  <c:v>1.13192740451304E-2</c:v>
                </c:pt>
                <c:pt idx="21">
                  <c:v>1.20599726226619E-2</c:v>
                </c:pt>
                <c:pt idx="22">
                  <c:v>1.28599006162911E-2</c:v>
                </c:pt>
                <c:pt idx="23">
                  <c:v>1.3699474437284399E-2</c:v>
                </c:pt>
                <c:pt idx="24">
                  <c:v>1.45789334918788E-2</c:v>
                </c:pt>
                <c:pt idx="25">
                  <c:v>1.55275587502339E-2</c:v>
                </c:pt>
                <c:pt idx="26">
                  <c:v>1.65032159881379E-2</c:v>
                </c:pt>
                <c:pt idx="27">
                  <c:v>1.7561612963983599E-2</c:v>
                </c:pt>
                <c:pt idx="28">
                  <c:v>1.8661564827930799E-2</c:v>
                </c:pt>
                <c:pt idx="29">
                  <c:v>1.98201202831912E-2</c:v>
                </c:pt>
                <c:pt idx="30">
                  <c:v>2.1056324478799501E-2</c:v>
                </c:pt>
                <c:pt idx="31">
                  <c:v>2.23256624075488E-2</c:v>
                </c:pt>
                <c:pt idx="32">
                  <c:v>2.3707817586831201E-2</c:v>
                </c:pt>
                <c:pt idx="33">
                  <c:v>2.5131120052219999E-2</c:v>
                </c:pt>
                <c:pt idx="34">
                  <c:v>2.6637479265854001E-2</c:v>
                </c:pt>
                <c:pt idx="35">
                  <c:v>2.8228512251723799E-2</c:v>
                </c:pt>
                <c:pt idx="36">
                  <c:v>2.9867848818095899E-2</c:v>
                </c:pt>
                <c:pt idx="37">
                  <c:v>3.1641094687703097E-2</c:v>
                </c:pt>
                <c:pt idx="38">
                  <c:v>3.3460107988773302E-2</c:v>
                </c:pt>
                <c:pt idx="39">
                  <c:v>3.5393192264333802E-2</c:v>
                </c:pt>
                <c:pt idx="40">
                  <c:v>3.7415599650476701E-2</c:v>
                </c:pt>
                <c:pt idx="41">
                  <c:v>3.9510164793732899E-2</c:v>
                </c:pt>
                <c:pt idx="42">
                  <c:v>4.17521276226097E-2</c:v>
                </c:pt>
                <c:pt idx="43">
                  <c:v>4.4048252824155698E-2</c:v>
                </c:pt>
                <c:pt idx="44">
                  <c:v>4.6496659443562002E-2</c:v>
                </c:pt>
                <c:pt idx="45">
                  <c:v>4.9035673851297597E-2</c:v>
                </c:pt>
                <c:pt idx="46">
                  <c:v>5.1677049283431503E-2</c:v>
                </c:pt>
                <c:pt idx="47">
                  <c:v>5.4476552408244401E-2</c:v>
                </c:pt>
                <c:pt idx="48">
                  <c:v>5.7339290012925002E-2</c:v>
                </c:pt>
                <c:pt idx="49">
                  <c:v>6.0400032676735597E-2</c:v>
                </c:pt>
                <c:pt idx="50">
                  <c:v>6.3548323265799497E-2</c:v>
                </c:pt>
                <c:pt idx="51">
                  <c:v>6.6835907666883299E-2</c:v>
                </c:pt>
                <c:pt idx="52">
                  <c:v>7.0288404928234002E-2</c:v>
                </c:pt>
                <c:pt idx="53">
                  <c:v>7.3814506675352803E-2</c:v>
                </c:pt>
                <c:pt idx="54">
                  <c:v>7.75901468406925E-2</c:v>
                </c:pt>
                <c:pt idx="55">
                  <c:v>8.1445845496430705E-2</c:v>
                </c:pt>
                <c:pt idx="56">
                  <c:v>8.5484476748519E-2</c:v>
                </c:pt>
                <c:pt idx="57">
                  <c:v>8.9689726822795995E-2</c:v>
                </c:pt>
                <c:pt idx="58">
                  <c:v>9.4002490235959996E-2</c:v>
                </c:pt>
                <c:pt idx="59">
                  <c:v>9.85764860129065E-2</c:v>
                </c:pt>
                <c:pt idx="60">
                  <c:v>0.1032404468353</c:v>
                </c:pt>
                <c:pt idx="61">
                  <c:v>0.10813712999776499</c:v>
                </c:pt>
                <c:pt idx="62">
                  <c:v>0.113196100544725</c:v>
                </c:pt>
                <c:pt idx="63">
                  <c:v>0.118402373584337</c:v>
                </c:pt>
                <c:pt idx="64">
                  <c:v>0.123875062479153</c:v>
                </c:pt>
                <c:pt idx="65">
                  <c:v>0.12944736288426401</c:v>
                </c:pt>
                <c:pt idx="66">
                  <c:v>0.135307129471058</c:v>
                </c:pt>
                <c:pt idx="67">
                  <c:v>0.141318167798829</c:v>
                </c:pt>
                <c:pt idx="68">
                  <c:v>0.14752126743114</c:v>
                </c:pt>
                <c:pt idx="69">
                  <c:v>0.153988397368783</c:v>
                </c:pt>
                <c:pt idx="70">
                  <c:v>0.16056415184712799</c:v>
                </c:pt>
                <c:pt idx="71">
                  <c:v>0.16748515646293</c:v>
                </c:pt>
                <c:pt idx="72">
                  <c:v>0.174539530039754</c:v>
                </c:pt>
                <c:pt idx="73">
                  <c:v>0.18183412330299201</c:v>
                </c:pt>
                <c:pt idx="74">
                  <c:v>0.18938215470182401</c:v>
                </c:pt>
                <c:pt idx="75">
                  <c:v>0.19705931940076801</c:v>
                </c:pt>
                <c:pt idx="76">
                  <c:v>0.205114829777167</c:v>
                </c:pt>
                <c:pt idx="77">
                  <c:v>0.21329181074742601</c:v>
                </c:pt>
                <c:pt idx="78">
                  <c:v>0.22175831074571001</c:v>
                </c:pt>
                <c:pt idx="79">
                  <c:v>0.23045936730435601</c:v>
                </c:pt>
                <c:pt idx="80">
                  <c:v>0.23933107432074599</c:v>
                </c:pt>
                <c:pt idx="81">
                  <c:v>0.24856630669725799</c:v>
                </c:pt>
                <c:pt idx="82">
                  <c:v>0.25792804297849697</c:v>
                </c:pt>
                <c:pt idx="83">
                  <c:v>0.267626826130692</c:v>
                </c:pt>
                <c:pt idx="84">
                  <c:v>0.277533566217331</c:v>
                </c:pt>
                <c:pt idx="85">
                  <c:v>0.28765225012013801</c:v>
                </c:pt>
                <c:pt idx="86">
                  <c:v>0.29810941723867301</c:v>
                </c:pt>
                <c:pt idx="87">
                  <c:v>0.308695891192586</c:v>
                </c:pt>
                <c:pt idx="88">
                  <c:v>0.31966171061410897</c:v>
                </c:pt>
                <c:pt idx="89">
                  <c:v>0.33080244205876502</c:v>
                </c:pt>
                <c:pt idx="90">
                  <c:v>0.34219316715304099</c:v>
                </c:pt>
                <c:pt idx="91">
                  <c:v>0.35388806321938299</c:v>
                </c:pt>
                <c:pt idx="92">
                  <c:v>0.36571247952814101</c:v>
                </c:pt>
                <c:pt idx="93">
                  <c:v>0.37794949284368301</c:v>
                </c:pt>
                <c:pt idx="94">
                  <c:v>0.39032388354168801</c:v>
                </c:pt>
                <c:pt idx="95">
                  <c:v>0.40297967219606901</c:v>
                </c:pt>
                <c:pt idx="96">
                  <c:v>0.41589777756729601</c:v>
                </c:pt>
                <c:pt idx="97">
                  <c:v>0.42896763433323298</c:v>
                </c:pt>
                <c:pt idx="98">
                  <c:v>0.44242057717765998</c:v>
                </c:pt>
                <c:pt idx="99">
                  <c:v>0.45599631598559398</c:v>
                </c:pt>
                <c:pt idx="100">
                  <c:v>0.46987465706485798</c:v>
                </c:pt>
                <c:pt idx="101">
                  <c:v>0.48396835079116801</c:v>
                </c:pt>
                <c:pt idx="102">
                  <c:v>0.49823830799509899</c:v>
                </c:pt>
                <c:pt idx="103">
                  <c:v>0.51283443985025801</c:v>
                </c:pt>
                <c:pt idx="104">
                  <c:v>0.52754517283706404</c:v>
                </c:pt>
                <c:pt idx="105">
                  <c:v>0.54256608815276697</c:v>
                </c:pt>
                <c:pt idx="106">
                  <c:v>0.557753268354237</c:v>
                </c:pt>
                <c:pt idx="107">
                  <c:v>0.57313074267847897</c:v>
                </c:pt>
                <c:pt idx="108">
                  <c:v>0.58877225818951595</c:v>
                </c:pt>
                <c:pt idx="109">
                  <c:v>0.60451706352161305</c:v>
                </c:pt>
                <c:pt idx="110">
                  <c:v>0.620563024605986</c:v>
                </c:pt>
                <c:pt idx="111">
                  <c:v>0.63672736019157705</c:v>
                </c:pt>
                <c:pt idx="112">
                  <c:v>0.65308263499317298</c:v>
                </c:pt>
                <c:pt idx="113">
                  <c:v>0.66963818531903196</c:v>
                </c:pt>
                <c:pt idx="114">
                  <c:v>0.686284488068714</c:v>
                </c:pt>
                <c:pt idx="115">
                  <c:v>0.70320062398209005</c:v>
                </c:pt>
                <c:pt idx="116">
                  <c:v>0.72019355769158899</c:v>
                </c:pt>
                <c:pt idx="117">
                  <c:v>0.73736240636189299</c:v>
                </c:pt>
                <c:pt idx="118">
                  <c:v>0.75466991934165595</c:v>
                </c:pt>
                <c:pt idx="119">
                  <c:v>0.77206813110793404</c:v>
                </c:pt>
                <c:pt idx="120">
                  <c:v>0.78965452059187202</c:v>
                </c:pt>
                <c:pt idx="121">
                  <c:v>0.80729902071248305</c:v>
                </c:pt>
                <c:pt idx="122">
                  <c:v>0.82508734293628305</c:v>
                </c:pt>
                <c:pt idx="123">
                  <c:v>0.84295854633070399</c:v>
                </c:pt>
                <c:pt idx="124">
                  <c:v>0.86090596204657899</c:v>
                </c:pt>
                <c:pt idx="125">
                  <c:v>0.87896426509842096</c:v>
                </c:pt>
                <c:pt idx="126">
                  <c:v>0.897060192216657</c:v>
                </c:pt>
                <c:pt idx="127">
                  <c:v>0.91525046804017496</c:v>
                </c:pt>
                <c:pt idx="128">
                  <c:v>0.93347692108824698</c:v>
                </c:pt>
                <c:pt idx="129">
                  <c:v>0.95174991505497897</c:v>
                </c:pt>
                <c:pt idx="130">
                  <c:v>0.97006479975732096</c:v>
                </c:pt>
                <c:pt idx="131">
                  <c:v>0.98839562797091496</c:v>
                </c:pt>
                <c:pt idx="132">
                  <c:v>1.0067548405995801</c:v>
                </c:pt>
                <c:pt idx="133">
                  <c:v>1.02511515864474</c:v>
                </c:pt>
                <c:pt idx="134">
                  <c:v>1.04347749610935</c:v>
                </c:pt>
                <c:pt idx="135">
                  <c:v>1.0618242835996701</c:v>
                </c:pt>
                <c:pt idx="136">
                  <c:v>1.0801630325248099</c:v>
                </c:pt>
                <c:pt idx="137">
                  <c:v>1.09845335526722</c:v>
                </c:pt>
                <c:pt idx="138">
                  <c:v>1.1167212141934</c:v>
                </c:pt>
                <c:pt idx="139">
                  <c:v>1.13493317305843</c:v>
                </c:pt>
                <c:pt idx="140">
                  <c:v>1.1530860451042</c:v>
                </c:pt>
                <c:pt idx="141">
                  <c:v>1.1711953538633799</c:v>
                </c:pt>
                <c:pt idx="142">
                  <c:v>1.1891916512915299</c:v>
                </c:pt>
                <c:pt idx="143">
                  <c:v>1.2071440932181401</c:v>
                </c:pt>
                <c:pt idx="144">
                  <c:v>1.2249718112589001</c:v>
                </c:pt>
                <c:pt idx="145">
                  <c:v>1.2427120844259201</c:v>
                </c:pt>
                <c:pt idx="146">
                  <c:v>1.2603620727014599</c:v>
                </c:pt>
                <c:pt idx="147">
                  <c:v>1.2778514685972</c:v>
                </c:pt>
                <c:pt idx="148">
                  <c:v>1.2952770046686699</c:v>
                </c:pt>
                <c:pt idx="149">
                  <c:v>1.3125014471880301</c:v>
                </c:pt>
                <c:pt idx="150">
                  <c:v>1.32962541211442</c:v>
                </c:pt>
                <c:pt idx="151">
                  <c:v>1.3466038313036801</c:v>
                </c:pt>
                <c:pt idx="152">
                  <c:v>1.36339175061355</c:v>
                </c:pt>
                <c:pt idx="153">
                  <c:v>1.38009777353989</c:v>
                </c:pt>
                <c:pt idx="154">
                  <c:v>1.39652275047195</c:v>
                </c:pt>
                <c:pt idx="155">
                  <c:v>1.4128486114155701</c:v>
                </c:pt>
                <c:pt idx="156">
                  <c:v>1.4289684313312201</c:v>
                </c:pt>
                <c:pt idx="157">
                  <c:v>1.4448849882972701</c:v>
                </c:pt>
                <c:pt idx="158">
                  <c:v>1.4606823061776499</c:v>
                </c:pt>
                <c:pt idx="159">
                  <c:v>1.47616281087507</c:v>
                </c:pt>
                <c:pt idx="160">
                  <c:v>1.4915363355132001</c:v>
                </c:pt>
                <c:pt idx="161">
                  <c:v>1.5066417583223899</c:v>
                </c:pt>
                <c:pt idx="162">
                  <c:v>1.5215467067874799</c:v>
                </c:pt>
                <c:pt idx="163">
                  <c:v>1.5362854072579899</c:v>
                </c:pt>
                <c:pt idx="164">
                  <c:v>1.5507013691353899</c:v>
                </c:pt>
                <c:pt idx="165">
                  <c:v>1.5649999635824099</c:v>
                </c:pt>
                <c:pt idx="166">
                  <c:v>1.5789705527057101</c:v>
                </c:pt>
                <c:pt idx="167">
                  <c:v>1.5927565704112201</c:v>
                </c:pt>
                <c:pt idx="168">
                  <c:v>1.60632857026683</c:v>
                </c:pt>
                <c:pt idx="169">
                  <c:v>1.6195882363607099</c:v>
                </c:pt>
                <c:pt idx="170">
                  <c:v>1.63272328457326</c:v>
                </c:pt>
                <c:pt idx="171">
                  <c:v>1.6454760537803199</c:v>
                </c:pt>
                <c:pt idx="172">
                  <c:v>1.6580702614544001</c:v>
                </c:pt>
                <c:pt idx="173">
                  <c:v>1.67040516764058</c:v>
                </c:pt>
                <c:pt idx="174">
                  <c:v>1.6824513493502</c:v>
                </c:pt>
                <c:pt idx="175">
                  <c:v>1.69436471296605</c:v>
                </c:pt>
                <c:pt idx="176">
                  <c:v>1.7058582568276801</c:v>
                </c:pt>
                <c:pt idx="177">
                  <c:v>1.71722200233168</c:v>
                </c:pt>
                <c:pt idx="178">
                  <c:v>1.72828651900533</c:v>
                </c:pt>
                <c:pt idx="179">
                  <c:v>1.7390956166484599</c:v>
                </c:pt>
                <c:pt idx="180">
                  <c:v>1.749735369508</c:v>
                </c:pt>
                <c:pt idx="181">
                  <c:v>1.7599912128917701</c:v>
                </c:pt>
                <c:pt idx="182">
                  <c:v>1.7701182685265899</c:v>
                </c:pt>
                <c:pt idx="183">
                  <c:v>1.77991380998227</c:v>
                </c:pt>
                <c:pt idx="184">
                  <c:v>1.7894933538867099</c:v>
                </c:pt>
                <c:pt idx="185">
                  <c:v>1.79887168339585</c:v>
                </c:pt>
                <c:pt idx="186">
                  <c:v>1.8079104011317799</c:v>
                </c:pt>
                <c:pt idx="187">
                  <c:v>1.8168238182965499</c:v>
                </c:pt>
                <c:pt idx="188">
                  <c:v>1.8253826420468899</c:v>
                </c:pt>
                <c:pt idx="189">
                  <c:v>1.8337676299882799</c:v>
                </c:pt>
                <c:pt idx="190">
                  <c:v>1.84192601473289</c:v>
                </c:pt>
                <c:pt idx="191">
                  <c:v>1.84979366457358</c:v>
                </c:pt>
                <c:pt idx="192">
                  <c:v>1.85754159723365</c:v>
                </c:pt>
                <c:pt idx="193">
                  <c:v>1.8649218455729399</c:v>
                </c:pt>
                <c:pt idx="194">
                  <c:v>1.8721702084465901</c:v>
                </c:pt>
                <c:pt idx="195">
                  <c:v>1.8791741889643501</c:v>
                </c:pt>
                <c:pt idx="196">
                  <c:v>1.8859374901686801</c:v>
                </c:pt>
                <c:pt idx="197">
                  <c:v>1.8925745675311201</c:v>
                </c:pt>
                <c:pt idx="198">
                  <c:v>1.8988684040036801</c:v>
                </c:pt>
                <c:pt idx="199">
                  <c:v>1.9050559510112099</c:v>
                </c:pt>
                <c:pt idx="200">
                  <c:v>1.91098936962966</c:v>
                </c:pt>
                <c:pt idx="201">
                  <c:v>1.91673052294508</c:v>
                </c:pt>
                <c:pt idx="202">
                  <c:v>1.9223280315879001</c:v>
                </c:pt>
                <c:pt idx="203">
                  <c:v>1.9276403733424099</c:v>
                </c:pt>
                <c:pt idx="204">
                  <c:v>1.93285555648003</c:v>
                </c:pt>
                <c:pt idx="205">
                  <c:v>1.93781466742986</c:v>
                </c:pt>
                <c:pt idx="206">
                  <c:v>1.9426261414944599</c:v>
                </c:pt>
                <c:pt idx="207">
                  <c:v>1.94728319321177</c:v>
                </c:pt>
                <c:pt idx="208">
                  <c:v>1.9517095551291499</c:v>
                </c:pt>
                <c:pt idx="209">
                  <c:v>1.95604835511565</c:v>
                </c:pt>
                <c:pt idx="210">
                  <c:v>1.9601361533588</c:v>
                </c:pt>
                <c:pt idx="211">
                  <c:v>1.96411571472965</c:v>
                </c:pt>
                <c:pt idx="212">
                  <c:v>1.96793636992235</c:v>
                </c:pt>
                <c:pt idx="213">
                  <c:v>1.97157542500099</c:v>
                </c:pt>
                <c:pt idx="214">
                  <c:v>1.9751366037848399</c:v>
                </c:pt>
                <c:pt idx="215">
                  <c:v>1.97845764568871</c:v>
                </c:pt>
                <c:pt idx="216">
                  <c:v>1.9817038462629599</c:v>
                </c:pt>
                <c:pt idx="217">
                  <c:v>1.9847921443250101</c:v>
                </c:pt>
                <c:pt idx="218">
                  <c:v>1.98774147454078</c:v>
                </c:pt>
                <c:pt idx="219">
                  <c:v>1.9906081426391899</c:v>
                </c:pt>
                <c:pt idx="220">
                  <c:v>1.9932782728717799</c:v>
                </c:pt>
                <c:pt idx="221">
                  <c:v>1.9958865374533501</c:v>
                </c:pt>
                <c:pt idx="222">
                  <c:v>1.99834224703615</c:v>
                </c:pt>
                <c:pt idx="223">
                  <c:v>2.00069473675459</c:v>
                </c:pt>
                <c:pt idx="224">
                  <c:v>2.0029605024425399</c:v>
                </c:pt>
                <c:pt idx="225">
                  <c:v>2.00507342216387</c:v>
                </c:pt>
                <c:pt idx="226">
                  <c:v>2.0071328080559998</c:v>
                </c:pt>
                <c:pt idx="227">
                  <c:v>2.0090479663375498</c:v>
                </c:pt>
                <c:pt idx="228">
                  <c:v>2.01088887873619</c:v>
                </c:pt>
                <c:pt idx="229">
                  <c:v>2.01264256952622</c:v>
                </c:pt>
                <c:pt idx="230">
                  <c:v>2.01427930846633</c:v>
                </c:pt>
                <c:pt idx="231">
                  <c:v>2.01586994487654</c:v>
                </c:pt>
                <c:pt idx="232">
                  <c:v>2.0173261782947902</c:v>
                </c:pt>
                <c:pt idx="233">
                  <c:v>2.0187308962755299</c:v>
                </c:pt>
                <c:pt idx="234">
                  <c:v>2.0200501991633599</c:v>
                </c:pt>
                <c:pt idx="235">
                  <c:v>2.02128107344158</c:v>
                </c:pt>
                <c:pt idx="236">
                  <c:v>2.0224706550026399</c:v>
                </c:pt>
                <c:pt idx="237">
                  <c:v>2.02353879496741</c:v>
                </c:pt>
                <c:pt idx="238">
                  <c:v>2.0245711626940102</c:v>
                </c:pt>
                <c:pt idx="239">
                  <c:v>2.0255208739728898</c:v>
                </c:pt>
                <c:pt idx="240">
                  <c:v>2.0264040755064601</c:v>
                </c:pt>
                <c:pt idx="241">
                  <c:v>2.0272425809486898</c:v>
                </c:pt>
                <c:pt idx="242">
                  <c:v>2.0279852141294401</c:v>
                </c:pt>
                <c:pt idx="243">
                  <c:v>2.02869638596448</c:v>
                </c:pt>
                <c:pt idx="244">
                  <c:v>2.0293272259346402</c:v>
                </c:pt>
                <c:pt idx="245">
                  <c:v>2.0299078703950002</c:v>
                </c:pt>
                <c:pt idx="246">
                  <c:v>2.0304411437628702</c:v>
                </c:pt>
                <c:pt idx="247">
                  <c:v>2.0308972308698499</c:v>
                </c:pt>
                <c:pt idx="248">
                  <c:v>2.03132492170838</c:v>
                </c:pt>
                <c:pt idx="249">
                  <c:v>2.0316727862593802</c:v>
                </c:pt>
                <c:pt idx="250">
                  <c:v>2.0319823130776999</c:v>
                </c:pt>
                <c:pt idx="251">
                  <c:v>2.0322412002959398</c:v>
                </c:pt>
                <c:pt idx="252">
                  <c:v>2.0324358392088202</c:v>
                </c:pt>
                <c:pt idx="253">
                  <c:v>2.0326038730922402</c:v>
                </c:pt>
                <c:pt idx="254">
                  <c:v>2.0326894020872901</c:v>
                </c:pt>
                <c:pt idx="255">
                  <c:v>2.0327452296630701</c:v>
                </c:pt>
                <c:pt idx="256">
                  <c:v>2.0327452296630799</c:v>
                </c:pt>
                <c:pt idx="257">
                  <c:v>2.0326894020872901</c:v>
                </c:pt>
                <c:pt idx="258">
                  <c:v>2.0326038730922402</c:v>
                </c:pt>
                <c:pt idx="259">
                  <c:v>2.0324358392088202</c:v>
                </c:pt>
                <c:pt idx="260">
                  <c:v>2.0322412002959398</c:v>
                </c:pt>
                <c:pt idx="261">
                  <c:v>2.0319823130776999</c:v>
                </c:pt>
                <c:pt idx="262">
                  <c:v>2.0316727862593802</c:v>
                </c:pt>
                <c:pt idx="263">
                  <c:v>2.03132492170838</c:v>
                </c:pt>
                <c:pt idx="264">
                  <c:v>2.0308972308698401</c:v>
                </c:pt>
                <c:pt idx="265">
                  <c:v>2.0304411437628702</c:v>
                </c:pt>
                <c:pt idx="266">
                  <c:v>2.0299078703950002</c:v>
                </c:pt>
                <c:pt idx="267">
                  <c:v>2.02932722593463</c:v>
                </c:pt>
                <c:pt idx="268">
                  <c:v>2.02869638596448</c:v>
                </c:pt>
                <c:pt idx="269">
                  <c:v>2.0279852141294401</c:v>
                </c:pt>
                <c:pt idx="270">
                  <c:v>2.0272425809486898</c:v>
                </c:pt>
                <c:pt idx="271">
                  <c:v>2.0264040755064499</c:v>
                </c:pt>
                <c:pt idx="272">
                  <c:v>2.0255208739728898</c:v>
                </c:pt>
                <c:pt idx="273">
                  <c:v>2.0245711626940102</c:v>
                </c:pt>
                <c:pt idx="274">
                  <c:v>2.0235387949674002</c:v>
                </c:pt>
                <c:pt idx="275">
                  <c:v>2.0224706550026399</c:v>
                </c:pt>
                <c:pt idx="276">
                  <c:v>2.02128107344158</c:v>
                </c:pt>
                <c:pt idx="277">
                  <c:v>2.0200501991633502</c:v>
                </c:pt>
                <c:pt idx="278">
                  <c:v>2.0187308962755299</c:v>
                </c:pt>
                <c:pt idx="279">
                  <c:v>2.01732617829478</c:v>
                </c:pt>
                <c:pt idx="280">
                  <c:v>2.0158699448765298</c:v>
                </c:pt>
                <c:pt idx="281">
                  <c:v>2.0142793084663202</c:v>
                </c:pt>
                <c:pt idx="282">
                  <c:v>2.0126425695262098</c:v>
                </c:pt>
                <c:pt idx="283">
                  <c:v>2.0108888787361798</c:v>
                </c:pt>
                <c:pt idx="284">
                  <c:v>2.00904796633754</c:v>
                </c:pt>
                <c:pt idx="285">
                  <c:v>2.00713280805599</c:v>
                </c:pt>
                <c:pt idx="286">
                  <c:v>2.0050734221638602</c:v>
                </c:pt>
                <c:pt idx="287">
                  <c:v>2.0029605024425301</c:v>
                </c:pt>
                <c:pt idx="288">
                  <c:v>2.00069473675459</c:v>
                </c:pt>
                <c:pt idx="289">
                  <c:v>1.9983422470361401</c:v>
                </c:pt>
                <c:pt idx="290">
                  <c:v>1.9958865374533501</c:v>
                </c:pt>
                <c:pt idx="291">
                  <c:v>1.99327827287177</c:v>
                </c:pt>
                <c:pt idx="292">
                  <c:v>1.99060814263918</c:v>
                </c:pt>
                <c:pt idx="293">
                  <c:v>1.98774147454077</c:v>
                </c:pt>
                <c:pt idx="294">
                  <c:v>1.9847921443250001</c:v>
                </c:pt>
                <c:pt idx="295">
                  <c:v>1.9817038462629499</c:v>
                </c:pt>
                <c:pt idx="296">
                  <c:v>1.9784576456887</c:v>
                </c:pt>
                <c:pt idx="297">
                  <c:v>1.9751366037848299</c:v>
                </c:pt>
                <c:pt idx="298">
                  <c:v>1.97157542500098</c:v>
                </c:pt>
                <c:pt idx="299">
                  <c:v>1.96793636992234</c:v>
                </c:pt>
                <c:pt idx="300">
                  <c:v>1.96411571472964</c:v>
                </c:pt>
                <c:pt idx="301">
                  <c:v>1.96013615335878</c:v>
                </c:pt>
                <c:pt idx="302">
                  <c:v>1.95604835511563</c:v>
                </c:pt>
                <c:pt idx="303">
                  <c:v>1.9517095551291299</c:v>
                </c:pt>
                <c:pt idx="304">
                  <c:v>1.94728319321175</c:v>
                </c:pt>
                <c:pt idx="305">
                  <c:v>1.9426261414944499</c:v>
                </c:pt>
                <c:pt idx="306">
                  <c:v>1.93781466742984</c:v>
                </c:pt>
                <c:pt idx="307">
                  <c:v>1.9328555564800101</c:v>
                </c:pt>
                <c:pt idx="308">
                  <c:v>1.9276403733423899</c:v>
                </c:pt>
                <c:pt idx="309">
                  <c:v>1.9223280315878799</c:v>
                </c:pt>
                <c:pt idx="310">
                  <c:v>1.91673052294507</c:v>
                </c:pt>
                <c:pt idx="311">
                  <c:v>1.91098936962965</c:v>
                </c:pt>
                <c:pt idx="312">
                  <c:v>1.90505595101119</c:v>
                </c:pt>
                <c:pt idx="313">
                  <c:v>1.8988684040036601</c:v>
                </c:pt>
                <c:pt idx="314">
                  <c:v>1.8925745675311001</c:v>
                </c:pt>
                <c:pt idx="315">
                  <c:v>1.8859374901686601</c:v>
                </c:pt>
                <c:pt idx="316">
                  <c:v>1.8791741889643201</c:v>
                </c:pt>
                <c:pt idx="317">
                  <c:v>1.8721702084465599</c:v>
                </c:pt>
                <c:pt idx="318">
                  <c:v>1.86492184557291</c:v>
                </c:pt>
                <c:pt idx="319">
                  <c:v>1.85754159723362</c:v>
                </c:pt>
                <c:pt idx="320">
                  <c:v>1.84979366457355</c:v>
                </c:pt>
                <c:pt idx="321">
                  <c:v>1.84192601473286</c:v>
                </c:pt>
                <c:pt idx="322">
                  <c:v>1.8337676299882499</c:v>
                </c:pt>
                <c:pt idx="323">
                  <c:v>1.82538264204686</c:v>
                </c:pt>
                <c:pt idx="324">
                  <c:v>1.81682381829652</c:v>
                </c:pt>
                <c:pt idx="325">
                  <c:v>1.80791040113174</c:v>
                </c:pt>
                <c:pt idx="326">
                  <c:v>1.7988716833958101</c:v>
                </c:pt>
                <c:pt idx="327">
                  <c:v>1.78949335388668</c:v>
                </c:pt>
                <c:pt idx="328">
                  <c:v>1.77991380998223</c:v>
                </c:pt>
                <c:pt idx="329">
                  <c:v>1.77011826852655</c:v>
                </c:pt>
                <c:pt idx="330">
                  <c:v>1.7599912128917301</c:v>
                </c:pt>
                <c:pt idx="331">
                  <c:v>1.74973536950796</c:v>
                </c:pt>
                <c:pt idx="332">
                  <c:v>1.7390956166484199</c:v>
                </c:pt>
                <c:pt idx="333">
                  <c:v>1.7282865190053001</c:v>
                </c:pt>
                <c:pt idx="334">
                  <c:v>1.71722200233164</c:v>
                </c:pt>
                <c:pt idx="335">
                  <c:v>1.7058582568276399</c:v>
                </c:pt>
                <c:pt idx="336">
                  <c:v>1.69436471296601</c:v>
                </c:pt>
                <c:pt idx="337">
                  <c:v>1.6824513493501501</c:v>
                </c:pt>
                <c:pt idx="338">
                  <c:v>1.67040516764053</c:v>
                </c:pt>
                <c:pt idx="339">
                  <c:v>1.6580702614543601</c:v>
                </c:pt>
                <c:pt idx="340">
                  <c:v>1.6454760537802799</c:v>
                </c:pt>
                <c:pt idx="341">
                  <c:v>1.63272328457322</c:v>
                </c:pt>
                <c:pt idx="342">
                  <c:v>1.61958823636067</c:v>
                </c:pt>
                <c:pt idx="343">
                  <c:v>1.60632857026679</c:v>
                </c:pt>
                <c:pt idx="344">
                  <c:v>1.5927565704111699</c:v>
                </c:pt>
                <c:pt idx="345">
                  <c:v>1.5789705527056599</c:v>
                </c:pt>
                <c:pt idx="346">
                  <c:v>1.5649999635823599</c:v>
                </c:pt>
                <c:pt idx="347">
                  <c:v>1.55070136913534</c:v>
                </c:pt>
                <c:pt idx="348">
                  <c:v>1.5362854072579399</c:v>
                </c:pt>
                <c:pt idx="349">
                  <c:v>1.52154670678742</c:v>
                </c:pt>
                <c:pt idx="350">
                  <c:v>1.5066417583223299</c:v>
                </c:pt>
                <c:pt idx="351">
                  <c:v>1.4915363355131299</c:v>
                </c:pt>
                <c:pt idx="352">
                  <c:v>1.47616281087501</c:v>
                </c:pt>
                <c:pt idx="353">
                  <c:v>1.46068230617759</c:v>
                </c:pt>
                <c:pt idx="354">
                  <c:v>1.4448849882972099</c:v>
                </c:pt>
                <c:pt idx="355">
                  <c:v>1.4289684313311599</c:v>
                </c:pt>
                <c:pt idx="356">
                  <c:v>1.4128486114155101</c:v>
                </c:pt>
                <c:pt idx="357">
                  <c:v>1.39652275047189</c:v>
                </c:pt>
                <c:pt idx="358">
                  <c:v>1.3800977735398301</c:v>
                </c:pt>
                <c:pt idx="359">
                  <c:v>1.36339175061349</c:v>
                </c:pt>
                <c:pt idx="360">
                  <c:v>1.3466038313036099</c:v>
                </c:pt>
                <c:pt idx="361">
                  <c:v>1.32962541211435</c:v>
                </c:pt>
                <c:pt idx="362">
                  <c:v>1.3125014471879699</c:v>
                </c:pt>
                <c:pt idx="363">
                  <c:v>1.29527700466861</c:v>
                </c:pt>
                <c:pt idx="364">
                  <c:v>1.2778514685971301</c:v>
                </c:pt>
                <c:pt idx="365">
                  <c:v>1.26036207270141</c:v>
                </c:pt>
                <c:pt idx="366">
                  <c:v>1.2427120844258599</c:v>
                </c:pt>
                <c:pt idx="367">
                  <c:v>1.2249718112588399</c:v>
                </c:pt>
                <c:pt idx="368">
                  <c:v>1.2071440932180799</c:v>
                </c:pt>
                <c:pt idx="369">
                  <c:v>1.18919165129147</c:v>
                </c:pt>
                <c:pt idx="370">
                  <c:v>1.17119535386332</c:v>
                </c:pt>
                <c:pt idx="371">
                  <c:v>1.15308604510413</c:v>
                </c:pt>
                <c:pt idx="372">
                  <c:v>1.1349331730583601</c:v>
                </c:pt>
                <c:pt idx="373">
                  <c:v>1.11672121419334</c:v>
                </c:pt>
                <c:pt idx="374">
                  <c:v>1.09845335526716</c:v>
                </c:pt>
                <c:pt idx="375">
                  <c:v>1.08016303252475</c:v>
                </c:pt>
                <c:pt idx="376">
                  <c:v>1.0618242835996099</c:v>
                </c:pt>
                <c:pt idx="377">
                  <c:v>1.0434774961092801</c:v>
                </c:pt>
                <c:pt idx="378">
                  <c:v>1.0251151586446701</c:v>
                </c:pt>
                <c:pt idx="379">
                  <c:v>1.0067548405995099</c:v>
                </c:pt>
                <c:pt idx="380">
                  <c:v>0.98839562797083902</c:v>
                </c:pt>
                <c:pt idx="381">
                  <c:v>0.97006479975724902</c:v>
                </c:pt>
                <c:pt idx="382">
                  <c:v>0.95174991505491202</c:v>
                </c:pt>
                <c:pt idx="383">
                  <c:v>0.93347692108818003</c:v>
                </c:pt>
                <c:pt idx="384">
                  <c:v>0.91525046804010601</c:v>
                </c:pt>
                <c:pt idx="385">
                  <c:v>0.89706019221658295</c:v>
                </c:pt>
                <c:pt idx="386">
                  <c:v>0.87896426509835002</c:v>
                </c:pt>
                <c:pt idx="387">
                  <c:v>0.86090596204651204</c:v>
                </c:pt>
                <c:pt idx="388">
                  <c:v>0.84295854633063305</c:v>
                </c:pt>
                <c:pt idx="389">
                  <c:v>0.825087342936212</c:v>
                </c:pt>
                <c:pt idx="390">
                  <c:v>0.80729902071241699</c:v>
                </c:pt>
                <c:pt idx="391">
                  <c:v>0.78965452059180696</c:v>
                </c:pt>
                <c:pt idx="392">
                  <c:v>0.77206813110786998</c:v>
                </c:pt>
                <c:pt idx="393">
                  <c:v>0.754669919341588</c:v>
                </c:pt>
                <c:pt idx="394">
                  <c:v>0.73736240636182404</c:v>
                </c:pt>
                <c:pt idx="395">
                  <c:v>0.72019355769152504</c:v>
                </c:pt>
                <c:pt idx="396">
                  <c:v>0.70320062398202499</c:v>
                </c:pt>
                <c:pt idx="397">
                  <c:v>0.68628448806864595</c:v>
                </c:pt>
                <c:pt idx="398">
                  <c:v>0.66963818531896802</c:v>
                </c:pt>
                <c:pt idx="399">
                  <c:v>0.65308263499312003</c:v>
                </c:pt>
                <c:pt idx="400">
                  <c:v>0.63672736019152598</c:v>
                </c:pt>
                <c:pt idx="401">
                  <c:v>0.62056302460593205</c:v>
                </c:pt>
                <c:pt idx="402">
                  <c:v>0.60451706352155499</c:v>
                </c:pt>
                <c:pt idx="403">
                  <c:v>0.58877225818946199</c:v>
                </c:pt>
                <c:pt idx="404">
                  <c:v>0.57313074267842801</c:v>
                </c:pt>
                <c:pt idx="405">
                  <c:v>0.55775326835418304</c:v>
                </c:pt>
                <c:pt idx="406">
                  <c:v>0.54256608815271401</c:v>
                </c:pt>
                <c:pt idx="407">
                  <c:v>0.52754517283701596</c:v>
                </c:pt>
                <c:pt idx="408">
                  <c:v>0.51283443985021204</c:v>
                </c:pt>
                <c:pt idx="409">
                  <c:v>0.49823830799505198</c:v>
                </c:pt>
                <c:pt idx="410">
                  <c:v>0.483968350791118</c:v>
                </c:pt>
                <c:pt idx="411">
                  <c:v>0.46987465706480902</c:v>
                </c:pt>
                <c:pt idx="412">
                  <c:v>0.45599631598554902</c:v>
                </c:pt>
                <c:pt idx="413">
                  <c:v>0.44242057717760802</c:v>
                </c:pt>
                <c:pt idx="414">
                  <c:v>0.42896763433317903</c:v>
                </c:pt>
                <c:pt idx="415">
                  <c:v>0.415897777567247</c:v>
                </c:pt>
                <c:pt idx="416">
                  <c:v>0.40297967219602299</c:v>
                </c:pt>
                <c:pt idx="417">
                  <c:v>0.39032388354164199</c:v>
                </c:pt>
                <c:pt idx="418">
                  <c:v>0.37794949284363599</c:v>
                </c:pt>
                <c:pt idx="419">
                  <c:v>0.36571247952809199</c:v>
                </c:pt>
                <c:pt idx="420">
                  <c:v>0.35388806321933802</c:v>
                </c:pt>
                <c:pt idx="421">
                  <c:v>0.34219316715299902</c:v>
                </c:pt>
                <c:pt idx="422">
                  <c:v>0.33080244205872</c:v>
                </c:pt>
                <c:pt idx="423">
                  <c:v>0.31966171061406601</c:v>
                </c:pt>
                <c:pt idx="424">
                  <c:v>0.30869589119254698</c:v>
                </c:pt>
                <c:pt idx="425">
                  <c:v>0.29810941723863499</c:v>
                </c:pt>
                <c:pt idx="426">
                  <c:v>0.28765225012009998</c:v>
                </c:pt>
                <c:pt idx="427">
                  <c:v>0.27753356621729097</c:v>
                </c:pt>
                <c:pt idx="428">
                  <c:v>0.26762682613065802</c:v>
                </c:pt>
                <c:pt idx="429">
                  <c:v>0.257928042978466</c:v>
                </c:pt>
                <c:pt idx="430">
                  <c:v>0.24856630669722601</c:v>
                </c:pt>
                <c:pt idx="431">
                  <c:v>0.23933107432071399</c:v>
                </c:pt>
                <c:pt idx="432">
                  <c:v>0.23045936730432701</c:v>
                </c:pt>
                <c:pt idx="433">
                  <c:v>0.221758310745683</c:v>
                </c:pt>
                <c:pt idx="434">
                  <c:v>0.2132918107474</c:v>
                </c:pt>
                <c:pt idx="435">
                  <c:v>0.20511482977713899</c:v>
                </c:pt>
                <c:pt idx="436">
                  <c:v>0.19705931940073901</c:v>
                </c:pt>
                <c:pt idx="437">
                  <c:v>0.18938215470179801</c:v>
                </c:pt>
                <c:pt idx="438">
                  <c:v>0.181834123302967</c:v>
                </c:pt>
                <c:pt idx="439">
                  <c:v>0.174539530039728</c:v>
                </c:pt>
                <c:pt idx="440">
                  <c:v>0.16748515646290699</c:v>
                </c:pt>
                <c:pt idx="441">
                  <c:v>0.16056415184710701</c:v>
                </c:pt>
                <c:pt idx="442">
                  <c:v>0.15398839736876199</c:v>
                </c:pt>
                <c:pt idx="443">
                  <c:v>0.14752126743111901</c:v>
                </c:pt>
                <c:pt idx="444">
                  <c:v>0.14131816779880799</c:v>
                </c:pt>
                <c:pt idx="445">
                  <c:v>0.13530712947103499</c:v>
                </c:pt>
                <c:pt idx="446">
                  <c:v>0.12944736288424299</c:v>
                </c:pt>
                <c:pt idx="447">
                  <c:v>0.12387506247913201</c:v>
                </c:pt>
                <c:pt idx="448">
                  <c:v>0.118402373584316</c:v>
                </c:pt>
                <c:pt idx="449">
                  <c:v>0.113196100544706</c:v>
                </c:pt>
                <c:pt idx="450">
                  <c:v>0.10813712999774699</c:v>
                </c:pt>
                <c:pt idx="451">
                  <c:v>0.103240446835282</c:v>
                </c:pt>
                <c:pt idx="452">
                  <c:v>9.8576486012888404E-2</c:v>
                </c:pt>
                <c:pt idx="453">
                  <c:v>9.4002490235941899E-2</c:v>
                </c:pt>
                <c:pt idx="454">
                  <c:v>8.9689726822779703E-2</c:v>
                </c:pt>
                <c:pt idx="455">
                  <c:v>8.5484476748503596E-2</c:v>
                </c:pt>
                <c:pt idx="456">
                  <c:v>8.1445845496414607E-2</c:v>
                </c:pt>
                <c:pt idx="457">
                  <c:v>7.7590146840677304E-2</c:v>
                </c:pt>
                <c:pt idx="458">
                  <c:v>7.3814506675339203E-2</c:v>
                </c:pt>
                <c:pt idx="459">
                  <c:v>7.0288404928221096E-2</c:v>
                </c:pt>
                <c:pt idx="460">
                  <c:v>6.6835907666870698E-2</c:v>
                </c:pt>
                <c:pt idx="461">
                  <c:v>6.3548323265786605E-2</c:v>
                </c:pt>
                <c:pt idx="462">
                  <c:v>6.0400032676723198E-2</c:v>
                </c:pt>
                <c:pt idx="463">
                  <c:v>5.7339290012913699E-2</c:v>
                </c:pt>
                <c:pt idx="464">
                  <c:v>5.4476552408233098E-2</c:v>
                </c:pt>
                <c:pt idx="465">
                  <c:v>5.1677049283421601E-2</c:v>
                </c:pt>
                <c:pt idx="466">
                  <c:v>4.9035673851288798E-2</c:v>
                </c:pt>
                <c:pt idx="467">
                  <c:v>4.6496659443553898E-2</c:v>
                </c:pt>
                <c:pt idx="468">
                  <c:v>4.40482528241481E-2</c:v>
                </c:pt>
                <c:pt idx="469">
                  <c:v>4.1752127622601803E-2</c:v>
                </c:pt>
                <c:pt idx="470">
                  <c:v>3.9510164793724802E-2</c:v>
                </c:pt>
                <c:pt idx="471">
                  <c:v>3.7415599650469498E-2</c:v>
                </c:pt>
                <c:pt idx="472">
                  <c:v>3.5393192264327002E-2</c:v>
                </c:pt>
                <c:pt idx="473">
                  <c:v>3.3460107988766703E-2</c:v>
                </c:pt>
                <c:pt idx="474">
                  <c:v>3.1641094687697102E-2</c:v>
                </c:pt>
                <c:pt idx="475">
                  <c:v>2.9867848818090601E-2</c:v>
                </c:pt>
                <c:pt idx="476">
                  <c:v>2.8228512251718699E-2</c:v>
                </c:pt>
                <c:pt idx="477">
                  <c:v>2.66374792658488E-2</c:v>
                </c:pt>
                <c:pt idx="478">
                  <c:v>2.5131120052214701E-2</c:v>
                </c:pt>
                <c:pt idx="479">
                  <c:v>2.3707817586825702E-2</c:v>
                </c:pt>
                <c:pt idx="480">
                  <c:v>2.2325662407544002E-2</c:v>
                </c:pt>
                <c:pt idx="481">
                  <c:v>2.10563244787948E-2</c:v>
                </c:pt>
                <c:pt idx="482">
                  <c:v>1.9820120283186599E-2</c:v>
                </c:pt>
                <c:pt idx="483">
                  <c:v>1.86615648279265E-2</c:v>
                </c:pt>
                <c:pt idx="484">
                  <c:v>1.7561612963979598E-2</c:v>
                </c:pt>
                <c:pt idx="485">
                  <c:v>1.6503215988134201E-2</c:v>
                </c:pt>
                <c:pt idx="486">
                  <c:v>1.55275587502303E-2</c:v>
                </c:pt>
                <c:pt idx="487">
                  <c:v>1.45789334918753E-2</c:v>
                </c:pt>
                <c:pt idx="488">
                  <c:v>1.3699474437281299E-2</c:v>
                </c:pt>
                <c:pt idx="489">
                  <c:v>1.28599006162882E-2</c:v>
                </c:pt>
                <c:pt idx="490">
                  <c:v>1.20599726226588E-2</c:v>
                </c:pt>
                <c:pt idx="491">
                  <c:v>1.13192740451276E-2</c:v>
                </c:pt>
                <c:pt idx="492">
                  <c:v>1.06003465031388E-2</c:v>
                </c:pt>
                <c:pt idx="493">
                  <c:v>9.9414382552416893E-3</c:v>
                </c:pt>
                <c:pt idx="494">
                  <c:v>9.3085225207959893E-3</c:v>
                </c:pt>
                <c:pt idx="495">
                  <c:v>8.7118119631627994E-3</c:v>
                </c:pt>
                <c:pt idx="496">
                  <c:v>8.1564147454128103E-3</c:v>
                </c:pt>
                <c:pt idx="497">
                  <c:v>7.6183262957698703E-3</c:v>
                </c:pt>
                <c:pt idx="498">
                  <c:v>7.13108421889174E-3</c:v>
                </c:pt>
                <c:pt idx="499">
                  <c:v>6.6598603377355696E-3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7654784"/>
        <c:axId val="67658880"/>
      </c:scatterChart>
      <c:valAx>
        <c:axId val="67654784"/>
        <c:scaling>
          <c:logBase val="10"/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n-US"/>
          </a:p>
        </c:txPr>
        <c:crossAx val="67658880"/>
        <c:crosses val="autoZero"/>
        <c:crossBetween val="midCat"/>
      </c:valAx>
      <c:valAx>
        <c:axId val="6765888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one"/>
        <c:crossAx val="67654784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1259176602924634"/>
          <c:y val="3.7498558581816617E-2"/>
          <c:w val="0.32106083882371844"/>
          <c:h val="0.18325219347581553"/>
        </c:manualLayout>
      </c:layout>
      <c:overlay val="0"/>
      <c:txPr>
        <a:bodyPr/>
        <a:lstStyle/>
        <a:p>
          <a:pPr>
            <a:defRPr sz="1600" b="1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6757379795610661E-2"/>
          <c:y val="7.8688524590163941E-2"/>
          <c:w val="0.81828085106382975"/>
          <c:h val="0.80119512929736247"/>
        </c:manualLayout>
      </c:layout>
      <c:scatterChart>
        <c:scatterStyle val="lineMarker"/>
        <c:varyColors val="0"/>
        <c:ser>
          <c:idx val="0"/>
          <c:order val="0"/>
          <c:tx>
            <c:strRef>
              <c:f>Distribution_OKOK!$X$41</c:f>
              <c:strCache>
                <c:ptCount val="1"/>
                <c:pt idx="0">
                  <c:v>Gain</c:v>
                </c:pt>
              </c:strCache>
            </c:strRef>
          </c:tx>
          <c:spPr>
            <a:ln w="28575">
              <a:solidFill>
                <a:srgbClr val="00B050"/>
              </a:solidFill>
            </a:ln>
          </c:spPr>
          <c:marker>
            <c:symbol val="none"/>
          </c:marker>
          <c:xVal>
            <c:numRef>
              <c:f>Distribution_OKOK!$V$42:$V$541</c:f>
              <c:numCache>
                <c:formatCode>General</c:formatCode>
                <c:ptCount val="500"/>
                <c:pt idx="0">
                  <c:v>539.63296927696251</c:v>
                </c:pt>
                <c:pt idx="1">
                  <c:v>545.89501298305515</c:v>
                </c:pt>
                <c:pt idx="2">
                  <c:v>552.22972310058378</c:v>
                </c:pt>
                <c:pt idx="3">
                  <c:v>558.63794286983295</c:v>
                </c:pt>
                <c:pt idx="4">
                  <c:v>565.12052531621816</c:v>
                </c:pt>
                <c:pt idx="5">
                  <c:v>571.67833336393949</c:v>
                </c:pt>
                <c:pt idx="6">
                  <c:v>578.3122399507447</c:v>
                </c:pt>
                <c:pt idx="7">
                  <c:v>585.02312814423635</c:v>
                </c:pt>
                <c:pt idx="8">
                  <c:v>591.81189125931326</c:v>
                </c:pt>
                <c:pt idx="9">
                  <c:v>598.67943297718944</c:v>
                </c:pt>
                <c:pt idx="10">
                  <c:v>605.62666746558216</c:v>
                </c:pt>
                <c:pt idx="11">
                  <c:v>612.65451950050419</c:v>
                </c:pt>
                <c:pt idx="12">
                  <c:v>619.76392458927728</c:v>
                </c:pt>
                <c:pt idx="13">
                  <c:v>626.95582909509301</c:v>
                </c:pt>
                <c:pt idx="14">
                  <c:v>634.23119036303615</c:v>
                </c:pt>
                <c:pt idx="15">
                  <c:v>641.59097684741994</c:v>
                </c:pt>
                <c:pt idx="16">
                  <c:v>649.0361682408153</c:v>
                </c:pt>
                <c:pt idx="17">
                  <c:v>656.56775560434505</c:v>
                </c:pt>
                <c:pt idx="18">
                  <c:v>664.18674149972946</c:v>
                </c:pt>
                <c:pt idx="19">
                  <c:v>671.89414012261682</c:v>
                </c:pt>
                <c:pt idx="20">
                  <c:v>679.69097743771408</c:v>
                </c:pt>
                <c:pt idx="21">
                  <c:v>687.57829131522988</c:v>
                </c:pt>
                <c:pt idx="22">
                  <c:v>695.55713166915632</c:v>
                </c:pt>
                <c:pt idx="23">
                  <c:v>703.62856059690307</c:v>
                </c:pt>
                <c:pt idx="24">
                  <c:v>711.79365252080186</c:v>
                </c:pt>
                <c:pt idx="25">
                  <c:v>720.05349433100014</c:v>
                </c:pt>
                <c:pt idx="26">
                  <c:v>728.40918553027382</c:v>
                </c:pt>
                <c:pt idx="27">
                  <c:v>736.8618383802683</c:v>
                </c:pt>
                <c:pt idx="28">
                  <c:v>745.41257804960674</c:v>
                </c:pt>
                <c:pt idx="29">
                  <c:v>754.06254276371988</c:v>
                </c:pt>
                <c:pt idx="30">
                  <c:v>762.81288395623585</c:v>
                </c:pt>
                <c:pt idx="31">
                  <c:v>771.6647664223957</c:v>
                </c:pt>
                <c:pt idx="32">
                  <c:v>780.61936847395987</c:v>
                </c:pt>
                <c:pt idx="33">
                  <c:v>789.67788209620062</c:v>
                </c:pt>
                <c:pt idx="34">
                  <c:v>798.84151310643551</c:v>
                </c:pt>
                <c:pt idx="35">
                  <c:v>808.11148131467132</c:v>
                </c:pt>
                <c:pt idx="36">
                  <c:v>817.48902068584403</c:v>
                </c:pt>
                <c:pt idx="37">
                  <c:v>826.9753795042169</c:v>
                </c:pt>
                <c:pt idx="38">
                  <c:v>836.57182053940153</c:v>
                </c:pt>
                <c:pt idx="39">
                  <c:v>846.27962121459291</c:v>
                </c:pt>
                <c:pt idx="40">
                  <c:v>856.10007377649231</c:v>
                </c:pt>
                <c:pt idx="41">
                  <c:v>866.03448546736752</c:v>
                </c:pt>
                <c:pt idx="42">
                  <c:v>876.08417869913205</c:v>
                </c:pt>
                <c:pt idx="43">
                  <c:v>886.25049122923906</c:v>
                </c:pt>
                <c:pt idx="44">
                  <c:v>896.5347763389118</c:v>
                </c:pt>
                <c:pt idx="45">
                  <c:v>906.9384030131248</c:v>
                </c:pt>
                <c:pt idx="46">
                  <c:v>917.46275612300155</c:v>
                </c:pt>
                <c:pt idx="47">
                  <c:v>928.10923660998935</c:v>
                </c:pt>
                <c:pt idx="48">
                  <c:v>938.87926167251874</c:v>
                </c:pt>
                <c:pt idx="49">
                  <c:v>949.77426495447719</c:v>
                </c:pt>
                <c:pt idx="50">
                  <c:v>960.79569673622211</c:v>
                </c:pt>
                <c:pt idx="51">
                  <c:v>971.94502412746226</c:v>
                </c:pt>
                <c:pt idx="52">
                  <c:v>983.22373126272191</c:v>
                </c:pt>
                <c:pt idx="53">
                  <c:v>994.63331949872497</c:v>
                </c:pt>
                <c:pt idx="54">
                  <c:v>1006.1753076144295</c:v>
                </c:pt>
                <c:pt idx="55">
                  <c:v>1017.8512320130349</c:v>
                </c:pt>
                <c:pt idx="56">
                  <c:v>1029.6626469265689</c:v>
                </c:pt>
                <c:pt idx="57">
                  <c:v>1041.6111246228518</c:v>
                </c:pt>
                <c:pt idx="58">
                  <c:v>1053.6982556146211</c:v>
                </c:pt>
                <c:pt idx="59">
                  <c:v>1065.9256488714345</c:v>
                </c:pt>
                <c:pt idx="60">
                  <c:v>1078.2949320336709</c:v>
                </c:pt>
                <c:pt idx="61">
                  <c:v>1090.8077516293663</c:v>
                </c:pt>
                <c:pt idx="62">
                  <c:v>1103.4657732932144</c:v>
                </c:pt>
                <c:pt idx="63">
                  <c:v>1116.2706819884659</c:v>
                </c:pt>
                <c:pt idx="64">
                  <c:v>1129.2241822310352</c:v>
                </c:pt>
                <c:pt idx="65">
                  <c:v>1142.3279983165896</c:v>
                </c:pt>
                <c:pt idx="66">
                  <c:v>1155.5838745498791</c:v>
                </c:pt>
                <c:pt idx="67">
                  <c:v>1168.9935754771257</c:v>
                </c:pt>
                <c:pt idx="68">
                  <c:v>1182.5588861207425</c:v>
                </c:pt>
                <c:pt idx="69">
                  <c:v>1196.2816122170066</c:v>
                </c:pt>
                <c:pt idx="70">
                  <c:v>1210.1635804565203</c:v>
                </c:pt>
                <c:pt idx="71">
                  <c:v>1224.2066387271793</c:v>
                </c:pt>
                <c:pt idx="72">
                  <c:v>1238.4126563603677</c:v>
                </c:pt>
                <c:pt idx="73">
                  <c:v>1252.7835243795723</c:v>
                </c:pt>
                <c:pt idx="74">
                  <c:v>1267.3211557523346</c:v>
                </c:pt>
                <c:pt idx="75">
                  <c:v>1282.027485644657</c:v>
                </c:pt>
                <c:pt idx="76">
                  <c:v>1296.9044716788414</c:v>
                </c:pt>
                <c:pt idx="77">
                  <c:v>1311.9540941938353</c:v>
                </c:pt>
                <c:pt idx="78">
                  <c:v>1327.1783565090827</c:v>
                </c:pt>
                <c:pt idx="79">
                  <c:v>1342.5792851909587</c:v>
                </c:pt>
                <c:pt idx="80">
                  <c:v>1358.1589303227695</c:v>
                </c:pt>
                <c:pt idx="81">
                  <c:v>1373.919365777406</c:v>
                </c:pt>
                <c:pt idx="82">
                  <c:v>1389.8626894936585</c:v>
                </c:pt>
                <c:pt idx="83">
                  <c:v>1405.991023755254</c:v>
                </c:pt>
                <c:pt idx="84">
                  <c:v>1422.3065154734645</c:v>
                </c:pt>
                <c:pt idx="85">
                  <c:v>1438.8113364729822</c:v>
                </c:pt>
                <c:pt idx="86">
                  <c:v>1455.5076837808017</c:v>
                </c:pt>
                <c:pt idx="87">
                  <c:v>1472.3977799189227</c:v>
                </c:pt>
                <c:pt idx="88">
                  <c:v>1489.483873199958</c:v>
                </c:pt>
                <c:pt idx="89">
                  <c:v>1506.7682380266551</c:v>
                </c:pt>
                <c:pt idx="90">
                  <c:v>1524.2531751944105</c:v>
                </c:pt>
                <c:pt idx="91">
                  <c:v>1541.9410121977835</c:v>
                </c:pt>
                <c:pt idx="92">
                  <c:v>1559.8341035400661</c:v>
                </c:pt>
                <c:pt idx="93">
                  <c:v>1577.934831046965</c:v>
                </c:pt>
                <c:pt idx="94">
                  <c:v>1596.2456041833816</c:v>
                </c:pt>
                <c:pt idx="95">
                  <c:v>1614.7688603744325</c:v>
                </c:pt>
                <c:pt idx="96">
                  <c:v>1633.5070653296459</c:v>
                </c:pt>
                <c:pt idx="97">
                  <c:v>1652.4627133712961</c:v>
                </c:pt>
                <c:pt idx="98">
                  <c:v>1671.6383277665461</c:v>
                </c:pt>
                <c:pt idx="99">
                  <c:v>1691.0364610630684</c:v>
                </c:pt>
                <c:pt idx="100">
                  <c:v>1710.6596954291256</c:v>
                </c:pt>
                <c:pt idx="101">
                  <c:v>1730.5106429969862</c:v>
                </c:pt>
                <c:pt idx="102">
                  <c:v>1750.5919462109564</c:v>
                </c:pt>
                <c:pt idx="103">
                  <c:v>1770.9062781787973</c:v>
                </c:pt>
                <c:pt idx="104">
                  <c:v>1791.456343027889</c:v>
                </c:pt>
                <c:pt idx="105">
                  <c:v>1812.2448762648517</c:v>
                </c:pt>
                <c:pt idx="106">
                  <c:v>1833.2746451400139</c:v>
                </c:pt>
                <c:pt idx="107">
                  <c:v>1854.5484490154461</c:v>
                </c:pt>
                <c:pt idx="108">
                  <c:v>1876.0691197379213</c:v>
                </c:pt>
                <c:pt idx="109">
                  <c:v>1897.8395220155817</c:v>
                </c:pt>
                <c:pt idx="110">
                  <c:v>1919.8625537994105</c:v>
                </c:pt>
                <c:pt idx="111">
                  <c:v>1942.1411466690975</c:v>
                </c:pt>
                <c:pt idx="112">
                  <c:v>1964.6782662229925</c:v>
                </c:pt>
                <c:pt idx="113">
                  <c:v>1987.4769124732061</c:v>
                </c:pt>
                <c:pt idx="114">
                  <c:v>2010.540120244608</c:v>
                </c:pt>
                <c:pt idx="115">
                  <c:v>2033.8709595791499</c:v>
                </c:pt>
                <c:pt idx="116">
                  <c:v>2057.4725361441947</c:v>
                </c:pt>
                <c:pt idx="117">
                  <c:v>2081.3479916462593</c:v>
                </c:pt>
                <c:pt idx="118">
                  <c:v>2105.5005042488788</c:v>
                </c:pt>
                <c:pt idx="119">
                  <c:v>2129.9332889960219</c:v>
                </c:pt>
                <c:pt idx="120">
                  <c:v>2154.6495982396873</c:v>
                </c:pt>
                <c:pt idx="121">
                  <c:v>2179.652722073226</c:v>
                </c:pt>
                <c:pt idx="122">
                  <c:v>2204.9459887688945</c:v>
                </c:pt>
                <c:pt idx="123">
                  <c:v>2230.5327652213132</c:v>
                </c:pt>
                <c:pt idx="124">
                  <c:v>2256.416457395278</c:v>
                </c:pt>
                <c:pt idx="125">
                  <c:v>2282.6005107793026</c:v>
                </c:pt>
                <c:pt idx="126">
                  <c:v>2309.0884108444152</c:v>
                </c:pt>
                <c:pt idx="127">
                  <c:v>2335.8836835077677</c:v>
                </c:pt>
                <c:pt idx="128">
                  <c:v>2362.989895602394</c:v>
                </c:pt>
                <c:pt idx="129">
                  <c:v>2390.4106553515858</c:v>
                </c:pt>
                <c:pt idx="130">
                  <c:v>2418.1496128496378</c:v>
                </c:pt>
                <c:pt idx="131">
                  <c:v>2446.2104605472737</c:v>
                </c:pt>
                <c:pt idx="132">
                  <c:v>2474.5969337436254</c:v>
                </c:pt>
                <c:pt idx="133">
                  <c:v>2503.3128110829898</c:v>
                </c:pt>
                <c:pt idx="134">
                  <c:v>2532.3619150582817</c:v>
                </c:pt>
                <c:pt idx="135">
                  <c:v>2561.7481125194095</c:v>
                </c:pt>
                <c:pt idx="136">
                  <c:v>2591.4753151884588</c:v>
                </c:pt>
                <c:pt idx="137">
                  <c:v>2621.5474801799919</c:v>
                </c:pt>
                <c:pt idx="138">
                  <c:v>2651.9686105279911</c:v>
                </c:pt>
                <c:pt idx="139">
                  <c:v>2682.7427557188639</c:v>
                </c:pt>
                <c:pt idx="140">
                  <c:v>2713.8740122301001</c:v>
                </c:pt>
                <c:pt idx="141">
                  <c:v>2745.3665240760365</c:v>
                </c:pt>
                <c:pt idx="142">
                  <c:v>2777.224483359008</c:v>
                </c:pt>
                <c:pt idx="143">
                  <c:v>2809.4521308278495</c:v>
                </c:pt>
                <c:pt idx="144">
                  <c:v>2842.0537564419355</c:v>
                </c:pt>
                <c:pt idx="145">
                  <c:v>2875.0336999426977</c:v>
                </c:pt>
                <c:pt idx="146">
                  <c:v>2908.3963514308289</c:v>
                </c:pt>
                <c:pt idx="147">
                  <c:v>2942.1461519511768</c:v>
                </c:pt>
                <c:pt idx="148">
                  <c:v>2976.2875940833683</c:v>
                </c:pt>
                <c:pt idx="149">
                  <c:v>3010.8252225404003</c:v>
                </c:pt>
                <c:pt idx="150">
                  <c:v>3045.7636347730268</c:v>
                </c:pt>
                <c:pt idx="151">
                  <c:v>3081.1074815823308</c:v>
                </c:pt>
                <c:pt idx="152">
                  <c:v>3116.8614677383111</c:v>
                </c:pt>
                <c:pt idx="153">
                  <c:v>3153.0303526063431</c:v>
                </c:pt>
                <c:pt idx="154">
                  <c:v>3189.6189507809713</c:v>
                </c:pt>
                <c:pt idx="155">
                  <c:v>3226.6321327262699</c:v>
                </c:pt>
                <c:pt idx="156">
                  <c:v>3264.0748254247701</c:v>
                </c:pt>
                <c:pt idx="157">
                  <c:v>3301.9520130326928</c:v>
                </c:pt>
                <c:pt idx="158">
                  <c:v>3340.2687375440478</c:v>
                </c:pt>
                <c:pt idx="159">
                  <c:v>3379.0300994611694</c:v>
                </c:pt>
                <c:pt idx="160">
                  <c:v>3418.2412584742628</c:v>
                </c:pt>
                <c:pt idx="161">
                  <c:v>3457.9074341476476</c:v>
                </c:pt>
                <c:pt idx="162">
                  <c:v>3498.0339066151655</c:v>
                </c:pt>
                <c:pt idx="163">
                  <c:v>3538.6260172823881</c:v>
                </c:pt>
                <c:pt idx="164">
                  <c:v>3579.6891695383138</c:v>
                </c:pt>
                <c:pt idx="165">
                  <c:v>3621.2288294740447</c:v>
                </c:pt>
                <c:pt idx="166">
                  <c:v>3663.2505266106537</c:v>
                </c:pt>
                <c:pt idx="167">
                  <c:v>3705.7598546354716</c:v>
                </c:pt>
                <c:pt idx="168">
                  <c:v>3748.7624721461448</c:v>
                </c:pt>
                <c:pt idx="169">
                  <c:v>3792.2641034044923</c:v>
                </c:pt>
                <c:pt idx="170">
                  <c:v>3836.2705390978817</c:v>
                </c:pt>
                <c:pt idx="171">
                  <c:v>3880.7876371106518</c:v>
                </c:pt>
                <c:pt idx="172">
                  <c:v>3925.8213233032525</c:v>
                </c:pt>
                <c:pt idx="173">
                  <c:v>3971.3775923017465</c:v>
                </c:pt>
                <c:pt idx="174">
                  <c:v>4017.462508295037</c:v>
                </c:pt>
                <c:pt idx="175">
                  <c:v>4064.0822058428685</c:v>
                </c:pt>
                <c:pt idx="176">
                  <c:v>4111.2428906916666</c:v>
                </c:pt>
                <c:pt idx="177">
                  <c:v>4158.9508406013374</c:v>
                </c:pt>
                <c:pt idx="178">
                  <c:v>4207.2124061802097</c:v>
                </c:pt>
                <c:pt idx="179">
                  <c:v>4256.0340117311416</c:v>
                </c:pt>
                <c:pt idx="180">
                  <c:v>4305.422156105983</c:v>
                </c:pt>
                <c:pt idx="181">
                  <c:v>4355.3834135710022</c:v>
                </c:pt>
                <c:pt idx="182">
                  <c:v>4405.9244346822916</c:v>
                </c:pt>
                <c:pt idx="183">
                  <c:v>4457.0519471703292</c:v>
                </c:pt>
                <c:pt idx="184">
                  <c:v>4508.7727568363871</c:v>
                </c:pt>
                <c:pt idx="185">
                  <c:v>4561.0937484576452</c:v>
                </c:pt>
                <c:pt idx="186">
                  <c:v>4614.0218867044514</c:v>
                </c:pt>
                <c:pt idx="187">
                  <c:v>4667.5642170666315</c:v>
                </c:pt>
                <c:pt idx="188">
                  <c:v>4721.7278667921664</c:v>
                </c:pt>
                <c:pt idx="189">
                  <c:v>4776.52004583505</c:v>
                </c:pt>
                <c:pt idx="190">
                  <c:v>4831.9480478159539</c:v>
                </c:pt>
                <c:pt idx="191">
                  <c:v>4888.0192509921999</c:v>
                </c:pt>
                <c:pt idx="192">
                  <c:v>4944.7411192408163</c:v>
                </c:pt>
                <c:pt idx="193">
                  <c:v>5002.1212030512725</c:v>
                </c:pt>
                <c:pt idx="194">
                  <c:v>5060.1671405309426</c:v>
                </c:pt>
                <c:pt idx="195">
                  <c:v>5118.8866584221259</c:v>
                </c:pt>
                <c:pt idx="196">
                  <c:v>5178.2875731298782</c:v>
                </c:pt>
                <c:pt idx="197">
                  <c:v>5238.377791763296</c:v>
                </c:pt>
                <c:pt idx="198">
                  <c:v>5299.165313187219</c:v>
                </c:pt>
                <c:pt idx="199">
                  <c:v>5360.6582290879151</c:v>
                </c:pt>
                <c:pt idx="200">
                  <c:v>5422.8647250492004</c:v>
                </c:pt>
                <c:pt idx="201">
                  <c:v>5485.7930816430962</c:v>
                </c:pt>
                <c:pt idx="202">
                  <c:v>5549.4516755310597</c:v>
                </c:pt>
                <c:pt idx="203">
                  <c:v>5613.8489805800618</c:v>
                </c:pt>
                <c:pt idx="204">
                  <c:v>5678.9935689895219</c:v>
                </c:pt>
                <c:pt idx="205">
                  <c:v>5744.8941124334906</c:v>
                </c:pt>
                <c:pt idx="206">
                  <c:v>5811.5593832138493</c:v>
                </c:pt>
                <c:pt idx="207">
                  <c:v>5878.9982554291555</c:v>
                </c:pt>
                <c:pt idx="208">
                  <c:v>5947.2197061549505</c:v>
                </c:pt>
                <c:pt idx="209">
                  <c:v>6016.232816639098</c:v>
                </c:pt>
                <c:pt idx="210">
                  <c:v>6086.0467735111151</c:v>
                </c:pt>
                <c:pt idx="211">
                  <c:v>6156.6708700040235</c:v>
                </c:pt>
                <c:pt idx="212">
                  <c:v>6228.1145071925603</c:v>
                </c:pt>
                <c:pt idx="213">
                  <c:v>6300.3871952434101</c:v>
                </c:pt>
                <c:pt idx="214">
                  <c:v>6373.4985546823636</c:v>
                </c:pt>
                <c:pt idx="215">
                  <c:v>6447.4583176737497</c:v>
                </c:pt>
                <c:pt idx="216">
                  <c:v>6522.2763293170647</c:v>
                </c:pt>
                <c:pt idx="217">
                  <c:v>6597.9625489563796</c:v>
                </c:pt>
                <c:pt idx="218">
                  <c:v>6674.5270515072334</c:v>
                </c:pt>
                <c:pt idx="219">
                  <c:v>6751.9800287965008</c:v>
                </c:pt>
                <c:pt idx="220">
                  <c:v>6830.3317909203688</c:v>
                </c:pt>
                <c:pt idx="221">
                  <c:v>6909.5927676156271</c:v>
                </c:pt>
                <c:pt idx="222">
                  <c:v>6989.773509648483</c:v>
                </c:pt>
                <c:pt idx="223">
                  <c:v>7070.8846902195246</c:v>
                </c:pt>
                <c:pt idx="224">
                  <c:v>7152.9371063832932</c:v>
                </c:pt>
                <c:pt idx="225">
                  <c:v>7235.9416804869161</c:v>
                </c:pt>
                <c:pt idx="226">
                  <c:v>7319.9094616226084</c:v>
                </c:pt>
                <c:pt idx="227">
                  <c:v>7404.8516270998862</c:v>
                </c:pt>
                <c:pt idx="228">
                  <c:v>7490.7794839320268</c:v>
                </c:pt>
                <c:pt idx="229">
                  <c:v>7577.7044703425836</c:v>
                </c:pt>
                <c:pt idx="230">
                  <c:v>7665.638157286543</c:v>
                </c:pt>
                <c:pt idx="231">
                  <c:v>7754.5922499920598</c:v>
                </c:pt>
                <c:pt idx="232">
                  <c:v>7844.5785895171393</c:v>
                </c:pt>
                <c:pt idx="233">
                  <c:v>7935.609154327236</c:v>
                </c:pt>
                <c:pt idx="234">
                  <c:v>8027.6960618883968</c:v>
                </c:pt>
                <c:pt idx="235">
                  <c:v>8120.8515702816885</c:v>
                </c:pt>
                <c:pt idx="236">
                  <c:v>8215.0880798335929</c:v>
                </c:pt>
                <c:pt idx="237">
                  <c:v>8310.4181347672984</c:v>
                </c:pt>
                <c:pt idx="238">
                  <c:v>8406.8544248730504</c:v>
                </c:pt>
                <c:pt idx="239">
                  <c:v>8504.4097871959639</c:v>
                </c:pt>
                <c:pt idx="240">
                  <c:v>8603.097207746443</c:v>
                </c:pt>
                <c:pt idx="241">
                  <c:v>8702.9298232272031</c:v>
                </c:pt>
                <c:pt idx="242">
                  <c:v>8803.9209227834835</c:v>
                </c:pt>
                <c:pt idx="243">
                  <c:v>8906.0839497705238</c:v>
                </c:pt>
                <c:pt idx="244">
                  <c:v>9009.4325035446236</c:v>
                </c:pt>
                <c:pt idx="245">
                  <c:v>9113.9803412717411</c:v>
                </c:pt>
                <c:pt idx="246">
                  <c:v>9219.7413797605077</c:v>
                </c:pt>
                <c:pt idx="247">
                  <c:v>9326.7296973132397</c:v>
                </c:pt>
                <c:pt idx="248">
                  <c:v>9434.9595356005848</c:v>
                </c:pt>
                <c:pt idx="249">
                  <c:v>9544.4453015579802</c:v>
                </c:pt>
                <c:pt idx="250">
                  <c:v>9655.2015693018184</c:v>
                </c:pt>
                <c:pt idx="251">
                  <c:v>9767.2430820713362</c:v>
                </c:pt>
                <c:pt idx="252">
                  <c:v>9880.5847541893199</c:v>
                </c:pt>
                <c:pt idx="253">
                  <c:v>9995.2416730491568</c:v>
                </c:pt>
                <c:pt idx="254">
                  <c:v>10111.229101121489</c:v>
                </c:pt>
                <c:pt idx="255">
                  <c:v>10228.562477987567</c:v>
                </c:pt>
                <c:pt idx="256">
                  <c:v>10347.257422392733</c:v>
                </c:pt>
                <c:pt idx="257">
                  <c:v>10467.329734327319</c:v>
                </c:pt>
                <c:pt idx="258">
                  <c:v>10588.795397127977</c:v>
                </c:pt>
                <c:pt idx="259">
                  <c:v>10711.670579607127</c:v>
                </c:pt>
                <c:pt idx="260">
                  <c:v>10835.971638203513</c:v>
                </c:pt>
                <c:pt idx="261">
                  <c:v>10961.715119161197</c:v>
                </c:pt>
                <c:pt idx="262">
                  <c:v>11088.917760730248</c:v>
                </c:pt>
                <c:pt idx="263">
                  <c:v>11217.596495396876</c:v>
                </c:pt>
                <c:pt idx="264">
                  <c:v>11347.768452135548</c:v>
                </c:pt>
                <c:pt idx="265">
                  <c:v>11479.450958689893</c:v>
                </c:pt>
                <c:pt idx="266">
                  <c:v>11612.661543879998</c:v>
                </c:pt>
                <c:pt idx="267">
                  <c:v>11747.417939934005</c:v>
                </c:pt>
                <c:pt idx="268">
                  <c:v>11883.738084850582</c:v>
                </c:pt>
                <c:pt idx="269">
                  <c:v>12021.640124784606</c:v>
                </c:pt>
                <c:pt idx="270">
                  <c:v>12161.14241646478</c:v>
                </c:pt>
                <c:pt idx="271">
                  <c:v>12302.263529635082</c:v>
                </c:pt>
                <c:pt idx="272">
                  <c:v>12445.022249528847</c:v>
                </c:pt>
                <c:pt idx="273">
                  <c:v>12589.437579367015</c:v>
                </c:pt>
                <c:pt idx="274">
                  <c:v>12735.528742890172</c:v>
                </c:pt>
                <c:pt idx="275">
                  <c:v>12883.315186915315</c:v>
                </c:pt>
                <c:pt idx="276">
                  <c:v>13032.816583925503</c:v>
                </c:pt>
                <c:pt idx="277">
                  <c:v>13184.052834689377</c:v>
                </c:pt>
                <c:pt idx="278">
                  <c:v>13337.04407090817</c:v>
                </c:pt>
                <c:pt idx="279">
                  <c:v>13491.810657897853</c:v>
                </c:pt>
                <c:pt idx="280">
                  <c:v>13648.373197297748</c:v>
                </c:pt>
                <c:pt idx="281">
                  <c:v>13806.752529815298</c:v>
                </c:pt>
                <c:pt idx="282">
                  <c:v>13966.969737997688</c:v>
                </c:pt>
                <c:pt idx="283">
                  <c:v>14129.046149040936</c:v>
                </c:pt>
                <c:pt idx="284">
                  <c:v>14293.003337626065</c:v>
                </c:pt>
                <c:pt idx="285">
                  <c:v>14458.863128793888</c:v>
                </c:pt>
                <c:pt idx="286">
                  <c:v>14626.647600847289</c:v>
                </c:pt>
                <c:pt idx="287">
                  <c:v>14796.379088292953</c:v>
                </c:pt>
                <c:pt idx="288">
                  <c:v>14968.080184811895</c:v>
                </c:pt>
                <c:pt idx="289">
                  <c:v>15141.773746269364</c:v>
                </c:pt>
                <c:pt idx="290">
                  <c:v>15317.482893755185</c:v>
                </c:pt>
                <c:pt idx="291">
                  <c:v>15495.23101666239</c:v>
                </c:pt>
                <c:pt idx="292">
                  <c:v>15675.04177580181</c:v>
                </c:pt>
                <c:pt idx="293">
                  <c:v>15856.939106549064</c:v>
                </c:pt>
                <c:pt idx="294">
                  <c:v>16040.947222033765</c:v>
                </c:pt>
                <c:pt idx="295">
                  <c:v>16227.090616359475</c:v>
                </c:pt>
                <c:pt idx="296">
                  <c:v>16415.394067867503</c:v>
                </c:pt>
                <c:pt idx="297">
                  <c:v>16605.882642431898</c:v>
                </c:pt>
                <c:pt idx="298">
                  <c:v>16798.581696799305</c:v>
                </c:pt>
                <c:pt idx="299">
                  <c:v>16993.51688196127</c:v>
                </c:pt>
                <c:pt idx="300">
                  <c:v>17190.714146571765</c:v>
                </c:pt>
                <c:pt idx="301">
                  <c:v>17390.19974039826</c:v>
                </c:pt>
                <c:pt idx="302">
                  <c:v>17592.000217818972</c:v>
                </c:pt>
                <c:pt idx="303">
                  <c:v>17796.142441355063</c:v>
                </c:pt>
                <c:pt idx="304">
                  <c:v>18002.653585247328</c:v>
                </c:pt>
                <c:pt idx="305">
                  <c:v>18211.561139075111</c:v>
                </c:pt>
                <c:pt idx="306">
                  <c:v>18422.892911412237</c:v>
                </c:pt>
                <c:pt idx="307">
                  <c:v>18636.677033532302</c:v>
                </c:pt>
                <c:pt idx="308">
                  <c:v>18852.941963149991</c:v>
                </c:pt>
                <c:pt idx="309">
                  <c:v>19071.716488212551</c:v>
                </c:pt>
                <c:pt idx="310">
                  <c:v>19293.029730728442</c:v>
                </c:pt>
                <c:pt idx="311">
                  <c:v>19516.911150647269</c:v>
                </c:pt>
                <c:pt idx="312">
                  <c:v>19743.39054977812</c:v>
                </c:pt>
                <c:pt idx="313">
                  <c:v>19972.498075759733</c:v>
                </c:pt>
                <c:pt idx="314">
                  <c:v>20204.264226070365</c:v>
                </c:pt>
                <c:pt idx="315">
                  <c:v>20438.719852090748</c:v>
                </c:pt>
                <c:pt idx="316">
                  <c:v>20675.896163207573</c:v>
                </c:pt>
                <c:pt idx="317">
                  <c:v>20915.824730971188</c:v>
                </c:pt>
                <c:pt idx="318">
                  <c:v>21158.537493295171</c:v>
                </c:pt>
                <c:pt idx="319">
                  <c:v>21404.066758709152</c:v>
                </c:pt>
                <c:pt idx="320">
                  <c:v>21652.445210660928</c:v>
                </c:pt>
                <c:pt idx="321">
                  <c:v>21903.705911863715</c:v>
                </c:pt>
                <c:pt idx="322">
                  <c:v>22157.882308701108</c:v>
                </c:pt>
                <c:pt idx="323">
                  <c:v>22415.008235675446</c:v>
                </c:pt>
                <c:pt idx="324">
                  <c:v>22675.117919915614</c:v>
                </c:pt>
                <c:pt idx="325">
                  <c:v>22938.245985729111</c:v>
                </c:pt>
                <c:pt idx="326">
                  <c:v>23204.427459215083</c:v>
                </c:pt>
                <c:pt idx="327">
                  <c:v>23473.697772922616</c:v>
                </c:pt>
                <c:pt idx="328">
                  <c:v>23746.092770571879</c:v>
                </c:pt>
                <c:pt idx="329">
                  <c:v>24021.648711820573</c:v>
                </c:pt>
                <c:pt idx="330">
                  <c:v>24300.402277095476</c:v>
                </c:pt>
                <c:pt idx="331">
                  <c:v>24582.390572470908</c:v>
                </c:pt>
                <c:pt idx="332">
                  <c:v>24867.651134609998</c:v>
                </c:pt>
                <c:pt idx="333">
                  <c:v>25156.221935762915</c:v>
                </c:pt>
                <c:pt idx="334">
                  <c:v>25448.141388817603</c:v>
                </c:pt>
                <c:pt idx="335">
                  <c:v>25743.448352417479</c:v>
                </c:pt>
                <c:pt idx="336">
                  <c:v>26042.182136129879</c:v>
                </c:pt>
                <c:pt idx="337">
                  <c:v>26344.382505682886</c:v>
                </c:pt>
                <c:pt idx="338">
                  <c:v>26650.089688254222</c:v>
                </c:pt>
                <c:pt idx="339">
                  <c:v>26959.344377830967</c:v>
                </c:pt>
                <c:pt idx="340">
                  <c:v>27272.187740621466</c:v>
                </c:pt>
                <c:pt idx="341">
                  <c:v>27588.661420540193</c:v>
                </c:pt>
                <c:pt idx="342">
                  <c:v>27908.807544745981</c:v>
                </c:pt>
                <c:pt idx="343">
                  <c:v>28232.668729254874</c:v>
                </c:pt>
                <c:pt idx="344">
                  <c:v>28560.288084608139</c:v>
                </c:pt>
                <c:pt idx="345">
                  <c:v>28891.709221615445</c:v>
                </c:pt>
                <c:pt idx="346">
                  <c:v>29226.976257156053</c:v>
                </c:pt>
                <c:pt idx="347">
                  <c:v>29566.133820053081</c:v>
                </c:pt>
                <c:pt idx="348">
                  <c:v>29909.227057016418</c:v>
                </c:pt>
                <c:pt idx="349">
                  <c:v>30256.301638647416</c:v>
                </c:pt>
                <c:pt idx="350">
                  <c:v>30607.403765524148</c:v>
                </c:pt>
                <c:pt idx="351">
                  <c:v>30962.580174345338</c:v>
                </c:pt>
                <c:pt idx="352">
                  <c:v>31321.878144157949</c:v>
                </c:pt>
                <c:pt idx="353">
                  <c:v>31685.345502644304</c:v>
                </c:pt>
                <c:pt idx="354">
                  <c:v>32053.030632494763</c:v>
                </c:pt>
                <c:pt idx="355">
                  <c:v>32424.982477842397</c:v>
                </c:pt>
                <c:pt idx="356">
                  <c:v>32801.250550783858</c:v>
                </c:pt>
                <c:pt idx="357">
                  <c:v>33181.884937964314</c:v>
                </c:pt>
                <c:pt idx="358">
                  <c:v>33566.936307250486</c:v>
                </c:pt>
                <c:pt idx="359">
                  <c:v>33956.455914470338</c:v>
                </c:pt>
                <c:pt idx="360">
                  <c:v>34350.495610237725</c:v>
                </c:pt>
                <c:pt idx="361">
                  <c:v>34749.107846857514</c:v>
                </c:pt>
                <c:pt idx="362">
                  <c:v>35152.345685301458</c:v>
                </c:pt>
                <c:pt idx="363">
                  <c:v>35560.262802278063</c:v>
                </c:pt>
                <c:pt idx="364">
                  <c:v>35972.913497371686</c:v>
                </c:pt>
                <c:pt idx="365">
                  <c:v>36390.352700276286</c:v>
                </c:pt>
                <c:pt idx="366">
                  <c:v>36812.635978101476</c:v>
                </c:pt>
                <c:pt idx="367">
                  <c:v>37239.819542775382</c:v>
                </c:pt>
                <c:pt idx="368">
                  <c:v>37671.960258521241</c:v>
                </c:pt>
                <c:pt idx="369">
                  <c:v>38109.115649432788</c:v>
                </c:pt>
                <c:pt idx="370">
                  <c:v>38551.343907125367</c:v>
                </c:pt>
                <c:pt idx="371">
                  <c:v>38998.703898488442</c:v>
                </c:pt>
                <c:pt idx="372">
                  <c:v>39451.255173515317</c:v>
                </c:pt>
                <c:pt idx="373">
                  <c:v>39909.057973236384</c:v>
                </c:pt>
                <c:pt idx="374">
                  <c:v>40372.173237732219</c:v>
                </c:pt>
                <c:pt idx="375">
                  <c:v>40840.662614248315</c:v>
                </c:pt>
                <c:pt idx="376">
                  <c:v>41314.588465403882</c:v>
                </c:pt>
                <c:pt idx="377">
                  <c:v>41794.013877486708</c:v>
                </c:pt>
                <c:pt idx="378">
                  <c:v>42279.002668858207</c:v>
                </c:pt>
                <c:pt idx="379">
                  <c:v>42769.619398441238</c:v>
                </c:pt>
                <c:pt idx="380">
                  <c:v>43265.929374321357</c:v>
                </c:pt>
                <c:pt idx="381">
                  <c:v>43767.998662432517</c:v>
                </c:pt>
                <c:pt idx="382">
                  <c:v>44275.894095359094</c:v>
                </c:pt>
                <c:pt idx="383">
                  <c:v>44789.683281224323</c:v>
                </c:pt>
                <c:pt idx="384">
                  <c:v>45309.434612698555</c:v>
                </c:pt>
                <c:pt idx="385">
                  <c:v>45835.217276094074</c:v>
                </c:pt>
                <c:pt idx="386">
                  <c:v>46367.10126058403</c:v>
                </c:pt>
                <c:pt idx="387">
                  <c:v>46905.157367510874</c:v>
                </c:pt>
                <c:pt idx="388">
                  <c:v>47449.457219815093</c:v>
                </c:pt>
                <c:pt idx="389">
                  <c:v>48000.073271571433</c:v>
                </c:pt>
                <c:pt idx="390">
                  <c:v>48557.078817626905</c:v>
                </c:pt>
                <c:pt idx="391">
                  <c:v>49120.548003365322</c:v>
                </c:pt>
                <c:pt idx="392">
                  <c:v>49690.555834569255</c:v>
                </c:pt>
                <c:pt idx="393">
                  <c:v>50267.178187412253</c:v>
                </c:pt>
                <c:pt idx="394">
                  <c:v>50850.491818550508</c:v>
                </c:pt>
                <c:pt idx="395">
                  <c:v>51440.574375349621</c:v>
                </c:pt>
                <c:pt idx="396">
                  <c:v>52037.50440621093</c:v>
                </c:pt>
                <c:pt idx="397">
                  <c:v>52641.361371037077</c:v>
                </c:pt>
                <c:pt idx="398">
                  <c:v>53252.225651799221</c:v>
                </c:pt>
                <c:pt idx="399">
                  <c:v>53870.178563247726</c:v>
                </c:pt>
                <c:pt idx="400">
                  <c:v>54495.302363725314</c:v>
                </c:pt>
                <c:pt idx="401">
                  <c:v>55127.680266127361</c:v>
                </c:pt>
                <c:pt idx="402">
                  <c:v>55767.396448970125</c:v>
                </c:pt>
                <c:pt idx="403">
                  <c:v>56414.536067599474</c:v>
                </c:pt>
                <c:pt idx="404">
                  <c:v>57069.185265530454</c:v>
                </c:pt>
                <c:pt idx="405">
                  <c:v>57731.431185904694</c:v>
                </c:pt>
                <c:pt idx="406">
                  <c:v>58401.361983101589</c:v>
                </c:pt>
                <c:pt idx="407">
                  <c:v>59079.066834461402</c:v>
                </c:pt>
                <c:pt idx="408">
                  <c:v>59764.635952167999</c:v>
                </c:pt>
                <c:pt idx="409">
                  <c:v>60458.160595245143</c:v>
                </c:pt>
                <c:pt idx="410">
                  <c:v>61159.733081716142</c:v>
                </c:pt>
                <c:pt idx="411">
                  <c:v>61869.446800881626</c:v>
                </c:pt>
                <c:pt idx="412">
                  <c:v>62587.396225761964</c:v>
                </c:pt>
                <c:pt idx="413">
                  <c:v>63313.676925661806</c:v>
                </c:pt>
                <c:pt idx="414">
                  <c:v>64048.385578902758</c:v>
                </c:pt>
                <c:pt idx="415">
                  <c:v>64791.619985683203</c:v>
                </c:pt>
                <c:pt idx="416">
                  <c:v>65543.479081100726</c:v>
                </c:pt>
                <c:pt idx="417">
                  <c:v>66304.062948326595</c:v>
                </c:pt>
                <c:pt idx="418">
                  <c:v>67073.472831917388</c:v>
                </c:pt>
                <c:pt idx="419">
                  <c:v>67851.811151304268</c:v>
                </c:pt>
                <c:pt idx="420">
                  <c:v>68639.181514415119</c:v>
                </c:pt>
                <c:pt idx="421">
                  <c:v>69435.688731477057</c:v>
                </c:pt>
                <c:pt idx="422">
                  <c:v>70241.438828956889</c:v>
                </c:pt>
                <c:pt idx="423">
                  <c:v>71056.539063686956</c:v>
                </c:pt>
                <c:pt idx="424">
                  <c:v>71881.097937129787</c:v>
                </c:pt>
                <c:pt idx="425">
                  <c:v>72715.225209833879</c:v>
                </c:pt>
                <c:pt idx="426">
                  <c:v>73559.031916031789</c:v>
                </c:pt>
                <c:pt idx="427">
                  <c:v>74412.630378433387</c:v>
                </c:pt>
                <c:pt idx="428">
                  <c:v>75276.134223164205</c:v>
                </c:pt>
                <c:pt idx="429">
                  <c:v>76149.65839490408</c:v>
                </c:pt>
                <c:pt idx="430">
                  <c:v>77033.319172176081</c:v>
                </c:pt>
                <c:pt idx="431">
                  <c:v>77927.234182830231</c:v>
                </c:pt>
                <c:pt idx="432">
                  <c:v>78831.522419706482</c:v>
                </c:pt>
                <c:pt idx="433">
                  <c:v>79746.304256462114</c:v>
                </c:pt>
                <c:pt idx="434">
                  <c:v>80671.701463609003</c:v>
                </c:pt>
                <c:pt idx="435">
                  <c:v>81607.837224709336</c:v>
                </c:pt>
                <c:pt idx="436">
                  <c:v>82554.836152787262</c:v>
                </c:pt>
                <c:pt idx="437">
                  <c:v>83512.824306901952</c:v>
                </c:pt>
                <c:pt idx="438">
                  <c:v>84481.929208942689</c:v>
                </c:pt>
                <c:pt idx="439">
                  <c:v>85462.279860588504</c:v>
                </c:pt>
                <c:pt idx="440">
                  <c:v>86454.006760496835</c:v>
                </c:pt>
                <c:pt idx="441">
                  <c:v>87457.241921657027</c:v>
                </c:pt>
                <c:pt idx="442">
                  <c:v>88472.118888980898</c:v>
                </c:pt>
                <c:pt idx="443">
                  <c:v>89498.772757063867</c:v>
                </c:pt>
                <c:pt idx="444">
                  <c:v>90537.340188175847</c:v>
                </c:pt>
                <c:pt idx="445">
                  <c:v>91587.959430457006</c:v>
                </c:pt>
                <c:pt idx="446">
                  <c:v>92650.770336307891</c:v>
                </c:pt>
                <c:pt idx="447">
                  <c:v>93725.914381021008</c:v>
                </c:pt>
                <c:pt idx="448">
                  <c:v>94813.534681598088</c:v>
                </c:pt>
                <c:pt idx="449">
                  <c:v>95913.776015816169</c:v>
                </c:pt>
                <c:pt idx="450">
                  <c:v>97026.784841483022</c:v>
                </c:pt>
                <c:pt idx="451">
                  <c:v>98152.709315951564</c:v>
                </c:pt>
                <c:pt idx="452">
                  <c:v>99291.699315821563</c:v>
                </c:pt>
                <c:pt idx="453">
                  <c:v>100443.90645691048</c:v>
                </c:pt>
                <c:pt idx="454">
                  <c:v>101609.48411441574</c:v>
                </c:pt>
                <c:pt idx="455">
                  <c:v>102788.58744335167</c:v>
                </c:pt>
                <c:pt idx="456">
                  <c:v>103981.37339918193</c:v>
                </c:pt>
                <c:pt idx="457">
                  <c:v>105188.00075873264</c:v>
                </c:pt>
                <c:pt idx="458">
                  <c:v>106408.63014131151</c:v>
                </c:pt>
                <c:pt idx="459">
                  <c:v>107643.42403009419</c:v>
                </c:pt>
                <c:pt idx="460">
                  <c:v>108892.54679376286</c:v>
                </c:pt>
                <c:pt idx="461">
                  <c:v>110156.16470836601</c:v>
                </c:pt>
                <c:pt idx="462">
                  <c:v>111434.44597947446</c:v>
                </c:pt>
                <c:pt idx="463">
                  <c:v>112727.56076454975</c:v>
                </c:pt>
                <c:pt idx="464">
                  <c:v>114035.68119561738</c:v>
                </c:pt>
                <c:pt idx="465">
                  <c:v>115358.98140215669</c:v>
                </c:pt>
                <c:pt idx="466">
                  <c:v>116697.63753430234</c:v>
                </c:pt>
                <c:pt idx="467">
                  <c:v>118051.8277862715</c:v>
                </c:pt>
                <c:pt idx="468">
                  <c:v>119421.73242010473</c:v>
                </c:pt>
                <c:pt idx="469">
                  <c:v>120807.53378964029</c:v>
                </c:pt>
                <c:pt idx="470">
                  <c:v>122209.41636480902</c:v>
                </c:pt>
                <c:pt idx="471">
                  <c:v>123627.56675617192</c:v>
                </c:pt>
                <c:pt idx="472">
                  <c:v>125062.173739768</c:v>
                </c:pt>
                <c:pt idx="473">
                  <c:v>126513.42828225222</c:v>
                </c:pt>
                <c:pt idx="474">
                  <c:v>127981.52356629462</c:v>
                </c:pt>
                <c:pt idx="475">
                  <c:v>129466.65501632135</c:v>
                </c:pt>
                <c:pt idx="476">
                  <c:v>130969.02032450205</c:v>
                </c:pt>
                <c:pt idx="477">
                  <c:v>132488.81947709087</c:v>
                </c:pt>
                <c:pt idx="478">
                  <c:v>134026.25478102354</c:v>
                </c:pt>
                <c:pt idx="479">
                  <c:v>135581.53089087122</c:v>
                </c:pt>
                <c:pt idx="480">
                  <c:v>137154.85483605848</c:v>
                </c:pt>
                <c:pt idx="481">
                  <c:v>138746.43604844602</c:v>
                </c:pt>
                <c:pt idx="482">
                  <c:v>140356.48639018528</c:v>
                </c:pt>
                <c:pt idx="483">
                  <c:v>141985.22018194472</c:v>
                </c:pt>
                <c:pt idx="484">
                  <c:v>143632.85423141377</c:v>
                </c:pt>
                <c:pt idx="485">
                  <c:v>145299.60786218831</c:v>
                </c:pt>
                <c:pt idx="486">
                  <c:v>146985.70294294326</c:v>
                </c:pt>
                <c:pt idx="487">
                  <c:v>148691.36391697676</c:v>
                </c:pt>
                <c:pt idx="488">
                  <c:v>150416.81783209639</c:v>
                </c:pt>
                <c:pt idx="489">
                  <c:v>152162.29437081897</c:v>
                </c:pt>
                <c:pt idx="490">
                  <c:v>153928.0258809712</c:v>
                </c:pt>
                <c:pt idx="491">
                  <c:v>155714.24740659201</c:v>
                </c:pt>
                <c:pt idx="492">
                  <c:v>157521.19671924764</c:v>
                </c:pt>
                <c:pt idx="493">
                  <c:v>159349.11434965426</c:v>
                </c:pt>
                <c:pt idx="494">
                  <c:v>161198.24361972418</c:v>
                </c:pt>
                <c:pt idx="495">
                  <c:v>163068.8306749264</c:v>
                </c:pt>
                <c:pt idx="496">
                  <c:v>164961.12451708378</c:v>
                </c:pt>
                <c:pt idx="497">
                  <c:v>166875.37703748498</c:v>
                </c:pt>
                <c:pt idx="498">
                  <c:v>168811.84305044834</c:v>
                </c:pt>
                <c:pt idx="499">
                  <c:v>170770.78032721308</c:v>
                </c:pt>
              </c:numCache>
            </c:numRef>
          </c:xVal>
          <c:yVal>
            <c:numRef>
              <c:f>Distribution_OKOK!$X$42:$X$541</c:f>
              <c:numCache>
                <c:formatCode>General</c:formatCode>
                <c:ptCount val="500"/>
                <c:pt idx="0">
                  <c:v>1.02950224272083E-3</c:v>
                </c:pt>
                <c:pt idx="1">
                  <c:v>1.1162078720977501E-3</c:v>
                </c:pt>
                <c:pt idx="2">
                  <c:v>1.2069047342892401E-3</c:v>
                </c:pt>
                <c:pt idx="3">
                  <c:v>1.30616616048343E-3</c:v>
                </c:pt>
                <c:pt idx="4">
                  <c:v>1.41244955551235E-3</c:v>
                </c:pt>
                <c:pt idx="5">
                  <c:v>1.5235683714922899E-3</c:v>
                </c:pt>
                <c:pt idx="6">
                  <c:v>1.64750184487358E-3</c:v>
                </c:pt>
                <c:pt idx="7">
                  <c:v>1.7769964726522E-3</c:v>
                </c:pt>
                <c:pt idx="8">
                  <c:v>1.91552395749245E-3</c:v>
                </c:pt>
                <c:pt idx="9">
                  <c:v>2.06601095410908E-3</c:v>
                </c:pt>
                <c:pt idx="10">
                  <c:v>2.2228461717503701E-3</c:v>
                </c:pt>
                <c:pt idx="11">
                  <c:v>2.3943461915498601E-3</c:v>
                </c:pt>
                <c:pt idx="12">
                  <c:v>2.5759767371891099E-3</c:v>
                </c:pt>
                <c:pt idx="13">
                  <c:v>2.76630190374616E-3</c:v>
                </c:pt>
                <c:pt idx="14">
                  <c:v>2.97566038028752E-3</c:v>
                </c:pt>
                <c:pt idx="15">
                  <c:v>3.1935792202307601E-3</c:v>
                </c:pt>
                <c:pt idx="16">
                  <c:v>3.42676248594631E-3</c:v>
                </c:pt>
                <c:pt idx="17">
                  <c:v>3.6770599776711002E-3</c:v>
                </c:pt>
                <c:pt idx="18">
                  <c:v>3.9369883932590596E-3</c:v>
                </c:pt>
                <c:pt idx="19">
                  <c:v>4.2207040629650399E-3</c:v>
                </c:pt>
                <c:pt idx="20">
                  <c:v>4.5181781898641403E-3</c:v>
                </c:pt>
                <c:pt idx="21">
                  <c:v>4.8303160791214701E-3</c:v>
                </c:pt>
                <c:pt idx="22">
                  <c:v>5.1692411725590397E-3</c:v>
                </c:pt>
                <c:pt idx="23">
                  <c:v>5.5207247227848904E-3</c:v>
                </c:pt>
                <c:pt idx="24">
                  <c:v>5.89657546224873E-3</c:v>
                </c:pt>
                <c:pt idx="25">
                  <c:v>6.2955653832124101E-3</c:v>
                </c:pt>
                <c:pt idx="26">
                  <c:v>6.7084803022678299E-3</c:v>
                </c:pt>
                <c:pt idx="27">
                  <c:v>7.1579267750735403E-3</c:v>
                </c:pt>
                <c:pt idx="28">
                  <c:v>7.6249025841028202E-3</c:v>
                </c:pt>
                <c:pt idx="29">
                  <c:v>8.1151140042097104E-3</c:v>
                </c:pt>
                <c:pt idx="30">
                  <c:v>8.64099350308805E-3</c:v>
                </c:pt>
                <c:pt idx="31">
                  <c:v>9.1844155693378109E-3</c:v>
                </c:pt>
                <c:pt idx="32">
                  <c:v>9.7645736338147406E-3</c:v>
                </c:pt>
                <c:pt idx="33">
                  <c:v>1.0374225499299601E-2</c:v>
                </c:pt>
                <c:pt idx="34">
                  <c:v>1.10037396548108E-2</c:v>
                </c:pt>
                <c:pt idx="35">
                  <c:v>1.16849414620504E-2</c:v>
                </c:pt>
                <c:pt idx="36">
                  <c:v>1.23876915004754E-2</c:v>
                </c:pt>
                <c:pt idx="37">
                  <c:v>1.31250593299162E-2</c:v>
                </c:pt>
                <c:pt idx="38">
                  <c:v>1.39072786369765E-2</c:v>
                </c:pt>
                <c:pt idx="39">
                  <c:v>1.4712804156348E-2</c:v>
                </c:pt>
                <c:pt idx="40">
                  <c:v>1.55706009663409E-2</c:v>
                </c:pt>
                <c:pt idx="41">
                  <c:v>1.6463742970673E-2</c:v>
                </c:pt>
                <c:pt idx="42">
                  <c:v>1.7386571416044799E-2</c:v>
                </c:pt>
                <c:pt idx="43">
                  <c:v>1.83730757610919E-2</c:v>
                </c:pt>
                <c:pt idx="44">
                  <c:v>1.93871937728291E-2</c:v>
                </c:pt>
                <c:pt idx="45">
                  <c:v>2.0449805888340701E-2</c:v>
                </c:pt>
                <c:pt idx="46">
                  <c:v>2.1565564560363001E-2</c:v>
                </c:pt>
                <c:pt idx="47">
                  <c:v>2.2710732534577002E-2</c:v>
                </c:pt>
                <c:pt idx="48">
                  <c:v>2.3926027657781498E-2</c:v>
                </c:pt>
                <c:pt idx="49">
                  <c:v>2.5181013861437899E-2</c:v>
                </c:pt>
                <c:pt idx="50">
                  <c:v>2.64774032502148E-2</c:v>
                </c:pt>
                <c:pt idx="51">
                  <c:v>2.7847758470006399E-2</c:v>
                </c:pt>
                <c:pt idx="52">
                  <c:v>2.92516818487688E-2</c:v>
                </c:pt>
                <c:pt idx="53">
                  <c:v>3.0719443826977302E-2</c:v>
                </c:pt>
                <c:pt idx="54">
                  <c:v>3.22463989900992E-2</c:v>
                </c:pt>
                <c:pt idx="55">
                  <c:v>3.3808546880215E-2</c:v>
                </c:pt>
                <c:pt idx="56">
                  <c:v>3.5459286664188898E-2</c:v>
                </c:pt>
                <c:pt idx="57">
                  <c:v>3.71516192002357E-2</c:v>
                </c:pt>
                <c:pt idx="58">
                  <c:v>3.8897891101388998E-2</c:v>
                </c:pt>
                <c:pt idx="59">
                  <c:v>4.0724992669205297E-2</c:v>
                </c:pt>
                <c:pt idx="60">
                  <c:v>4.2590741419428799E-2</c:v>
                </c:pt>
                <c:pt idx="61">
                  <c:v>4.4535389241982401E-2</c:v>
                </c:pt>
                <c:pt idx="62">
                  <c:v>4.6541828024031701E-2</c:v>
                </c:pt>
                <c:pt idx="63">
                  <c:v>4.8588958374900203E-2</c:v>
                </c:pt>
                <c:pt idx="64">
                  <c:v>5.0739678386262699E-2</c:v>
                </c:pt>
                <c:pt idx="65">
                  <c:v>5.2931686195715297E-2</c:v>
                </c:pt>
                <c:pt idx="66">
                  <c:v>5.5189349905446397E-2</c:v>
                </c:pt>
                <c:pt idx="67">
                  <c:v>5.7529920252278301E-2</c:v>
                </c:pt>
                <c:pt idx="68">
                  <c:v>5.9912564817569097E-2</c:v>
                </c:pt>
                <c:pt idx="69">
                  <c:v>6.2386666101603899E-2</c:v>
                </c:pt>
                <c:pt idx="70">
                  <c:v>6.4921045870419899E-2</c:v>
                </c:pt>
                <c:pt idx="71">
                  <c:v>6.7504968545926899E-2</c:v>
                </c:pt>
                <c:pt idx="72">
                  <c:v>7.0192591491716097E-2</c:v>
                </c:pt>
                <c:pt idx="73">
                  <c:v>7.2923389140833295E-2</c:v>
                </c:pt>
                <c:pt idx="74">
                  <c:v>7.5728867954247006E-2</c:v>
                </c:pt>
                <c:pt idx="75">
                  <c:v>7.8614018584290804E-2</c:v>
                </c:pt>
                <c:pt idx="76">
                  <c:v>8.1542441570307198E-2</c:v>
                </c:pt>
                <c:pt idx="77">
                  <c:v>8.4570261654228901E-2</c:v>
                </c:pt>
                <c:pt idx="78">
                  <c:v>8.7652909180647498E-2</c:v>
                </c:pt>
                <c:pt idx="79">
                  <c:v>9.0791533525138302E-2</c:v>
                </c:pt>
                <c:pt idx="80">
                  <c:v>9.4027588976173998E-2</c:v>
                </c:pt>
                <c:pt idx="81">
                  <c:v>9.7306310806951096E-2</c:v>
                </c:pt>
                <c:pt idx="82">
                  <c:v>0.100664531600833</c:v>
                </c:pt>
                <c:pt idx="83">
                  <c:v>0.104094493464957</c:v>
                </c:pt>
                <c:pt idx="84">
                  <c:v>0.10756654108981099</c:v>
                </c:pt>
                <c:pt idx="85">
                  <c:v>0.111140086950254</c:v>
                </c:pt>
                <c:pt idx="86">
                  <c:v>0.11476014078793199</c:v>
                </c:pt>
                <c:pt idx="87">
                  <c:v>0.11843920684588601</c:v>
                </c:pt>
                <c:pt idx="88">
                  <c:v>0.12220445442481501</c:v>
                </c:pt>
                <c:pt idx="89">
                  <c:v>0.12600971261222199</c:v>
                </c:pt>
                <c:pt idx="90">
                  <c:v>0.12989462163406201</c:v>
                </c:pt>
                <c:pt idx="91">
                  <c:v>0.13384037889188399</c:v>
                </c:pt>
                <c:pt idx="92">
                  <c:v>0.13782531605838799</c:v>
                </c:pt>
                <c:pt idx="93">
                  <c:v>0.14190795576668899</c:v>
                </c:pt>
                <c:pt idx="94">
                  <c:v>0.14602788107312301</c:v>
                </c:pt>
                <c:pt idx="95">
                  <c:v>0.150206555702249</c:v>
                </c:pt>
                <c:pt idx="96">
                  <c:v>0.15445784155111</c:v>
                </c:pt>
                <c:pt idx="97">
                  <c:v>0.15874518423620099</c:v>
                </c:pt>
                <c:pt idx="98">
                  <c:v>0.163108815503863</c:v>
                </c:pt>
                <c:pt idx="99">
                  <c:v>0.16752187147363401</c:v>
                </c:pt>
                <c:pt idx="100">
                  <c:v>0.17197467721550599</c:v>
                </c:pt>
                <c:pt idx="101">
                  <c:v>0.176509593580778</c:v>
                </c:pt>
                <c:pt idx="102">
                  <c:v>0.181077699993071</c:v>
                </c:pt>
                <c:pt idx="103">
                  <c:v>0.18570252171988799</c:v>
                </c:pt>
                <c:pt idx="104">
                  <c:v>0.19038729251238701</c:v>
                </c:pt>
                <c:pt idx="105">
                  <c:v>0.19510419014636801</c:v>
                </c:pt>
                <c:pt idx="106">
                  <c:v>0.19989334771308701</c:v>
                </c:pt>
                <c:pt idx="107">
                  <c:v>0.20472236880963299</c:v>
                </c:pt>
                <c:pt idx="108">
                  <c:v>0.209591224229079</c:v>
                </c:pt>
                <c:pt idx="109">
                  <c:v>0.21452974549998799</c:v>
                </c:pt>
                <c:pt idx="110">
                  <c:v>0.21949844021320999</c:v>
                </c:pt>
                <c:pt idx="111">
                  <c:v>0.22452283803576401</c:v>
                </c:pt>
                <c:pt idx="112">
                  <c:v>0.22959822470454999</c:v>
                </c:pt>
                <c:pt idx="113">
                  <c:v>0.23470329774679599</c:v>
                </c:pt>
                <c:pt idx="114">
                  <c:v>0.23987985526326899</c:v>
                </c:pt>
                <c:pt idx="115">
                  <c:v>0.245090116458723</c:v>
                </c:pt>
                <c:pt idx="116">
                  <c:v>0.250342222557702</c:v>
                </c:pt>
                <c:pt idx="117">
                  <c:v>0.25565749358814299</c:v>
                </c:pt>
                <c:pt idx="118">
                  <c:v>0.26100228438926099</c:v>
                </c:pt>
                <c:pt idx="119">
                  <c:v>0.26640602856775297</c:v>
                </c:pt>
                <c:pt idx="120">
                  <c:v>0.27185687459898999</c:v>
                </c:pt>
                <c:pt idx="121">
                  <c:v>0.27733759497300597</c:v>
                </c:pt>
                <c:pt idx="122">
                  <c:v>0.282895910457169</c:v>
                </c:pt>
                <c:pt idx="123">
                  <c:v>0.28848527968802401</c:v>
                </c:pt>
                <c:pt idx="124">
                  <c:v>0.29412280273618302</c:v>
                </c:pt>
                <c:pt idx="125">
                  <c:v>0.29982353414468199</c:v>
                </c:pt>
                <c:pt idx="126">
                  <c:v>0.30555609309316001</c:v>
                </c:pt>
                <c:pt idx="127">
                  <c:v>0.31135742244362402</c:v>
                </c:pt>
                <c:pt idx="128">
                  <c:v>0.31720640680249301</c:v>
                </c:pt>
                <c:pt idx="129">
                  <c:v>0.323092892631898</c:v>
                </c:pt>
                <c:pt idx="130">
                  <c:v>0.32906254057226703</c:v>
                </c:pt>
                <c:pt idx="131">
                  <c:v>0.33506721019778801</c:v>
                </c:pt>
                <c:pt idx="132">
                  <c:v>0.34113168619414003</c:v>
                </c:pt>
                <c:pt idx="133">
                  <c:v>0.34726392667064998</c:v>
                </c:pt>
                <c:pt idx="134">
                  <c:v>0.35343277877538098</c:v>
                </c:pt>
                <c:pt idx="135">
                  <c:v>0.35968658709983398</c:v>
                </c:pt>
                <c:pt idx="136">
                  <c:v>0.36599052395564202</c:v>
                </c:pt>
                <c:pt idx="137">
                  <c:v>0.37234348812117901</c:v>
                </c:pt>
                <c:pt idx="138">
                  <c:v>0.37878786469743903</c:v>
                </c:pt>
                <c:pt idx="139">
                  <c:v>0.38527284030607101</c:v>
                </c:pt>
                <c:pt idx="140">
                  <c:v>0.39183308584801602</c:v>
                </c:pt>
                <c:pt idx="141">
                  <c:v>0.398465985480357</c:v>
                </c:pt>
                <c:pt idx="142">
                  <c:v>0.40514105667963302</c:v>
                </c:pt>
                <c:pt idx="143">
                  <c:v>0.41191980568772701</c:v>
                </c:pt>
                <c:pt idx="144">
                  <c:v>0.41874954297455003</c:v>
                </c:pt>
                <c:pt idx="145">
                  <c:v>0.42564122557759598</c:v>
                </c:pt>
                <c:pt idx="146">
                  <c:v>0.43262956017593301</c:v>
                </c:pt>
                <c:pt idx="147">
                  <c:v>0.43966301502424698</c:v>
                </c:pt>
                <c:pt idx="148">
                  <c:v>0.44678627055500097</c:v>
                </c:pt>
                <c:pt idx="149">
                  <c:v>0.45398242984977</c:v>
                </c:pt>
                <c:pt idx="150">
                  <c:v>0.46122442771959599</c:v>
                </c:pt>
                <c:pt idx="151">
                  <c:v>0.46858384233932898</c:v>
                </c:pt>
                <c:pt idx="152">
                  <c:v>0.47599031743195802</c:v>
                </c:pt>
                <c:pt idx="153">
                  <c:v>0.48346814550073203</c:v>
                </c:pt>
                <c:pt idx="154">
                  <c:v>0.49103861254549203</c:v>
                </c:pt>
                <c:pt idx="155">
                  <c:v>0.49865467375991401</c:v>
                </c:pt>
                <c:pt idx="156">
                  <c:v>0.50636667441254701</c:v>
                </c:pt>
                <c:pt idx="157">
                  <c:v>0.51414323146852703</c:v>
                </c:pt>
                <c:pt idx="158">
                  <c:v>0.52196949393352599</c:v>
                </c:pt>
                <c:pt idx="159">
                  <c:v>0.52990195588974098</c:v>
                </c:pt>
                <c:pt idx="160">
                  <c:v>0.53787642216654297</c:v>
                </c:pt>
                <c:pt idx="161">
                  <c:v>0.54592146289527399</c:v>
                </c:pt>
                <c:pt idx="162">
                  <c:v>0.554041784371609</c:v>
                </c:pt>
                <c:pt idx="163">
                  <c:v>0.56220141588082695</c:v>
                </c:pt>
                <c:pt idx="164">
                  <c:v>0.57044636069145505</c:v>
                </c:pt>
                <c:pt idx="165">
                  <c:v>0.57873758632578798</c:v>
                </c:pt>
                <c:pt idx="166">
                  <c:v>0.58707311395984596</c:v>
                </c:pt>
                <c:pt idx="167">
                  <c:v>0.59548343487675703</c:v>
                </c:pt>
                <c:pt idx="168">
                  <c:v>0.60392365931543301</c:v>
                </c:pt>
                <c:pt idx="169">
                  <c:v>0.61241695559464104</c:v>
                </c:pt>
                <c:pt idx="170">
                  <c:v>0.62095458557266103</c:v>
                </c:pt>
                <c:pt idx="171">
                  <c:v>0.62951695411504205</c:v>
                </c:pt>
                <c:pt idx="172">
                  <c:v>0.63813071191369197</c:v>
                </c:pt>
                <c:pt idx="173">
                  <c:v>0.64676459001800002</c:v>
                </c:pt>
                <c:pt idx="174">
                  <c:v>0.65542238835344402</c:v>
                </c:pt>
                <c:pt idx="175">
                  <c:v>0.66410738724184804</c:v>
                </c:pt>
                <c:pt idx="176">
                  <c:v>0.67280192326853006</c:v>
                </c:pt>
                <c:pt idx="177">
                  <c:v>0.681511373670735</c:v>
                </c:pt>
                <c:pt idx="178">
                  <c:v>0.69022466932369098</c:v>
                </c:pt>
                <c:pt idx="179">
                  <c:v>0.69894017156296295</c:v>
                </c:pt>
                <c:pt idx="180">
                  <c:v>0.70764797011259295</c:v>
                </c:pt>
                <c:pt idx="181">
                  <c:v>0.71634677686310999</c:v>
                </c:pt>
                <c:pt idx="182">
                  <c:v>0.72503225189027998</c:v>
                </c:pt>
                <c:pt idx="183">
                  <c:v>0.73368818856486595</c:v>
                </c:pt>
                <c:pt idx="184">
                  <c:v>0.74232683050272497</c:v>
                </c:pt>
                <c:pt idx="185">
                  <c:v>0.75092237102090797</c:v>
                </c:pt>
                <c:pt idx="186">
                  <c:v>0.759478984913733</c:v>
                </c:pt>
                <c:pt idx="187">
                  <c:v>0.76800627578555503</c:v>
                </c:pt>
                <c:pt idx="188">
                  <c:v>0.77645293475926103</c:v>
                </c:pt>
                <c:pt idx="189">
                  <c:v>0.78486136301249498</c:v>
                </c:pt>
                <c:pt idx="190">
                  <c:v>0.79320474273839303</c:v>
                </c:pt>
                <c:pt idx="191">
                  <c:v>0.80146275365616004</c:v>
                </c:pt>
                <c:pt idx="192">
                  <c:v>0.80967374897284305</c:v>
                </c:pt>
                <c:pt idx="193">
                  <c:v>0.81777008684982599</c:v>
                </c:pt>
                <c:pt idx="194">
                  <c:v>0.82579064952699899</c:v>
                </c:pt>
                <c:pt idx="195">
                  <c:v>0.83374021943332799</c:v>
                </c:pt>
                <c:pt idx="196">
                  <c:v>0.84154325498370397</c:v>
                </c:pt>
                <c:pt idx="197">
                  <c:v>0.84927900269360002</c:v>
                </c:pt>
                <c:pt idx="198">
                  <c:v>0.856890300160291</c:v>
                </c:pt>
                <c:pt idx="199">
                  <c:v>0.86437131884354401</c:v>
                </c:pt>
                <c:pt idx="200">
                  <c:v>0.87177721384954199</c:v>
                </c:pt>
                <c:pt idx="201">
                  <c:v>0.878994068413401</c:v>
                </c:pt>
                <c:pt idx="202">
                  <c:v>0.88611078209730798</c:v>
                </c:pt>
                <c:pt idx="203">
                  <c:v>0.89311098867222805</c:v>
                </c:pt>
                <c:pt idx="204">
                  <c:v>0.89991658941586405</c:v>
                </c:pt>
                <c:pt idx="205">
                  <c:v>0.90663057341415498</c:v>
                </c:pt>
                <c:pt idx="206">
                  <c:v>0.913162584510539</c:v>
                </c:pt>
                <c:pt idx="207">
                  <c:v>0.91953729070776102</c:v>
                </c:pt>
                <c:pt idx="208">
                  <c:v>0.92581461397866105</c:v>
                </c:pt>
                <c:pt idx="209">
                  <c:v>0.93183789503777203</c:v>
                </c:pt>
                <c:pt idx="210">
                  <c:v>0.93775213878649999</c:v>
                </c:pt>
                <c:pt idx="211">
                  <c:v>0.94350827928542202</c:v>
                </c:pt>
                <c:pt idx="212">
                  <c:v>0.94904570641232</c:v>
                </c:pt>
                <c:pt idx="213">
                  <c:v>0.95447523811562696</c:v>
                </c:pt>
                <c:pt idx="214">
                  <c:v>0.959676659910635</c:v>
                </c:pt>
                <c:pt idx="215">
                  <c:v>0.96471371523083704</c:v>
                </c:pt>
                <c:pt idx="216">
                  <c:v>0.96962964284842301</c:v>
                </c:pt>
                <c:pt idx="217">
                  <c:v>0.97426619721206098</c:v>
                </c:pt>
                <c:pt idx="218">
                  <c:v>0.97878900096034005</c:v>
                </c:pt>
                <c:pt idx="219">
                  <c:v>0.98312284722236098</c:v>
                </c:pt>
                <c:pt idx="220">
                  <c:v>0.98723774038638001</c:v>
                </c:pt>
                <c:pt idx="221">
                  <c:v>0.99123784771916001</c:v>
                </c:pt>
                <c:pt idx="222">
                  <c:v>0.99498147841098505</c:v>
                </c:pt>
                <c:pt idx="223">
                  <c:v>0.99857080189539105</c:v>
                </c:pt>
                <c:pt idx="224">
                  <c:v>1.0020186335080701</c:v>
                </c:pt>
                <c:pt idx="225">
                  <c:v>1.0051976740627699</c:v>
                </c:pt>
                <c:pt idx="226">
                  <c:v>1.0082623145549301</c:v>
                </c:pt>
                <c:pt idx="227">
                  <c:v>1.01112144339863</c:v>
                </c:pt>
                <c:pt idx="228">
                  <c:v>1.01377974720043</c:v>
                </c:pt>
                <c:pt idx="229">
                  <c:v>1.01632487614935</c:v>
                </c:pt>
                <c:pt idx="230">
                  <c:v>1.01860412949687</c:v>
                </c:pt>
                <c:pt idx="231">
                  <c:v>1.0207501009227999</c:v>
                </c:pt>
                <c:pt idx="232">
                  <c:v>1.02274431916731</c:v>
                </c:pt>
                <c:pt idx="233">
                  <c:v>1.0244977186689099</c:v>
                </c:pt>
                <c:pt idx="234">
                  <c:v>1.0261428063264999</c:v>
                </c:pt>
                <c:pt idx="235">
                  <c:v>1.0275792621261</c:v>
                </c:pt>
                <c:pt idx="236">
                  <c:v>1.02884297347217</c:v>
                </c:pt>
                <c:pt idx="237">
                  <c:v>1.03000095871987</c:v>
                </c:pt>
                <c:pt idx="238">
                  <c:v>1.0308984506943999</c:v>
                </c:pt>
                <c:pt idx="239">
                  <c:v>1.0316876622900699</c:v>
                </c:pt>
                <c:pt idx="240">
                  <c:v>1.03232331292421</c:v>
                </c:pt>
                <c:pt idx="241">
                  <c:v>1.03275299321127</c:v>
                </c:pt>
                <c:pt idx="242">
                  <c:v>1.0330838245073199</c:v>
                </c:pt>
                <c:pt idx="243">
                  <c:v>1.0332115713734</c:v>
                </c:pt>
                <c:pt idx="244">
                  <c:v>1.0331963211228601</c:v>
                </c:pt>
                <c:pt idx="245">
                  <c:v>1.0330779862195101</c:v>
                </c:pt>
                <c:pt idx="246">
                  <c:v>1.03272585360049</c:v>
                </c:pt>
                <c:pt idx="247">
                  <c:v>1.03228172503064</c:v>
                </c:pt>
                <c:pt idx="248">
                  <c:v>1.0316864307045099</c:v>
                </c:pt>
                <c:pt idx="249">
                  <c:v>1.03091800030364</c:v>
                </c:pt>
                <c:pt idx="250">
                  <c:v>1.03006018280283</c:v>
                </c:pt>
                <c:pt idx="251">
                  <c:v>1.02900684137251</c:v>
                </c:pt>
                <c:pt idx="252">
                  <c:v>1.0278361789420101</c:v>
                </c:pt>
                <c:pt idx="253">
                  <c:v>1.0265602305261801</c:v>
                </c:pt>
                <c:pt idx="254">
                  <c:v>1.0250838530288</c:v>
                </c:pt>
                <c:pt idx="255">
                  <c:v>1.0235234076351001</c:v>
                </c:pt>
                <c:pt idx="256">
                  <c:v>1.0218134474293199</c:v>
                </c:pt>
                <c:pt idx="257">
                  <c:v>1.0199561534711701</c:v>
                </c:pt>
                <c:pt idx="258">
                  <c:v>1.01801653942779</c:v>
                </c:pt>
                <c:pt idx="259">
                  <c:v>1.01588512275735</c:v>
                </c:pt>
                <c:pt idx="260">
                  <c:v>1.01365583419793</c:v>
                </c:pt>
                <c:pt idx="261">
                  <c:v>1.0113174862240999</c:v>
                </c:pt>
                <c:pt idx="262">
                  <c:v>1.00880250486165</c:v>
                </c:pt>
                <c:pt idx="263">
                  <c:v>1.00620822179408</c:v>
                </c:pt>
                <c:pt idx="264">
                  <c:v>1.0034618470134</c:v>
                </c:pt>
                <c:pt idx="265">
                  <c:v>1.0005862504948899</c:v>
                </c:pt>
                <c:pt idx="266">
                  <c:v>0.997632172146806</c:v>
                </c:pt>
                <c:pt idx="267">
                  <c:v>0.99448344334220795</c:v>
                </c:pt>
                <c:pt idx="268">
                  <c:v>0.99125104829602495</c:v>
                </c:pt>
                <c:pt idx="269">
                  <c:v>0.98790259299275096</c:v>
                </c:pt>
                <c:pt idx="270">
                  <c:v>0.98439329161017797</c:v>
                </c:pt>
                <c:pt idx="271">
                  <c:v>0.98080662801499996</c:v>
                </c:pt>
                <c:pt idx="272">
                  <c:v>0.97706060764602098</c:v>
                </c:pt>
                <c:pt idx="273">
                  <c:v>0.97319840473036001</c:v>
                </c:pt>
                <c:pt idx="274">
                  <c:v>0.96925427806241404</c:v>
                </c:pt>
                <c:pt idx="275">
                  <c:v>0.96511721599198796</c:v>
                </c:pt>
                <c:pt idx="276">
                  <c:v>0.96090332040283399</c:v>
                </c:pt>
                <c:pt idx="277">
                  <c:v>0.95656404522278604</c:v>
                </c:pt>
                <c:pt idx="278">
                  <c:v>0.95207622890532495</c:v>
                </c:pt>
                <c:pt idx="279">
                  <c:v>0.94751181636789705</c:v>
                </c:pt>
                <c:pt idx="280">
                  <c:v>0.94277905338724299</c:v>
                </c:pt>
                <c:pt idx="281">
                  <c:v>0.93794203275925803</c:v>
                </c:pt>
                <c:pt idx="282">
                  <c:v>0.93301344463037195</c:v>
                </c:pt>
                <c:pt idx="283">
                  <c:v>0.927905195800661</c:v>
                </c:pt>
                <c:pt idx="284">
                  <c:v>0.92272143142792595</c:v>
                </c:pt>
                <c:pt idx="285">
                  <c:v>0.91740409292185998</c:v>
                </c:pt>
                <c:pt idx="286">
                  <c:v>0.91195211854819602</c:v>
                </c:pt>
                <c:pt idx="287">
                  <c:v>0.90642544711386197</c:v>
                </c:pt>
                <c:pt idx="288">
                  <c:v>0.90072523104353097</c:v>
                </c:pt>
                <c:pt idx="289">
                  <c:v>0.89493493832846904</c:v>
                </c:pt>
                <c:pt idx="290">
                  <c:v>0.88904641046157695</c:v>
                </c:pt>
                <c:pt idx="291">
                  <c:v>0.88299682441293803</c:v>
                </c:pt>
                <c:pt idx="292">
                  <c:v>0.87687578919905995</c:v>
                </c:pt>
                <c:pt idx="293">
                  <c:v>0.870619089852397</c:v>
                </c:pt>
                <c:pt idx="294">
                  <c:v>0.86424685036854498</c:v>
                </c:pt>
                <c:pt idx="295">
                  <c:v>0.85780513813399395</c:v>
                </c:pt>
                <c:pt idx="296">
                  <c:v>0.85119483632327997</c:v>
                </c:pt>
                <c:pt idx="297">
                  <c:v>0.84451240233966796</c:v>
                </c:pt>
                <c:pt idx="298">
                  <c:v>0.83773208727086201</c:v>
                </c:pt>
                <c:pt idx="299">
                  <c:v>0.83081775397047297</c:v>
                </c:pt>
                <c:pt idx="300">
                  <c:v>0.82384048217705497</c:v>
                </c:pt>
                <c:pt idx="301">
                  <c:v>0.81673649044594998</c:v>
                </c:pt>
                <c:pt idx="302">
                  <c:v>0.80954222058571401</c:v>
                </c:pt>
                <c:pt idx="303">
                  <c:v>0.80228568961194102</c:v>
                </c:pt>
                <c:pt idx="304">
                  <c:v>0.79488632547245597</c:v>
                </c:pt>
                <c:pt idx="305">
                  <c:v>0.78743306913055899</c:v>
                </c:pt>
                <c:pt idx="306">
                  <c:v>0.779892833340877</c:v>
                </c:pt>
                <c:pt idx="307">
                  <c:v>0.77225380453834402</c:v>
                </c:pt>
                <c:pt idx="308">
                  <c:v>0.76456541053245597</c:v>
                </c:pt>
                <c:pt idx="309">
                  <c:v>0.75677350526728404</c:v>
                </c:pt>
                <c:pt idx="310">
                  <c:v>0.74892105696005296</c:v>
                </c:pt>
                <c:pt idx="311">
                  <c:v>0.74101657033893797</c:v>
                </c:pt>
                <c:pt idx="312">
                  <c:v>0.733016472437518</c:v>
                </c:pt>
                <c:pt idx="313">
                  <c:v>0.72497934271117304</c:v>
                </c:pt>
                <c:pt idx="314">
                  <c:v>0.71687840602946795</c:v>
                </c:pt>
                <c:pt idx="315">
                  <c:v>0.70871885395314305</c:v>
                </c:pt>
                <c:pt idx="316">
                  <c:v>0.70052795327439299</c:v>
                </c:pt>
                <c:pt idx="317">
                  <c:v>0.69227132737910702</c:v>
                </c:pt>
                <c:pt idx="318">
                  <c:v>0.68398480669760997</c:v>
                </c:pt>
                <c:pt idx="319">
                  <c:v>0.67566637736722801</c:v>
                </c:pt>
                <c:pt idx="320">
                  <c:v>0.66730359814220197</c:v>
                </c:pt>
                <c:pt idx="321">
                  <c:v>0.65892396829636302</c:v>
                </c:pt>
                <c:pt idx="322">
                  <c:v>0.65051507682369103</c:v>
                </c:pt>
                <c:pt idx="323">
                  <c:v>0.64208768949967499</c:v>
                </c:pt>
                <c:pt idx="324">
                  <c:v>0.63364970642871399</c:v>
                </c:pt>
                <c:pt idx="325">
                  <c:v>0.62519531302717302</c:v>
                </c:pt>
                <c:pt idx="326">
                  <c:v>0.61673841876289404</c:v>
                </c:pt>
                <c:pt idx="327">
                  <c:v>0.60827820457646697</c:v>
                </c:pt>
                <c:pt idx="328">
                  <c:v>0.59982240021609601</c:v>
                </c:pt>
                <c:pt idx="329">
                  <c:v>0.59137099509964897</c:v>
                </c:pt>
                <c:pt idx="330">
                  <c:v>0.58293262440166904</c:v>
                </c:pt>
                <c:pt idx="331">
                  <c:v>0.57451058059555005</c:v>
                </c:pt>
                <c:pt idx="332">
                  <c:v>0.56609954872899504</c:v>
                </c:pt>
                <c:pt idx="333">
                  <c:v>0.55772597199292595</c:v>
                </c:pt>
                <c:pt idx="334">
                  <c:v>0.54937105349353399</c:v>
                </c:pt>
                <c:pt idx="335">
                  <c:v>0.54104629622201095</c:v>
                </c:pt>
                <c:pt idx="336">
                  <c:v>0.53276610948615699</c:v>
                </c:pt>
                <c:pt idx="337">
                  <c:v>0.524510078604014</c:v>
                </c:pt>
                <c:pt idx="338">
                  <c:v>0.51631145582166504</c:v>
                </c:pt>
                <c:pt idx="339">
                  <c:v>0.50815464490810203</c:v>
                </c:pt>
                <c:pt idx="340">
                  <c:v>0.50003300370403503</c:v>
                </c:pt>
                <c:pt idx="341">
                  <c:v>0.49199118800837199</c:v>
                </c:pt>
                <c:pt idx="342">
                  <c:v>0.48398530238524601</c:v>
                </c:pt>
                <c:pt idx="343">
                  <c:v>0.47604301195505</c:v>
                </c:pt>
                <c:pt idx="344">
                  <c:v>0.46817270450813703</c:v>
                </c:pt>
                <c:pt idx="345">
                  <c:v>0.46034251145820099</c:v>
                </c:pt>
                <c:pt idx="346">
                  <c:v>0.45260975587006402</c:v>
                </c:pt>
                <c:pt idx="347">
                  <c:v>0.44493305231796099</c:v>
                </c:pt>
                <c:pt idx="348">
                  <c:v>0.43731490446117599</c:v>
                </c:pt>
                <c:pt idx="349">
                  <c:v>0.42980244519819799</c:v>
                </c:pt>
                <c:pt idx="350">
                  <c:v>0.42233818159710401</c:v>
                </c:pt>
                <c:pt idx="351">
                  <c:v>0.41496580094840202</c:v>
                </c:pt>
                <c:pt idx="352">
                  <c:v>0.40767870091483899</c:v>
                </c:pt>
                <c:pt idx="353">
                  <c:v>0.40044232039231198</c:v>
                </c:pt>
                <c:pt idx="354">
                  <c:v>0.39333348639903298</c:v>
                </c:pt>
                <c:pt idx="355">
                  <c:v>0.38628417362824602</c:v>
                </c:pt>
                <c:pt idx="356">
                  <c:v>0.37931216584543298</c:v>
                </c:pt>
                <c:pt idx="357">
                  <c:v>0.37245500658358299</c:v>
                </c:pt>
                <c:pt idx="358">
                  <c:v>0.36565248380246201</c:v>
                </c:pt>
                <c:pt idx="359">
                  <c:v>0.35896106492398699</c:v>
                </c:pt>
                <c:pt idx="360">
                  <c:v>0.35235553669129799</c:v>
                </c:pt>
                <c:pt idx="361">
                  <c:v>0.345806657173579</c:v>
                </c:pt>
                <c:pt idx="362">
                  <c:v>0.33939985344505502</c:v>
                </c:pt>
                <c:pt idx="363">
                  <c:v>0.33304886575249798</c:v>
                </c:pt>
                <c:pt idx="364">
                  <c:v>0.32678666256143801</c:v>
                </c:pt>
                <c:pt idx="365">
                  <c:v>0.32063463808440401</c:v>
                </c:pt>
                <c:pt idx="366">
                  <c:v>0.314538157885208</c:v>
                </c:pt>
                <c:pt idx="367">
                  <c:v>0.30856123918197897</c:v>
                </c:pt>
                <c:pt idx="368">
                  <c:v>0.302661621010481</c:v>
                </c:pt>
                <c:pt idx="369">
                  <c:v>0.29682563026552899</c:v>
                </c:pt>
                <c:pt idx="370">
                  <c:v>0.29112019113200399</c:v>
                </c:pt>
                <c:pt idx="371">
                  <c:v>0.28546826008026899</c:v>
                </c:pt>
                <c:pt idx="372">
                  <c:v>0.27990865028267797</c:v>
                </c:pt>
                <c:pt idx="373">
                  <c:v>0.27444553862580301</c:v>
                </c:pt>
                <c:pt idx="374">
                  <c:v>0.26903459230748</c:v>
                </c:pt>
                <c:pt idx="375">
                  <c:v>0.26374182742571001</c:v>
                </c:pt>
                <c:pt idx="376">
                  <c:v>0.25851293178061302</c:v>
                </c:pt>
                <c:pt idx="377">
                  <c:v>0.25334933996415498</c:v>
                </c:pt>
                <c:pt idx="378">
                  <c:v>0.248297148059682</c:v>
                </c:pt>
                <c:pt idx="379">
                  <c:v>0.24329313434576</c:v>
                </c:pt>
                <c:pt idx="380">
                  <c:v>0.238378432729418</c:v>
                </c:pt>
                <c:pt idx="381">
                  <c:v>0.23354281849905401</c:v>
                </c:pt>
                <c:pt idx="382">
                  <c:v>0.22875352390669601</c:v>
                </c:pt>
                <c:pt idx="383">
                  <c:v>0.224074337194823</c:v>
                </c:pt>
                <c:pt idx="384">
                  <c:v>0.219444741948433</c:v>
                </c:pt>
                <c:pt idx="385">
                  <c:v>0.21487816507627699</c:v>
                </c:pt>
                <c:pt idx="386">
                  <c:v>0.21040216531611999</c:v>
                </c:pt>
                <c:pt idx="387">
                  <c:v>0.2059679210565</c:v>
                </c:pt>
                <c:pt idx="388">
                  <c:v>0.20161634114902899</c:v>
                </c:pt>
                <c:pt idx="389">
                  <c:v>0.19732708737752999</c:v>
                </c:pt>
                <c:pt idx="390">
                  <c:v>0.19307802688970199</c:v>
                </c:pt>
                <c:pt idx="391">
                  <c:v>0.18892802023337499</c:v>
                </c:pt>
                <c:pt idx="392">
                  <c:v>0.184815499122855</c:v>
                </c:pt>
                <c:pt idx="393">
                  <c:v>0.18076207246841899</c:v>
                </c:pt>
                <c:pt idx="394">
                  <c:v>0.17678108638835799</c:v>
                </c:pt>
                <c:pt idx="395">
                  <c:v>0.17283600880799699</c:v>
                </c:pt>
                <c:pt idx="396">
                  <c:v>0.16896669701782799</c:v>
                </c:pt>
                <c:pt idx="397">
                  <c:v>0.16514623228543801</c:v>
                </c:pt>
                <c:pt idx="398">
                  <c:v>0.16136511106721399</c:v>
                </c:pt>
                <c:pt idx="399">
                  <c:v>0.15766498164736401</c:v>
                </c:pt>
                <c:pt idx="400">
                  <c:v>0.153997579204673</c:v>
                </c:pt>
                <c:pt idx="401">
                  <c:v>0.15038612293376399</c:v>
                </c:pt>
                <c:pt idx="402">
                  <c:v>0.14683375454992001</c:v>
                </c:pt>
                <c:pt idx="403">
                  <c:v>0.14331307741233301</c:v>
                </c:pt>
                <c:pt idx="404">
                  <c:v>0.139863761589615</c:v>
                </c:pt>
                <c:pt idx="405">
                  <c:v>0.13645382533101399</c:v>
                </c:pt>
                <c:pt idx="406">
                  <c:v>0.13308329751002401</c:v>
                </c:pt>
                <c:pt idx="407">
                  <c:v>0.129781709194534</c:v>
                </c:pt>
                <c:pt idx="408">
                  <c:v>0.12651001168465201</c:v>
                </c:pt>
                <c:pt idx="409">
                  <c:v>0.123293537173131</c:v>
                </c:pt>
                <c:pt idx="410">
                  <c:v>0.12012755361190799</c:v>
                </c:pt>
                <c:pt idx="411">
                  <c:v>0.116990976133198</c:v>
                </c:pt>
                <c:pt idx="412">
                  <c:v>0.113925138827477</c:v>
                </c:pt>
                <c:pt idx="413">
                  <c:v>0.110892496296846</c:v>
                </c:pt>
                <c:pt idx="414">
                  <c:v>0.107901128012169</c:v>
                </c:pt>
                <c:pt idx="415">
                  <c:v>0.104971629925905</c:v>
                </c:pt>
                <c:pt idx="416">
                  <c:v>0.10207091717531799</c:v>
                </c:pt>
                <c:pt idx="417">
                  <c:v>9.9227510831336796E-2</c:v>
                </c:pt>
                <c:pt idx="418">
                  <c:v>9.6429322692985306E-2</c:v>
                </c:pt>
                <c:pt idx="419">
                  <c:v>9.36598282842354E-2</c:v>
                </c:pt>
                <c:pt idx="420">
                  <c:v>9.0963832330932096E-2</c:v>
                </c:pt>
                <c:pt idx="421">
                  <c:v>8.8296706212275505E-2</c:v>
                </c:pt>
                <c:pt idx="422">
                  <c:v>8.5674416301011705E-2</c:v>
                </c:pt>
                <c:pt idx="423">
                  <c:v>8.3109737292671806E-2</c:v>
                </c:pt>
                <c:pt idx="424">
                  <c:v>8.0573788342652095E-2</c:v>
                </c:pt>
                <c:pt idx="425">
                  <c:v>7.8099152279238596E-2</c:v>
                </c:pt>
                <c:pt idx="426">
                  <c:v>7.5665892129029702E-2</c:v>
                </c:pt>
                <c:pt idx="427">
                  <c:v>7.3265240649032101E-2</c:v>
                </c:pt>
                <c:pt idx="428">
                  <c:v>7.0934851938585605E-2</c:v>
                </c:pt>
                <c:pt idx="429">
                  <c:v>6.8633319028207004E-2</c:v>
                </c:pt>
                <c:pt idx="430">
                  <c:v>6.6380903275987099E-2</c:v>
                </c:pt>
                <c:pt idx="431">
                  <c:v>6.4182402016406306E-2</c:v>
                </c:pt>
                <c:pt idx="432">
                  <c:v>6.20127666114767E-2</c:v>
                </c:pt>
                <c:pt idx="433">
                  <c:v>5.9908676723363599E-2</c:v>
                </c:pt>
                <c:pt idx="434">
                  <c:v>5.78419911150167E-2</c:v>
                </c:pt>
                <c:pt idx="435">
                  <c:v>5.58119417619731E-2</c:v>
                </c:pt>
                <c:pt idx="436">
                  <c:v>5.3847941520344202E-2</c:v>
                </c:pt>
                <c:pt idx="437">
                  <c:v>5.1912601365662198E-2</c:v>
                </c:pt>
                <c:pt idx="438">
                  <c:v>5.0029964717880702E-2</c:v>
                </c:pt>
                <c:pt idx="439">
                  <c:v>4.81965547866674E-2</c:v>
                </c:pt>
                <c:pt idx="440">
                  <c:v>4.63915916203868E-2</c:v>
                </c:pt>
                <c:pt idx="441">
                  <c:v>4.4654798528202103E-2</c:v>
                </c:pt>
                <c:pt idx="442">
                  <c:v>4.2950510251801903E-2</c:v>
                </c:pt>
                <c:pt idx="443">
                  <c:v>4.12857703421513E-2</c:v>
                </c:pt>
                <c:pt idx="444">
                  <c:v>3.96809577896238E-2</c:v>
                </c:pt>
                <c:pt idx="445">
                  <c:v>3.8103703363467398E-2</c:v>
                </c:pt>
                <c:pt idx="446">
                  <c:v>3.6580736344341697E-2</c:v>
                </c:pt>
                <c:pt idx="447">
                  <c:v>3.5100753654930997E-2</c:v>
                </c:pt>
                <c:pt idx="448">
                  <c:v>3.36478018722342E-2</c:v>
                </c:pt>
                <c:pt idx="449">
                  <c:v>3.2262688873137303E-2</c:v>
                </c:pt>
                <c:pt idx="450">
                  <c:v>3.09042423190013E-2</c:v>
                </c:pt>
                <c:pt idx="451">
                  <c:v>2.9586289293826399E-2</c:v>
                </c:pt>
                <c:pt idx="452">
                  <c:v>2.8320094947700301E-2</c:v>
                </c:pt>
                <c:pt idx="453">
                  <c:v>2.70792687239516E-2</c:v>
                </c:pt>
                <c:pt idx="454">
                  <c:v>2.5891538812536599E-2</c:v>
                </c:pt>
                <c:pt idx="455">
                  <c:v>2.47392980566918E-2</c:v>
                </c:pt>
                <c:pt idx="456">
                  <c:v>2.36144230595281E-2</c:v>
                </c:pt>
                <c:pt idx="457">
                  <c:v>2.2547943419638301E-2</c:v>
                </c:pt>
                <c:pt idx="458">
                  <c:v>2.1504702326961601E-2</c:v>
                </c:pt>
                <c:pt idx="459">
                  <c:v>2.05005574569052E-2</c:v>
                </c:pt>
                <c:pt idx="460">
                  <c:v>1.9538669432255899E-2</c:v>
                </c:pt>
                <c:pt idx="461">
                  <c:v>1.8599017034724E-2</c:v>
                </c:pt>
                <c:pt idx="462">
                  <c:v>1.7708439196977701E-2</c:v>
                </c:pt>
                <c:pt idx="463">
                  <c:v>1.6845398688304002E-2</c:v>
                </c:pt>
                <c:pt idx="464">
                  <c:v>1.6008756784966501E-2</c:v>
                </c:pt>
                <c:pt idx="465">
                  <c:v>1.5218875445807901E-2</c:v>
                </c:pt>
                <c:pt idx="466">
                  <c:v>1.44486420083671E-2</c:v>
                </c:pt>
                <c:pt idx="467">
                  <c:v>1.37139397303877E-2</c:v>
                </c:pt>
                <c:pt idx="468">
                  <c:v>1.3011745617949501E-2</c:v>
                </c:pt>
                <c:pt idx="469">
                  <c:v>1.2328070874855501E-2</c:v>
                </c:pt>
                <c:pt idx="470">
                  <c:v>1.1687198784055299E-2</c:v>
                </c:pt>
                <c:pt idx="471">
                  <c:v>1.1066337449676901E-2</c:v>
                </c:pt>
                <c:pt idx="472">
                  <c:v>1.04693012708179E-2</c:v>
                </c:pt>
                <c:pt idx="473">
                  <c:v>9.9075989977810593E-3</c:v>
                </c:pt>
                <c:pt idx="474">
                  <c:v>9.3616775094653507E-3</c:v>
                </c:pt>
                <c:pt idx="475">
                  <c:v>8.8461605051051908E-3</c:v>
                </c:pt>
                <c:pt idx="476">
                  <c:v>8.3541776621400606E-3</c:v>
                </c:pt>
                <c:pt idx="477">
                  <c:v>7.8768452711076298E-3</c:v>
                </c:pt>
                <c:pt idx="478">
                  <c:v>7.4347522218438699E-3</c:v>
                </c:pt>
                <c:pt idx="479">
                  <c:v>7.0062395708214596E-3</c:v>
                </c:pt>
                <c:pt idx="480">
                  <c:v>6.5978926490684103E-3</c:v>
                </c:pt>
                <c:pt idx="481">
                  <c:v>6.2147350011504798E-3</c:v>
                </c:pt>
                <c:pt idx="482">
                  <c:v>5.8436214037201504E-3</c:v>
                </c:pt>
                <c:pt idx="483">
                  <c:v>5.4970345946869703E-3</c:v>
                </c:pt>
                <c:pt idx="484">
                  <c:v>5.1664709094397096E-3</c:v>
                </c:pt>
                <c:pt idx="485">
                  <c:v>4.8479953385637499E-3</c:v>
                </c:pt>
                <c:pt idx="486">
                  <c:v>4.5547828863619702E-3</c:v>
                </c:pt>
                <c:pt idx="487">
                  <c:v>4.2712241900598E-3</c:v>
                </c:pt>
                <c:pt idx="488">
                  <c:v>4.0037121670263697E-3</c:v>
                </c:pt>
                <c:pt idx="489">
                  <c:v>3.75314555758968E-3</c:v>
                </c:pt>
                <c:pt idx="490">
                  <c:v>3.5113198247977702E-3</c:v>
                </c:pt>
                <c:pt idx="491">
                  <c:v>3.2881739935543301E-3</c:v>
                </c:pt>
                <c:pt idx="492">
                  <c:v>3.0752819227372399E-3</c:v>
                </c:pt>
                <c:pt idx="493">
                  <c:v>2.8720105700174802E-3</c:v>
                </c:pt>
                <c:pt idx="494">
                  <c:v>2.6854179178514999E-3</c:v>
                </c:pt>
                <c:pt idx="495">
                  <c:v>2.5055915885162199E-3</c:v>
                </c:pt>
                <c:pt idx="496">
                  <c:v>2.33779744418036E-3</c:v>
                </c:pt>
                <c:pt idx="497">
                  <c:v>2.1807636384685602E-3</c:v>
                </c:pt>
                <c:pt idx="498">
                  <c:v>2.0297670629571001E-3</c:v>
                </c:pt>
                <c:pt idx="499">
                  <c:v>1.89222310183776E-3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Distribution_OKOK!$BN$41</c:f>
              <c:strCache>
                <c:ptCount val="1"/>
                <c:pt idx="0">
                  <c:v>Median</c:v>
                </c:pt>
              </c:strCache>
            </c:strRef>
          </c:tx>
          <c:spPr>
            <a:ln w="12700">
              <a:solidFill>
                <a:schemeClr val="tx1"/>
              </a:solidFill>
              <a:prstDash val="sysDash"/>
            </a:ln>
          </c:spPr>
          <c:marker>
            <c:symbol val="none"/>
          </c:marker>
          <c:xVal>
            <c:numRef>
              <c:f>Distribution_OKOK!$BL$42:$BL$541</c:f>
              <c:numCache>
                <c:formatCode>General</c:formatCode>
                <c:ptCount val="500"/>
                <c:pt idx="0">
                  <c:v>3929.1302793454533</c:v>
                </c:pt>
                <c:pt idx="1">
                  <c:v>3943.9336582532392</c:v>
                </c:pt>
                <c:pt idx="2">
                  <c:v>3958.7928103249333</c:v>
                </c:pt>
                <c:pt idx="3">
                  <c:v>3973.7079456913334</c:v>
                </c:pt>
                <c:pt idx="4">
                  <c:v>3988.6792752749243</c:v>
                </c:pt>
                <c:pt idx="5">
                  <c:v>4003.707010792863</c:v>
                </c:pt>
                <c:pt idx="6">
                  <c:v>4018.7913647600626</c:v>
                </c:pt>
                <c:pt idx="7">
                  <c:v>4033.9325504918302</c:v>
                </c:pt>
                <c:pt idx="8">
                  <c:v>4049.1307821074356</c:v>
                </c:pt>
                <c:pt idx="9">
                  <c:v>4064.3862745327797</c:v>
                </c:pt>
                <c:pt idx="10">
                  <c:v>4079.6992435034945</c:v>
                </c:pt>
                <c:pt idx="11">
                  <c:v>4095.0699055680388</c:v>
                </c:pt>
                <c:pt idx="12">
                  <c:v>4110.498478090828</c:v>
                </c:pt>
                <c:pt idx="13">
                  <c:v>4125.9851792549316</c:v>
                </c:pt>
                <c:pt idx="14">
                  <c:v>4141.5302280657324</c:v>
                </c:pt>
                <c:pt idx="15">
                  <c:v>4157.1338443536397</c:v>
                </c:pt>
                <c:pt idx="16">
                  <c:v>4172.7962487773048</c:v>
                </c:pt>
                <c:pt idx="17">
                  <c:v>4188.5176628267009</c:v>
                </c:pt>
                <c:pt idx="18">
                  <c:v>4204.2983088263381</c:v>
                </c:pt>
                <c:pt idx="19">
                  <c:v>4220.1384099384013</c:v>
                </c:pt>
                <c:pt idx="20">
                  <c:v>4236.0381901655983</c:v>
                </c:pt>
                <c:pt idx="21">
                  <c:v>4251.9978743548736</c:v>
                </c:pt>
                <c:pt idx="22">
                  <c:v>4268.017688200207</c:v>
                </c:pt>
                <c:pt idx="23">
                  <c:v>4284.0978582459002</c:v>
                </c:pt>
                <c:pt idx="24">
                  <c:v>4300.2386118897866</c:v>
                </c:pt>
                <c:pt idx="25">
                  <c:v>4316.4401773865384</c:v>
                </c:pt>
                <c:pt idx="26">
                  <c:v>4332.702783850511</c:v>
                </c:pt>
                <c:pt idx="27">
                  <c:v>4349.0266612595442</c:v>
                </c:pt>
                <c:pt idx="28">
                  <c:v>4365.4120404578671</c:v>
                </c:pt>
                <c:pt idx="29">
                  <c:v>4381.8591531594275</c:v>
                </c:pt>
                <c:pt idx="30">
                  <c:v>4398.368231951179</c:v>
                </c:pt>
                <c:pt idx="31">
                  <c:v>4414.9395102964691</c:v>
                </c:pt>
                <c:pt idx="32">
                  <c:v>4431.5732225379379</c:v>
                </c:pt>
                <c:pt idx="33">
                  <c:v>4448.2696039014454</c:v>
                </c:pt>
                <c:pt idx="34">
                  <c:v>4465.0288904989557</c:v>
                </c:pt>
                <c:pt idx="35">
                  <c:v>4481.8513193320641</c:v>
                </c:pt>
                <c:pt idx="36">
                  <c:v>4498.7371282952336</c:v>
                </c:pt>
                <c:pt idx="37">
                  <c:v>4515.6865561793556</c:v>
                </c:pt>
                <c:pt idx="38">
                  <c:v>4532.6998426746695</c:v>
                </c:pt>
                <c:pt idx="39">
                  <c:v>4549.7772283747827</c:v>
                </c:pt>
                <c:pt idx="40">
                  <c:v>4566.9189547796568</c:v>
                </c:pt>
                <c:pt idx="41">
                  <c:v>4584.1252642991303</c:v>
                </c:pt>
                <c:pt idx="42">
                  <c:v>4601.3964002563507</c:v>
                </c:pt>
                <c:pt idx="43">
                  <c:v>4618.7326068911761</c:v>
                </c:pt>
                <c:pt idx="44">
                  <c:v>4636.1341293638288</c:v>
                </c:pt>
                <c:pt idx="45">
                  <c:v>4653.6012137578136</c:v>
                </c:pt>
                <c:pt idx="46">
                  <c:v>4671.1341070841363</c:v>
                </c:pt>
                <c:pt idx="47">
                  <c:v>4688.7330572843239</c:v>
                </c:pt>
                <c:pt idx="48">
                  <c:v>4706.3983132340454</c:v>
                </c:pt>
                <c:pt idx="49">
                  <c:v>4724.1301247466372</c:v>
                </c:pt>
                <c:pt idx="50">
                  <c:v>4741.9287425767443</c:v>
                </c:pt>
                <c:pt idx="51">
                  <c:v>4759.7944184233957</c:v>
                </c:pt>
                <c:pt idx="52">
                  <c:v>4777.7274049343087</c:v>
                </c:pt>
                <c:pt idx="53">
                  <c:v>4795.7279557089032</c:v>
                </c:pt>
                <c:pt idx="54">
                  <c:v>4813.7963253020962</c:v>
                </c:pt>
                <c:pt idx="55">
                  <c:v>4831.9327692278557</c:v>
                </c:pt>
                <c:pt idx="56">
                  <c:v>4850.1375439629355</c:v>
                </c:pt>
                <c:pt idx="57">
                  <c:v>4868.4109069500555</c:v>
                </c:pt>
                <c:pt idx="58">
                  <c:v>4886.753116602209</c:v>
                </c:pt>
                <c:pt idx="59">
                  <c:v>4905.1644323058845</c:v>
                </c:pt>
                <c:pt idx="60">
                  <c:v>4923.6451144247985</c:v>
                </c:pt>
                <c:pt idx="61">
                  <c:v>4942.1954243036744</c:v>
                </c:pt>
                <c:pt idx="62">
                  <c:v>4960.8156242719306</c:v>
                </c:pt>
                <c:pt idx="63">
                  <c:v>4979.505977647028</c:v>
                </c:pt>
                <c:pt idx="64">
                  <c:v>4998.2667487388362</c:v>
                </c:pt>
                <c:pt idx="65">
                  <c:v>5017.0982028529334</c:v>
                </c:pt>
                <c:pt idx="66">
                  <c:v>5036.000606294424</c:v>
                </c:pt>
                <c:pt idx="67">
                  <c:v>5054.9742263718099</c:v>
                </c:pt>
                <c:pt idx="68">
                  <c:v>5074.0193314007429</c:v>
                </c:pt>
                <c:pt idx="69">
                  <c:v>5093.136190707507</c:v>
                </c:pt>
                <c:pt idx="70">
                  <c:v>5112.3250746333815</c:v>
                </c:pt>
                <c:pt idx="71">
                  <c:v>5131.586254538106</c:v>
                </c:pt>
                <c:pt idx="72">
                  <c:v>5150.9200028037822</c:v>
                </c:pt>
                <c:pt idx="73">
                  <c:v>5170.32659283874</c:v>
                </c:pt>
                <c:pt idx="74">
                  <c:v>5189.8062990814105</c:v>
                </c:pt>
                <c:pt idx="75">
                  <c:v>5209.3593970042884</c:v>
                </c:pt>
                <c:pt idx="76">
                  <c:v>5228.9861631174081</c:v>
                </c:pt>
                <c:pt idx="77">
                  <c:v>5248.686874972931</c:v>
                </c:pt>
                <c:pt idx="78">
                  <c:v>5268.461811168605</c:v>
                </c:pt>
                <c:pt idx="79">
                  <c:v>5288.3112513518208</c:v>
                </c:pt>
                <c:pt idx="80">
                  <c:v>5308.2354762235673</c:v>
                </c:pt>
                <c:pt idx="81">
                  <c:v>5328.2347675425262</c:v>
                </c:pt>
                <c:pt idx="82">
                  <c:v>5348.3094081285708</c:v>
                </c:pt>
                <c:pt idx="83">
                  <c:v>5368.459681867459</c:v>
                </c:pt>
                <c:pt idx="84">
                  <c:v>5388.6858737144576</c:v>
                </c:pt>
                <c:pt idx="85">
                  <c:v>5408.9882696983641</c:v>
                </c:pt>
                <c:pt idx="86">
                  <c:v>5429.3671569256549</c:v>
                </c:pt>
                <c:pt idx="87">
                  <c:v>5449.8228235846236</c:v>
                </c:pt>
                <c:pt idx="88">
                  <c:v>5470.3555589489652</c:v>
                </c:pt>
                <c:pt idx="89">
                  <c:v>5490.9656533826183</c:v>
                </c:pt>
                <c:pt idx="90">
                  <c:v>5511.6533983433683</c:v>
                </c:pt>
                <c:pt idx="91">
                  <c:v>5532.4190863871081</c:v>
                </c:pt>
                <c:pt idx="92">
                  <c:v>5553.2630111719236</c:v>
                </c:pt>
                <c:pt idx="93">
                  <c:v>5574.1854674623528</c:v>
                </c:pt>
                <c:pt idx="94">
                  <c:v>5595.1867511335504</c:v>
                </c:pt>
                <c:pt idx="95">
                  <c:v>5616.2671591750604</c:v>
                </c:pt>
                <c:pt idx="96">
                  <c:v>5637.4269896957403</c:v>
                </c:pt>
                <c:pt idx="97">
                  <c:v>5658.6665419274741</c:v>
                </c:pt>
                <c:pt idx="98">
                  <c:v>5679.9861162295292</c:v>
                </c:pt>
                <c:pt idx="99">
                  <c:v>5701.3860140928082</c:v>
                </c:pt>
                <c:pt idx="100">
                  <c:v>5722.8665381442388</c:v>
                </c:pt>
                <c:pt idx="101">
                  <c:v>5744.4279921505413</c:v>
                </c:pt>
                <c:pt idx="102">
                  <c:v>5766.0706810232714</c:v>
                </c:pt>
                <c:pt idx="103">
                  <c:v>5787.7949108226667</c:v>
                </c:pt>
                <c:pt idx="104">
                  <c:v>5809.6009887620658</c:v>
                </c:pt>
                <c:pt idx="105">
                  <c:v>5831.4892232122656</c:v>
                </c:pt>
                <c:pt idx="106">
                  <c:v>5853.4599237060129</c:v>
                </c:pt>
                <c:pt idx="107">
                  <c:v>5875.5134009418434</c:v>
                </c:pt>
                <c:pt idx="108">
                  <c:v>5897.6499667892977</c:v>
                </c:pt>
                <c:pt idx="109">
                  <c:v>5919.8699342927357</c:v>
                </c:pt>
                <c:pt idx="110">
                  <c:v>5942.1736176760178</c:v>
                </c:pt>
                <c:pt idx="111">
                  <c:v>5964.5613323467969</c:v>
                </c:pt>
                <c:pt idx="112">
                  <c:v>5987.0333949012384</c:v>
                </c:pt>
                <c:pt idx="113">
                  <c:v>6009.5901231278867</c:v>
                </c:pt>
                <c:pt idx="114">
                  <c:v>6032.2318360130012</c:v>
                </c:pt>
                <c:pt idx="115">
                  <c:v>6054.9588537445143</c:v>
                </c:pt>
                <c:pt idx="116">
                  <c:v>6077.771497716697</c:v>
                </c:pt>
                <c:pt idx="117">
                  <c:v>6100.670090534717</c:v>
                </c:pt>
                <c:pt idx="118">
                  <c:v>6123.6549560191424</c:v>
                </c:pt>
                <c:pt idx="119">
                  <c:v>6146.7264192107859</c:v>
                </c:pt>
                <c:pt idx="120">
                  <c:v>6169.8848063745818</c:v>
                </c:pt>
                <c:pt idx="121">
                  <c:v>6193.1304450051666</c:v>
                </c:pt>
                <c:pt idx="122">
                  <c:v>6216.463663830893</c:v>
                </c:pt>
                <c:pt idx="123">
                  <c:v>6239.8847928186296</c:v>
                </c:pt>
                <c:pt idx="124">
                  <c:v>6263.3941631784264</c:v>
                </c:pt>
                <c:pt idx="125">
                  <c:v>6286.9921073683563</c:v>
                </c:pt>
                <c:pt idx="126">
                  <c:v>6310.67895909858</c:v>
                </c:pt>
                <c:pt idx="127">
                  <c:v>6334.4550533370575</c:v>
                </c:pt>
                <c:pt idx="128">
                  <c:v>6358.3207263135482</c:v>
                </c:pt>
                <c:pt idx="129">
                  <c:v>6382.2763155246366</c:v>
                </c:pt>
                <c:pt idx="130">
                  <c:v>6406.3221597384445</c:v>
                </c:pt>
                <c:pt idx="131">
                  <c:v>6430.4585989995867</c:v>
                </c:pt>
                <c:pt idx="132">
                  <c:v>6454.6859746333821</c:v>
                </c:pt>
                <c:pt idx="133">
                  <c:v>6479.0046292515708</c:v>
                </c:pt>
                <c:pt idx="134">
                  <c:v>6503.4149067565786</c:v>
                </c:pt>
                <c:pt idx="135">
                  <c:v>6527.9171523464738</c:v>
                </c:pt>
                <c:pt idx="136">
                  <c:v>6552.5117125199695</c:v>
                </c:pt>
                <c:pt idx="137">
                  <c:v>6577.1989350813174</c:v>
                </c:pt>
                <c:pt idx="138">
                  <c:v>6601.9791691447481</c:v>
                </c:pt>
                <c:pt idx="139">
                  <c:v>6626.8527651402574</c:v>
                </c:pt>
                <c:pt idx="140">
                  <c:v>6651.820074817977</c:v>
                </c:pt>
                <c:pt idx="141">
                  <c:v>6676.881451253249</c:v>
                </c:pt>
                <c:pt idx="142">
                  <c:v>6702.0372488517278</c:v>
                </c:pt>
                <c:pt idx="143">
                  <c:v>6727.2878233544352</c:v>
                </c:pt>
                <c:pt idx="144">
                  <c:v>6752.6335318422398</c:v>
                </c:pt>
                <c:pt idx="145">
                  <c:v>6778.0747327417766</c:v>
                </c:pt>
                <c:pt idx="146">
                  <c:v>6803.6117858299676</c:v>
                </c:pt>
                <c:pt idx="147">
                  <c:v>6829.2450522392191</c:v>
                </c:pt>
                <c:pt idx="148">
                  <c:v>6854.9748944625371</c:v>
                </c:pt>
                <c:pt idx="149">
                  <c:v>6880.8016763586666</c:v>
                </c:pt>
                <c:pt idx="150">
                  <c:v>6906.7257631573393</c:v>
                </c:pt>
                <c:pt idx="151">
                  <c:v>6932.7475214639289</c:v>
                </c:pt>
                <c:pt idx="152">
                  <c:v>6958.8673192654142</c:v>
                </c:pt>
                <c:pt idx="153">
                  <c:v>6985.0855259351365</c:v>
                </c:pt>
                <c:pt idx="154">
                  <c:v>7011.4025122380017</c:v>
                </c:pt>
                <c:pt idx="155">
                  <c:v>7037.8186503358584</c:v>
                </c:pt>
                <c:pt idx="156">
                  <c:v>7064.3343137928614</c:v>
                </c:pt>
                <c:pt idx="157">
                  <c:v>7090.9498775801276</c:v>
                </c:pt>
                <c:pt idx="158">
                  <c:v>7117.6657180819529</c:v>
                </c:pt>
                <c:pt idx="159">
                  <c:v>7144.4822131006231</c:v>
                </c:pt>
                <c:pt idx="160">
                  <c:v>7171.3997418617428</c:v>
                </c:pt>
                <c:pt idx="161">
                  <c:v>7198.4186850197339</c:v>
                </c:pt>
                <c:pt idx="162">
                  <c:v>7225.5394246633268</c:v>
                </c:pt>
                <c:pt idx="163">
                  <c:v>7252.7623443203083</c:v>
                </c:pt>
                <c:pt idx="164">
                  <c:v>7280.0878289639431</c:v>
                </c:pt>
                <c:pt idx="165">
                  <c:v>7307.5162650177526</c:v>
                </c:pt>
                <c:pt idx="166">
                  <c:v>7335.0480403611591</c:v>
                </c:pt>
                <c:pt idx="167">
                  <c:v>7362.6835443349082</c:v>
                </c:pt>
                <c:pt idx="168">
                  <c:v>7390.4231677467124</c:v>
                </c:pt>
                <c:pt idx="169">
                  <c:v>7418.2673028767722</c:v>
                </c:pt>
                <c:pt idx="170">
                  <c:v>7446.2163434827808</c:v>
                </c:pt>
                <c:pt idx="171">
                  <c:v>7474.2706848064508</c:v>
                </c:pt>
                <c:pt idx="172">
                  <c:v>7502.4307235784345</c:v>
                </c:pt>
                <c:pt idx="173">
                  <c:v>7530.6968580241082</c:v>
                </c:pt>
                <c:pt idx="174">
                  <c:v>7559.0694878691975</c:v>
                </c:pt>
                <c:pt idx="175">
                  <c:v>7587.5490143456118</c:v>
                </c:pt>
                <c:pt idx="176">
                  <c:v>7616.1358401964253</c:v>
                </c:pt>
                <c:pt idx="177">
                  <c:v>7644.8303696825733</c:v>
                </c:pt>
                <c:pt idx="178">
                  <c:v>7673.6330085879481</c:v>
                </c:pt>
                <c:pt idx="179">
                  <c:v>7702.5441642252563</c:v>
                </c:pt>
                <c:pt idx="180">
                  <c:v>7731.5642454417994</c:v>
                </c:pt>
                <c:pt idx="181">
                  <c:v>7760.6936626254246</c:v>
                </c:pt>
                <c:pt idx="182">
                  <c:v>7789.9328277096201</c:v>
                </c:pt>
                <c:pt idx="183">
                  <c:v>7819.2821541804269</c:v>
                </c:pt>
                <c:pt idx="184">
                  <c:v>7848.7420570814947</c:v>
                </c:pt>
                <c:pt idx="185">
                  <c:v>7878.3129530202932</c:v>
                </c:pt>
                <c:pt idx="186">
                  <c:v>7907.9952601738005</c:v>
                </c:pt>
                <c:pt idx="187">
                  <c:v>7937.7893982947562</c:v>
                </c:pt>
                <c:pt idx="188">
                  <c:v>7967.6957887167955</c:v>
                </c:pt>
                <c:pt idx="189">
                  <c:v>7997.7148543615194</c:v>
                </c:pt>
                <c:pt idx="190">
                  <c:v>8027.8470197437427</c:v>
                </c:pt>
                <c:pt idx="191">
                  <c:v>8058.0927109776831</c:v>
                </c:pt>
                <c:pt idx="192">
                  <c:v>8088.4523557829953</c:v>
                </c:pt>
                <c:pt idx="193">
                  <c:v>8118.9263834909571</c:v>
                </c:pt>
                <c:pt idx="194">
                  <c:v>8149.5152250498722</c:v>
                </c:pt>
                <c:pt idx="195">
                  <c:v>8180.2193130322339</c:v>
                </c:pt>
                <c:pt idx="196">
                  <c:v>8211.0390816401032</c:v>
                </c:pt>
                <c:pt idx="197">
                  <c:v>8241.9749667114447</c:v>
                </c:pt>
                <c:pt idx="198">
                  <c:v>8273.0274057262795</c:v>
                </c:pt>
                <c:pt idx="199">
                  <c:v>8304.1968378128786</c:v>
                </c:pt>
                <c:pt idx="200">
                  <c:v>8335.483703754182</c:v>
                </c:pt>
                <c:pt idx="201">
                  <c:v>8366.8884459931796</c:v>
                </c:pt>
                <c:pt idx="202">
                  <c:v>8398.4115086404963</c:v>
                </c:pt>
                <c:pt idx="203">
                  <c:v>8430.0533374796814</c:v>
                </c:pt>
                <c:pt idx="204">
                  <c:v>8461.8143799738864</c:v>
                </c:pt>
                <c:pt idx="205">
                  <c:v>8493.695085272102</c:v>
                </c:pt>
                <c:pt idx="206">
                  <c:v>8525.6959042157268</c:v>
                </c:pt>
                <c:pt idx="207">
                  <c:v>8557.8172893441661</c:v>
                </c:pt>
                <c:pt idx="208">
                  <c:v>8590.0596949023911</c:v>
                </c:pt>
                <c:pt idx="209">
                  <c:v>8622.4235768466115</c:v>
                </c:pt>
                <c:pt idx="210">
                  <c:v>8654.9093928508319</c:v>
                </c:pt>
                <c:pt idx="211">
                  <c:v>8687.5176023134954</c:v>
                </c:pt>
                <c:pt idx="212">
                  <c:v>8720.2486663639647</c:v>
                </c:pt>
                <c:pt idx="213">
                  <c:v>8753.1030478684133</c:v>
                </c:pt>
                <c:pt idx="214">
                  <c:v>8786.0812114374967</c:v>
                </c:pt>
                <c:pt idx="215">
                  <c:v>8819.1836234321308</c:v>
                </c:pt>
                <c:pt idx="216">
                  <c:v>8852.4107519702957</c:v>
                </c:pt>
                <c:pt idx="217">
                  <c:v>8885.7630669336468</c:v>
                </c:pt>
                <c:pt idx="218">
                  <c:v>8919.2410399741857</c:v>
                </c:pt>
                <c:pt idx="219">
                  <c:v>8952.845144521063</c:v>
                </c:pt>
                <c:pt idx="220">
                  <c:v>8986.5758557865465</c:v>
                </c:pt>
                <c:pt idx="221">
                  <c:v>9020.4336507739226</c:v>
                </c:pt>
                <c:pt idx="222">
                  <c:v>9054.4190082834211</c:v>
                </c:pt>
                <c:pt idx="223">
                  <c:v>9088.5324089191981</c:v>
                </c:pt>
                <c:pt idx="224">
                  <c:v>9122.7743350961537</c:v>
                </c:pt>
                <c:pt idx="225">
                  <c:v>9157.1452710468729</c:v>
                </c:pt>
                <c:pt idx="226">
                  <c:v>9191.6457028278201</c:v>
                </c:pt>
                <c:pt idx="227">
                  <c:v>9226.2761183272232</c:v>
                </c:pt>
                <c:pt idx="228">
                  <c:v>9261.0370072713959</c:v>
                </c:pt>
                <c:pt idx="229">
                  <c:v>9295.9288612316341</c:v>
                </c:pt>
                <c:pt idx="230">
                  <c:v>9330.9521736313327</c:v>
                </c:pt>
                <c:pt idx="231">
                  <c:v>9366.1074397531138</c:v>
                </c:pt>
                <c:pt idx="232">
                  <c:v>9401.3951567449931</c:v>
                </c:pt>
                <c:pt idx="233">
                  <c:v>9436.8158236286163</c:v>
                </c:pt>
                <c:pt idx="234">
                  <c:v>9472.3699413056293</c:v>
                </c:pt>
                <c:pt idx="235">
                  <c:v>9508.058012564823</c:v>
                </c:pt>
                <c:pt idx="236">
                  <c:v>9543.8805420892404</c:v>
                </c:pt>
                <c:pt idx="237">
                  <c:v>9579.8380364637105</c:v>
                </c:pt>
                <c:pt idx="238">
                  <c:v>9615.9310041808858</c:v>
                </c:pt>
                <c:pt idx="239">
                  <c:v>9652.1599556499441</c:v>
                </c:pt>
                <c:pt idx="240">
                  <c:v>9688.5254032028442</c:v>
                </c:pt>
                <c:pt idx="241">
                  <c:v>9725.0278611018166</c:v>
                </c:pt>
                <c:pt idx="242">
                  <c:v>9761.6678455465626</c:v>
                </c:pt>
                <c:pt idx="243">
                  <c:v>9798.4458746817309</c:v>
                </c:pt>
                <c:pt idx="244">
                  <c:v>9835.362468604224</c:v>
                </c:pt>
                <c:pt idx="245">
                  <c:v>9872.4181493699143</c:v>
                </c:pt>
                <c:pt idx="246">
                  <c:v>9909.6134410021295</c:v>
                </c:pt>
                <c:pt idx="247">
                  <c:v>9946.948869498352</c:v>
                </c:pt>
                <c:pt idx="248">
                  <c:v>9984.4249628377875</c:v>
                </c:pt>
                <c:pt idx="249">
                  <c:v>10022.042250988861</c:v>
                </c:pt>
                <c:pt idx="250">
                  <c:v>10059.801265916949</c:v>
                </c:pt>
                <c:pt idx="251">
                  <c:v>10097.702541590914</c:v>
                </c:pt>
                <c:pt idx="252">
                  <c:v>10135.746613992125</c:v>
                </c:pt>
                <c:pt idx="253">
                  <c:v>10173.93402112114</c:v>
                </c:pt>
                <c:pt idx="254">
                  <c:v>10212.265303005373</c:v>
                </c:pt>
                <c:pt idx="255">
                  <c:v>10250.741001706921</c:v>
                </c:pt>
                <c:pt idx="256">
                  <c:v>10289.361661330367</c:v>
                </c:pt>
                <c:pt idx="257">
                  <c:v>10328.12782802955</c:v>
                </c:pt>
                <c:pt idx="258">
                  <c:v>10367.040050016731</c:v>
                </c:pt>
                <c:pt idx="259">
                  <c:v>10406.098877569295</c:v>
                </c:pt>
                <c:pt idx="260">
                  <c:v>10445.304863037987</c:v>
                </c:pt>
                <c:pt idx="261">
                  <c:v>10484.658560854454</c:v>
                </c:pt>
                <c:pt idx="262">
                  <c:v>10524.160527539534</c:v>
                </c:pt>
                <c:pt idx="263">
                  <c:v>10563.811321710065</c:v>
                </c:pt>
                <c:pt idx="264">
                  <c:v>10603.61150408826</c:v>
                </c:pt>
                <c:pt idx="265">
                  <c:v>10643.561637508676</c:v>
                </c:pt>
                <c:pt idx="266">
                  <c:v>10683.662286926334</c:v>
                </c:pt>
                <c:pt idx="267">
                  <c:v>10723.91401942489</c:v>
                </c:pt>
                <c:pt idx="268">
                  <c:v>10764.317404224486</c:v>
                </c:pt>
                <c:pt idx="269">
                  <c:v>10804.873012690046</c:v>
                </c:pt>
                <c:pt idx="270">
                  <c:v>10845.581418338556</c:v>
                </c:pt>
                <c:pt idx="271">
                  <c:v>10886.443196848393</c:v>
                </c:pt>
                <c:pt idx="272">
                  <c:v>10927.458926066687</c:v>
                </c:pt>
                <c:pt idx="273">
                  <c:v>10968.629186017644</c:v>
                </c:pt>
                <c:pt idx="274">
                  <c:v>11009.954558910769</c:v>
                </c:pt>
                <c:pt idx="275">
                  <c:v>11051.43562914937</c:v>
                </c:pt>
                <c:pt idx="276">
                  <c:v>11093.072983337706</c:v>
                </c:pt>
                <c:pt idx="277">
                  <c:v>11134.867210291031</c:v>
                </c:pt>
                <c:pt idx="278">
                  <c:v>11176.818901042623</c:v>
                </c:pt>
                <c:pt idx="279">
                  <c:v>11218.928648852614</c:v>
                </c:pt>
                <c:pt idx="280">
                  <c:v>11261.19704921628</c:v>
                </c:pt>
                <c:pt idx="281">
                  <c:v>11303.624699872747</c:v>
                </c:pt>
                <c:pt idx="282">
                  <c:v>11346.212200812415</c:v>
                </c:pt>
                <c:pt idx="283">
                  <c:v>11388.96015428691</c:v>
                </c:pt>
                <c:pt idx="284">
                  <c:v>11431.869164816759</c:v>
                </c:pt>
                <c:pt idx="285">
                  <c:v>11474.939839200018</c:v>
                </c:pt>
                <c:pt idx="286">
                  <c:v>11518.172786520876</c:v>
                </c:pt>
                <c:pt idx="287">
                  <c:v>11561.568618158339</c:v>
                </c:pt>
                <c:pt idx="288">
                  <c:v>11605.127947795179</c:v>
                </c:pt>
                <c:pt idx="289">
                  <c:v>11648.851391425347</c:v>
                </c:pt>
                <c:pt idx="290">
                  <c:v>11692.739567364497</c:v>
                </c:pt>
                <c:pt idx="291">
                  <c:v>11736.793096257561</c:v>
                </c:pt>
                <c:pt idx="292">
                  <c:v>11781.012601087828</c:v>
                </c:pt>
                <c:pt idx="293">
                  <c:v>11825.39870718593</c:v>
                </c:pt>
                <c:pt idx="294">
                  <c:v>11869.952042237819</c:v>
                </c:pt>
                <c:pt idx="295">
                  <c:v>11914.673236294984</c:v>
                </c:pt>
                <c:pt idx="296">
                  <c:v>11959.562921782508</c:v>
                </c:pt>
                <c:pt idx="297">
                  <c:v>12004.621733508178</c:v>
                </c:pt>
                <c:pt idx="298">
                  <c:v>12049.850308671474</c:v>
                </c:pt>
                <c:pt idx="299">
                  <c:v>12095.249286872595</c:v>
                </c:pt>
                <c:pt idx="300">
                  <c:v>12140.819310121768</c:v>
                </c:pt>
                <c:pt idx="301">
                  <c:v>12186.56102284722</c:v>
                </c:pt>
                <c:pt idx="302">
                  <c:v>12232.475071905985</c:v>
                </c:pt>
                <c:pt idx="303">
                  <c:v>12278.562106591848</c:v>
                </c:pt>
                <c:pt idx="304">
                  <c:v>12324.822778644913</c:v>
                </c:pt>
                <c:pt idx="305">
                  <c:v>12371.257742260848</c:v>
                </c:pt>
                <c:pt idx="306">
                  <c:v>12417.867654100219</c:v>
                </c:pt>
                <c:pt idx="307">
                  <c:v>12464.653173296851</c:v>
                </c:pt>
                <c:pt idx="308">
                  <c:v>12511.614961468758</c:v>
                </c:pt>
                <c:pt idx="309">
                  <c:v>12558.753682726401</c:v>
                </c:pt>
                <c:pt idx="310">
                  <c:v>12606.070003682275</c:v>
                </c:pt>
                <c:pt idx="311">
                  <c:v>12653.564593460444</c:v>
                </c:pt>
                <c:pt idx="312">
                  <c:v>12701.238123706322</c:v>
                </c:pt>
                <c:pt idx="313">
                  <c:v>12749.091268594804</c:v>
                </c:pt>
                <c:pt idx="314">
                  <c:v>12797.12470484179</c:v>
                </c:pt>
                <c:pt idx="315">
                  <c:v>12845.339111712368</c:v>
                </c:pt>
                <c:pt idx="316">
                  <c:v>12893.735171030959</c:v>
                </c:pt>
                <c:pt idx="317">
                  <c:v>12942.313567190758</c:v>
                </c:pt>
                <c:pt idx="318">
                  <c:v>12991.074987163707</c:v>
                </c:pt>
                <c:pt idx="319">
                  <c:v>13040.02012050924</c:v>
                </c:pt>
                <c:pt idx="320">
                  <c:v>13089.149659385514</c:v>
                </c:pt>
                <c:pt idx="321">
                  <c:v>13138.464298558229</c:v>
                </c:pt>
                <c:pt idx="322">
                  <c:v>13187.964735410749</c:v>
                </c:pt>
                <c:pt idx="323">
                  <c:v>13237.651669953761</c:v>
                </c:pt>
                <c:pt idx="324">
                  <c:v>13287.525804835423</c:v>
                </c:pt>
                <c:pt idx="325">
                  <c:v>13337.587845351383</c:v>
                </c:pt>
                <c:pt idx="326">
                  <c:v>13387.838499453774</c:v>
                </c:pt>
                <c:pt idx="327">
                  <c:v>13438.278477762857</c:v>
                </c:pt>
                <c:pt idx="328">
                  <c:v>13488.908493575851</c:v>
                </c:pt>
                <c:pt idx="329">
                  <c:v>13539.729262877552</c:v>
                </c:pt>
                <c:pt idx="330">
                  <c:v>13590.741504350137</c:v>
                </c:pt>
                <c:pt idx="331">
                  <c:v>13641.945939383915</c:v>
                </c:pt>
                <c:pt idx="332">
                  <c:v>13693.343292086045</c:v>
                </c:pt>
                <c:pt idx="333">
                  <c:v>13744.934289292914</c:v>
                </c:pt>
                <c:pt idx="334">
                  <c:v>13796.719660578952</c:v>
                </c:pt>
                <c:pt idx="335">
                  <c:v>13848.700138267279</c:v>
                </c:pt>
                <c:pt idx="336">
                  <c:v>13900.876457440165</c:v>
                </c:pt>
                <c:pt idx="337">
                  <c:v>13953.249355949769</c:v>
                </c:pt>
                <c:pt idx="338">
                  <c:v>14005.819574427038</c:v>
                </c:pt>
                <c:pt idx="339">
                  <c:v>14058.587856294485</c:v>
                </c:pt>
                <c:pt idx="340">
                  <c:v>14111.554947775043</c:v>
                </c:pt>
                <c:pt idx="341">
                  <c:v>14164.721597903212</c:v>
                </c:pt>
                <c:pt idx="342">
                  <c:v>14218.08855853555</c:v>
                </c:pt>
                <c:pt idx="343">
                  <c:v>14271.656584361539</c:v>
                </c:pt>
                <c:pt idx="344">
                  <c:v>14325.426432913213</c:v>
                </c:pt>
                <c:pt idx="345">
                  <c:v>14379.398864577492</c:v>
                </c:pt>
                <c:pt idx="346">
                  <c:v>14433.574642605903</c:v>
                </c:pt>
                <c:pt idx="347">
                  <c:v>14487.954533125567</c:v>
                </c:pt>
                <c:pt idx="348">
                  <c:v>14542.539305150067</c:v>
                </c:pt>
                <c:pt idx="349">
                  <c:v>14597.329730590342</c:v>
                </c:pt>
                <c:pt idx="350">
                  <c:v>14652.326584265818</c:v>
                </c:pt>
                <c:pt idx="351">
                  <c:v>14707.530643914291</c:v>
                </c:pt>
                <c:pt idx="352">
                  <c:v>14762.942690204598</c:v>
                </c:pt>
                <c:pt idx="353">
                  <c:v>14818.563506746556</c:v>
                </c:pt>
                <c:pt idx="354">
                  <c:v>14874.393880102387</c:v>
                </c:pt>
                <c:pt idx="355">
                  <c:v>14930.434599797607</c:v>
                </c:pt>
                <c:pt idx="356">
                  <c:v>14986.686458332799</c:v>
                </c:pt>
                <c:pt idx="357">
                  <c:v>15043.150251193299</c:v>
                </c:pt>
                <c:pt idx="358">
                  <c:v>15099.826776862554</c:v>
                </c:pt>
                <c:pt idx="359">
                  <c:v>15156.716836832053</c:v>
                </c:pt>
                <c:pt idx="360">
                  <c:v>15213.821235612872</c:v>
                </c:pt>
                <c:pt idx="361">
                  <c:v>15271.140780747353</c:v>
                </c:pt>
                <c:pt idx="362">
                  <c:v>15328.676282820497</c:v>
                </c:pt>
                <c:pt idx="363">
                  <c:v>15386.428555470307</c:v>
                </c:pt>
                <c:pt idx="364">
                  <c:v>15444.39841540128</c:v>
                </c:pt>
                <c:pt idx="365">
                  <c:v>15502.586682394574</c:v>
                </c:pt>
                <c:pt idx="366">
                  <c:v>15560.994179319981</c:v>
                </c:pt>
                <c:pt idx="367">
                  <c:v>15619.62173214742</c:v>
                </c:pt>
                <c:pt idx="368">
                  <c:v>15678.470169958899</c:v>
                </c:pt>
                <c:pt idx="369">
                  <c:v>15737.540324960357</c:v>
                </c:pt>
                <c:pt idx="370">
                  <c:v>15796.83303249197</c:v>
                </c:pt>
                <c:pt idx="371">
                  <c:v>15856.349131042429</c:v>
                </c:pt>
                <c:pt idx="372">
                  <c:v>15916.089462258949</c:v>
                </c:pt>
                <c:pt idx="373">
                  <c:v>15976.054870959852</c:v>
                </c:pt>
                <c:pt idx="374">
                  <c:v>16036.246205146355</c:v>
                </c:pt>
                <c:pt idx="375">
                  <c:v>16096.664316014985</c:v>
                </c:pt>
                <c:pt idx="376">
                  <c:v>16157.310057968141</c:v>
                </c:pt>
                <c:pt idx="377">
                  <c:v>16218.184288628268</c:v>
                </c:pt>
                <c:pt idx="378">
                  <c:v>16279.287868848818</c:v>
                </c:pt>
                <c:pt idx="379">
                  <c:v>16340.621662726388</c:v>
                </c:pt>
                <c:pt idx="380">
                  <c:v>16402.186537613255</c:v>
                </c:pt>
                <c:pt idx="381">
                  <c:v>16463.98336412989</c:v>
                </c:pt>
                <c:pt idx="382">
                  <c:v>16526.013016175762</c:v>
                </c:pt>
                <c:pt idx="383">
                  <c:v>16588.276370944015</c:v>
                </c:pt>
                <c:pt idx="384">
                  <c:v>16650.774308932199</c:v>
                </c:pt>
                <c:pt idx="385">
                  <c:v>16713.507713955412</c:v>
                </c:pt>
                <c:pt idx="386">
                  <c:v>16776.477473158517</c:v>
                </c:pt>
                <c:pt idx="387">
                  <c:v>16839.68447702907</c:v>
                </c:pt>
                <c:pt idx="388">
                  <c:v>16903.12961940869</c:v>
                </c:pt>
                <c:pt idx="389">
                  <c:v>16966.813797507566</c:v>
                </c:pt>
                <c:pt idx="390">
                  <c:v>17030.737911915956</c:v>
                </c:pt>
                <c:pt idx="391">
                  <c:v>17094.902866617147</c:v>
                </c:pt>
                <c:pt idx="392">
                  <c:v>17159.309569000274</c:v>
                </c:pt>
                <c:pt idx="393">
                  <c:v>17223.95892987317</c:v>
                </c:pt>
                <c:pt idx="394">
                  <c:v>17288.851863475506</c:v>
                </c:pt>
                <c:pt idx="395">
                  <c:v>17353.989287490462</c:v>
                </c:pt>
                <c:pt idx="396">
                  <c:v>17419.372123059657</c:v>
                </c:pt>
                <c:pt idx="397">
                  <c:v>17485.001294794914</c:v>
                </c:pt>
                <c:pt idx="398">
                  <c:v>17550.877730791639</c:v>
                </c:pt>
                <c:pt idx="399">
                  <c:v>17617.002362641793</c:v>
                </c:pt>
                <c:pt idx="400">
                  <c:v>17683.376125447823</c:v>
                </c:pt>
                <c:pt idx="401">
                  <c:v>17749.999957833799</c:v>
                </c:pt>
                <c:pt idx="402">
                  <c:v>17816.874801961589</c:v>
                </c:pt>
                <c:pt idx="403">
                  <c:v>17884.001603542238</c:v>
                </c:pt>
                <c:pt idx="404">
                  <c:v>17951.381311849793</c:v>
                </c:pt>
                <c:pt idx="405">
                  <c:v>18019.014879734845</c:v>
                </c:pt>
                <c:pt idx="406">
                  <c:v>18086.903263638458</c:v>
                </c:pt>
                <c:pt idx="407">
                  <c:v>18155.04742360373</c:v>
                </c:pt>
                <c:pt idx="408">
                  <c:v>18223.448323292228</c:v>
                </c:pt>
                <c:pt idx="409">
                  <c:v>18292.106929995633</c:v>
                </c:pt>
                <c:pt idx="410">
                  <c:v>18361.024214650217</c:v>
                </c:pt>
                <c:pt idx="411">
                  <c:v>18430.201151850113</c:v>
                </c:pt>
                <c:pt idx="412">
                  <c:v>18499.638719861901</c:v>
                </c:pt>
                <c:pt idx="413">
                  <c:v>18569.337900636554</c:v>
                </c:pt>
                <c:pt idx="414">
                  <c:v>18639.299679825923</c:v>
                </c:pt>
                <c:pt idx="415">
                  <c:v>18709.525046795006</c:v>
                </c:pt>
                <c:pt idx="416">
                  <c:v>18780.014994636189</c:v>
                </c:pt>
                <c:pt idx="417">
                  <c:v>18850.770520183643</c:v>
                </c:pt>
                <c:pt idx="418">
                  <c:v>18921.792624027097</c:v>
                </c:pt>
                <c:pt idx="419">
                  <c:v>18993.082310526439</c:v>
                </c:pt>
                <c:pt idx="420">
                  <c:v>19064.640587824502</c:v>
                </c:pt>
                <c:pt idx="421">
                  <c:v>19136.468467863473</c:v>
                </c:pt>
                <c:pt idx="422">
                  <c:v>19208.566966397793</c:v>
                </c:pt>
                <c:pt idx="423">
                  <c:v>19280.937103008961</c:v>
                </c:pt>
                <c:pt idx="424">
                  <c:v>19353.579901119636</c:v>
                </c:pt>
                <c:pt idx="425">
                  <c:v>19426.496388008942</c:v>
                </c:pt>
                <c:pt idx="426">
                  <c:v>19499.687594824871</c:v>
                </c:pt>
                <c:pt idx="427">
                  <c:v>19573.154556601934</c:v>
                </c:pt>
                <c:pt idx="428">
                  <c:v>19646.898312273559</c:v>
                </c:pt>
                <c:pt idx="429">
                  <c:v>19720.919904687587</c:v>
                </c:pt>
                <c:pt idx="430">
                  <c:v>19795.220380620856</c:v>
                </c:pt>
                <c:pt idx="431">
                  <c:v>19869.800790794496</c:v>
                </c:pt>
                <c:pt idx="432">
                  <c:v>19944.662189886993</c:v>
                </c:pt>
                <c:pt idx="433">
                  <c:v>20019.805636551664</c:v>
                </c:pt>
                <c:pt idx="434">
                  <c:v>20095.232193430169</c:v>
                </c:pt>
                <c:pt idx="435">
                  <c:v>20170.942927167656</c:v>
                </c:pt>
                <c:pt idx="436">
                  <c:v>20246.938908427896</c:v>
                </c:pt>
                <c:pt idx="437">
                  <c:v>20323.221211909069</c:v>
                </c:pt>
                <c:pt idx="438">
                  <c:v>20399.790916356935</c:v>
                </c:pt>
                <c:pt idx="439">
                  <c:v>20476.649104582943</c:v>
                </c:pt>
                <c:pt idx="440">
                  <c:v>20553.79686347767</c:v>
                </c:pt>
                <c:pt idx="441">
                  <c:v>20631.235284026658</c:v>
                </c:pt>
                <c:pt idx="442">
                  <c:v>20708.965461325879</c:v>
                </c:pt>
                <c:pt idx="443">
                  <c:v>20786.988494597525</c:v>
                </c:pt>
                <c:pt idx="444">
                  <c:v>20865.305487204019</c:v>
                </c:pt>
                <c:pt idx="445">
                  <c:v>20943.917546666005</c:v>
                </c:pt>
                <c:pt idx="446">
                  <c:v>21022.825784676468</c:v>
                </c:pt>
                <c:pt idx="447">
                  <c:v>21102.031317116787</c:v>
                </c:pt>
                <c:pt idx="448">
                  <c:v>21181.535264072521</c:v>
                </c:pt>
                <c:pt idx="449">
                  <c:v>21261.338749849787</c:v>
                </c:pt>
                <c:pt idx="450">
                  <c:v>21341.442902989013</c:v>
                </c:pt>
                <c:pt idx="451">
                  <c:v>21421.848856284218</c:v>
                </c:pt>
                <c:pt idx="452">
                  <c:v>21502.55774679672</c:v>
                </c:pt>
                <c:pt idx="453">
                  <c:v>21583.570715871749</c:v>
                </c:pt>
                <c:pt idx="454">
                  <c:v>21664.888909154746</c:v>
                </c:pt>
                <c:pt idx="455">
                  <c:v>21746.51347660759</c:v>
                </c:pt>
                <c:pt idx="456">
                  <c:v>21828.445572525037</c:v>
                </c:pt>
                <c:pt idx="457">
                  <c:v>21910.686355549391</c:v>
                </c:pt>
                <c:pt idx="458">
                  <c:v>21993.236988689732</c:v>
                </c:pt>
                <c:pt idx="459">
                  <c:v>22076.098639336422</c:v>
                </c:pt>
                <c:pt idx="460">
                  <c:v>22159.272479277966</c:v>
                </c:pt>
                <c:pt idx="461">
                  <c:v>22242.75968471777</c:v>
                </c:pt>
                <c:pt idx="462">
                  <c:v>22326.561436291333</c:v>
                </c:pt>
                <c:pt idx="463">
                  <c:v>22410.678919080536</c:v>
                </c:pt>
                <c:pt idx="464">
                  <c:v>22495.113322633872</c:v>
                </c:pt>
                <c:pt idx="465">
                  <c:v>22579.865840981012</c:v>
                </c:pt>
                <c:pt idx="466">
                  <c:v>22664.937672650256</c:v>
                </c:pt>
                <c:pt idx="467">
                  <c:v>22750.330020685517</c:v>
                </c:pt>
                <c:pt idx="468">
                  <c:v>22836.044092663655</c:v>
                </c:pt>
                <c:pt idx="469">
                  <c:v>22922.081100709893</c:v>
                </c:pt>
                <c:pt idx="470">
                  <c:v>23008.442261517554</c:v>
                </c:pt>
                <c:pt idx="471">
                  <c:v>23095.128796363562</c:v>
                </c:pt>
                <c:pt idx="472">
                  <c:v>23182.141931126251</c:v>
                </c:pt>
                <c:pt idx="473">
                  <c:v>23269.482896302317</c:v>
                </c:pt>
                <c:pt idx="474">
                  <c:v>23357.152927024676</c:v>
                </c:pt>
                <c:pt idx="475">
                  <c:v>23445.153263080065</c:v>
                </c:pt>
                <c:pt idx="476">
                  <c:v>23533.485148924905</c:v>
                </c:pt>
                <c:pt idx="477">
                  <c:v>23622.14983370556</c:v>
                </c:pt>
                <c:pt idx="478">
                  <c:v>23711.148571274251</c:v>
                </c:pt>
                <c:pt idx="479">
                  <c:v>23800.482620207342</c:v>
                </c:pt>
                <c:pt idx="480">
                  <c:v>23890.153243822755</c:v>
                </c:pt>
                <c:pt idx="481">
                  <c:v>23980.161710198794</c:v>
                </c:pt>
                <c:pt idx="482">
                  <c:v>24070.509292189683</c:v>
                </c:pt>
                <c:pt idx="483">
                  <c:v>24161.1972674469</c:v>
                </c:pt>
                <c:pt idx="484">
                  <c:v>24252.226918435092</c:v>
                </c:pt>
                <c:pt idx="485">
                  <c:v>24343.599532450535</c:v>
                </c:pt>
                <c:pt idx="486">
                  <c:v>24435.31640163979</c:v>
                </c:pt>
                <c:pt idx="487">
                  <c:v>24527.378823018131</c:v>
                </c:pt>
                <c:pt idx="488">
                  <c:v>24619.788098485638</c:v>
                </c:pt>
                <c:pt idx="489">
                  <c:v>24712.545534849436</c:v>
                </c:pt>
                <c:pt idx="490">
                  <c:v>24805.652443839288</c:v>
                </c:pt>
                <c:pt idx="491">
                  <c:v>24899.110142127207</c:v>
                </c:pt>
                <c:pt idx="492">
                  <c:v>24992.919951345895</c:v>
                </c:pt>
                <c:pt idx="493">
                  <c:v>25087.083198107841</c:v>
                </c:pt>
                <c:pt idx="494">
                  <c:v>25181.601214022237</c:v>
                </c:pt>
                <c:pt idx="495">
                  <c:v>25276.475335716634</c:v>
                </c:pt>
                <c:pt idx="496">
                  <c:v>25371.706904854225</c:v>
                </c:pt>
                <c:pt idx="497">
                  <c:v>25467.297268152743</c:v>
                </c:pt>
                <c:pt idx="498">
                  <c:v>25563.247777403987</c:v>
                </c:pt>
                <c:pt idx="499">
                  <c:v>25659.559789492767</c:v>
                </c:pt>
              </c:numCache>
            </c:numRef>
          </c:xVal>
          <c:yVal>
            <c:numRef>
              <c:f>Distribution_OKOK!$BO$42:$BO$541</c:f>
              <c:numCache>
                <c:formatCode>General</c:formatCode>
                <c:ptCount val="500"/>
                <c:pt idx="0">
                  <c:v>3.4682933863364701E-3</c:v>
                </c:pt>
                <c:pt idx="1">
                  <c:v>3.7304850743682299E-3</c:v>
                </c:pt>
                <c:pt idx="2">
                  <c:v>4.0153548092796204E-3</c:v>
                </c:pt>
                <c:pt idx="3">
                  <c:v>4.3193741179063097E-3</c:v>
                </c:pt>
                <c:pt idx="4">
                  <c:v>4.6380645117426499E-3</c:v>
                </c:pt>
                <c:pt idx="5">
                  <c:v>4.9893487068581703E-3</c:v>
                </c:pt>
                <c:pt idx="6">
                  <c:v>5.3527828798962699E-3</c:v>
                </c:pt>
                <c:pt idx="7">
                  <c:v>5.7498939576035501E-3</c:v>
                </c:pt>
                <c:pt idx="8">
                  <c:v>6.1690629850609897E-3</c:v>
                </c:pt>
                <c:pt idx="9" formatCode="0.00E+00">
                  <c:v>6.6113787006746999E-3</c:v>
                </c:pt>
                <c:pt idx="10" formatCode="0.00E+00">
                  <c:v>7.0931618583330103E-3</c:v>
                </c:pt>
                <c:pt idx="11" formatCode="0.00E+00">
                  <c:v>7.5906831139466498E-3</c:v>
                </c:pt>
                <c:pt idx="12" formatCode="0.00E+00">
                  <c:v>8.13703294579801E-3</c:v>
                </c:pt>
                <c:pt idx="13" formatCode="0.00E+00">
                  <c:v>8.7077739423109604E-3</c:v>
                </c:pt>
                <c:pt idx="14" formatCode="0.00E+00">
                  <c:v>9.3136571128770301E-3</c:v>
                </c:pt>
                <c:pt idx="15" formatCode="0.00E+00">
                  <c:v>9.9661711488822705E-3</c:v>
                </c:pt>
                <c:pt idx="16" formatCode="0.00E+00">
                  <c:v>1.0638811483713401E-2</c:v>
                </c:pt>
                <c:pt idx="17" formatCode="0.00E+00">
                  <c:v>1.1380672839745601E-2</c:v>
                </c:pt>
                <c:pt idx="18" formatCode="0.00E+00">
                  <c:v>1.21481362799552E-2</c:v>
                </c:pt>
                <c:pt idx="19" formatCode="0.00E+00">
                  <c:v>1.2967239311407201E-2</c:v>
                </c:pt>
                <c:pt idx="20" formatCode="0.00E+00">
                  <c:v>1.3839970771199001E-2</c:v>
                </c:pt>
                <c:pt idx="21" formatCode="0.00E+00">
                  <c:v>1.47430382868595E-2</c:v>
                </c:pt>
                <c:pt idx="22">
                  <c:v>1.57322999835777E-2</c:v>
                </c:pt>
                <c:pt idx="23">
                  <c:v>1.6751481470844001E-2</c:v>
                </c:pt>
                <c:pt idx="24">
                  <c:v>1.7844383682133601E-2</c:v>
                </c:pt>
                <c:pt idx="25">
                  <c:v>1.89971224188554E-2</c:v>
                </c:pt>
                <c:pt idx="26">
                  <c:v>2.0196789388998899E-2</c:v>
                </c:pt>
                <c:pt idx="27">
                  <c:v>2.1496479108416199E-2</c:v>
                </c:pt>
                <c:pt idx="28">
                  <c:v>2.2833156384788299E-2</c:v>
                </c:pt>
                <c:pt idx="29">
                  <c:v>2.4272343315845501E-2</c:v>
                </c:pt>
                <c:pt idx="30">
                  <c:v>2.57759948615645E-2</c:v>
                </c:pt>
                <c:pt idx="31">
                  <c:v>2.7348870241593499E-2</c:v>
                </c:pt>
                <c:pt idx="32" formatCode="0.00E+00">
                  <c:v>2.9035109821247702E-2</c:v>
                </c:pt>
                <c:pt idx="33" formatCode="0.00E+00">
                  <c:v>3.0766473581564799E-2</c:v>
                </c:pt>
                <c:pt idx="34" formatCode="0.00E+00">
                  <c:v>3.2636924178506499E-2</c:v>
                </c:pt>
                <c:pt idx="35" formatCode="0.00E+00">
                  <c:v>3.4573951513908498E-2</c:v>
                </c:pt>
                <c:pt idx="36" formatCode="0.00E+00">
                  <c:v>3.6609216970431603E-2</c:v>
                </c:pt>
                <c:pt idx="37" formatCode="0.00E+00">
                  <c:v>3.8769728986156902E-2</c:v>
                </c:pt>
                <c:pt idx="38" formatCode="0.00E+00">
                  <c:v>4.0984566040731397E-2</c:v>
                </c:pt>
                <c:pt idx="39" formatCode="0.00E+00">
                  <c:v>4.33837768724461E-2</c:v>
                </c:pt>
                <c:pt idx="40" formatCode="0.00E+00">
                  <c:v>4.5848125997545897E-2</c:v>
                </c:pt>
                <c:pt idx="41" formatCode="0.00E+00">
                  <c:v>4.8447333463755203E-2</c:v>
                </c:pt>
                <c:pt idx="42" formatCode="0.00E+00">
                  <c:v>5.1181079935708099E-2</c:v>
                </c:pt>
                <c:pt idx="43">
                  <c:v>5.3992847279487298E-2</c:v>
                </c:pt>
                <c:pt idx="44" formatCode="0.00E+00">
                  <c:v>5.7016633405171102E-2</c:v>
                </c:pt>
                <c:pt idx="45" formatCode="0.00E+00">
                  <c:v>6.0112996522980799E-2</c:v>
                </c:pt>
                <c:pt idx="46" formatCode="0.00E+00">
                  <c:v>6.3389072537254607E-2</c:v>
                </c:pt>
                <c:pt idx="47">
                  <c:v>6.6805166792005502E-2</c:v>
                </c:pt>
                <c:pt idx="48">
                  <c:v>7.0333666784539797E-2</c:v>
                </c:pt>
                <c:pt idx="49" formatCode="0.00E+00">
                  <c:v>7.4091727242336702E-2</c:v>
                </c:pt>
                <c:pt idx="50" formatCode="0.00E+00">
                  <c:v>7.7934010758139605E-2</c:v>
                </c:pt>
                <c:pt idx="51" formatCode="0.00E+00">
                  <c:v>8.2009315943493505E-2</c:v>
                </c:pt>
                <c:pt idx="52" formatCode="0.00E+00">
                  <c:v>8.6225086652319899E-2</c:v>
                </c:pt>
                <c:pt idx="53" formatCode="0.00E+00">
                  <c:v>9.0595213094779803E-2</c:v>
                </c:pt>
                <c:pt idx="54" formatCode="0.00E+00">
                  <c:v>9.5207745306972694E-2</c:v>
                </c:pt>
                <c:pt idx="55" formatCode="0.00E+00">
                  <c:v>9.9916639712033697E-2</c:v>
                </c:pt>
                <c:pt idx="56" formatCode="0.00E+00">
                  <c:v>0.10491997318544</c:v>
                </c:pt>
                <c:pt idx="57" formatCode="0.00E+00">
                  <c:v>0.110058097775212</c:v>
                </c:pt>
                <c:pt idx="58">
                  <c:v>0.115399939686127</c:v>
                </c:pt>
                <c:pt idx="59">
                  <c:v>0.12099086550256601</c:v>
                </c:pt>
                <c:pt idx="60" formatCode="0.00E+00">
                  <c:v>0.126690461713798</c:v>
                </c:pt>
                <c:pt idx="61" formatCode="0.00E+00">
                  <c:v>0.132752963933365</c:v>
                </c:pt>
                <c:pt idx="62" formatCode="0.00E+00">
                  <c:v>0.13893764430290201</c:v>
                </c:pt>
                <c:pt idx="63" formatCode="0.00E+00">
                  <c:v>0.145382025306695</c:v>
                </c:pt>
                <c:pt idx="64">
                  <c:v>0.15207473484971701</c:v>
                </c:pt>
                <c:pt idx="65">
                  <c:v>0.15891505474981199</c:v>
                </c:pt>
                <c:pt idx="66">
                  <c:v>0.16613818795172999</c:v>
                </c:pt>
                <c:pt idx="67">
                  <c:v>0.173490412997793</c:v>
                </c:pt>
                <c:pt idx="68">
                  <c:v>0.181163401341322</c:v>
                </c:pt>
                <c:pt idx="69">
                  <c:v>0.18907563191465601</c:v>
                </c:pt>
                <c:pt idx="70">
                  <c:v>0.19718444818610201</c:v>
                </c:pt>
                <c:pt idx="71">
                  <c:v>0.205676904988911</c:v>
                </c:pt>
                <c:pt idx="72">
                  <c:v>0.21430892780619701</c:v>
                </c:pt>
                <c:pt idx="73">
                  <c:v>0.22332549083228501</c:v>
                </c:pt>
                <c:pt idx="74" formatCode="0.00E+00">
                  <c:v>0.232563510204987</c:v>
                </c:pt>
                <c:pt idx="75" formatCode="0.00E+00">
                  <c:v>0.24205057056003501</c:v>
                </c:pt>
                <c:pt idx="76" formatCode="0.00E+00">
                  <c:v>0.25191141688541102</c:v>
                </c:pt>
                <c:pt idx="77" formatCode="0.00E+00">
                  <c:v>0.26192066329475799</c:v>
                </c:pt>
                <c:pt idx="78" formatCode="0.00E+00">
                  <c:v>0.27237774892788302</c:v>
                </c:pt>
                <c:pt idx="79" formatCode="0.00E+00">
                  <c:v>0.28303010085241798</c:v>
                </c:pt>
                <c:pt idx="80" formatCode="0.00E+00">
                  <c:v>0.29398476393022499</c:v>
                </c:pt>
                <c:pt idx="81" formatCode="0.00E+00">
                  <c:v>0.30529242452484801</c:v>
                </c:pt>
                <c:pt idx="82" formatCode="0.00E+00">
                  <c:v>0.316755135475836</c:v>
                </c:pt>
                <c:pt idx="83" formatCode="0.00E+00">
                  <c:v>0.32872456539273398</c:v>
                </c:pt>
                <c:pt idx="84">
                  <c:v>0.34085571637635698</c:v>
                </c:pt>
                <c:pt idx="85">
                  <c:v>0.35333988273484901</c:v>
                </c:pt>
                <c:pt idx="86">
                  <c:v>0.36614587289556899</c:v>
                </c:pt>
                <c:pt idx="87">
                  <c:v>0.37914791402002102</c:v>
                </c:pt>
                <c:pt idx="88">
                  <c:v>0.39263249860239702</c:v>
                </c:pt>
                <c:pt idx="89">
                  <c:v>0.406276788869393</c:v>
                </c:pt>
                <c:pt idx="90">
                  <c:v>0.420318280100829</c:v>
                </c:pt>
                <c:pt idx="91">
                  <c:v>0.43464144348809702</c:v>
                </c:pt>
                <c:pt idx="92">
                  <c:v>0.449201496054833</c:v>
                </c:pt>
                <c:pt idx="93">
                  <c:v>0.46420010208113999</c:v>
                </c:pt>
                <c:pt idx="94">
                  <c:v>0.47935644082250001</c:v>
                </c:pt>
                <c:pt idx="95">
                  <c:v>0.49494335287666202</c:v>
                </c:pt>
                <c:pt idx="96">
                  <c:v>0.51076505144451501</c:v>
                </c:pt>
                <c:pt idx="97" formatCode="0.00E+00">
                  <c:v>0.52685695857131198</c:v>
                </c:pt>
                <c:pt idx="98" formatCode="0.00E+00">
                  <c:v>0.54333272894329798</c:v>
                </c:pt>
                <c:pt idx="99" formatCode="0.00E+00">
                  <c:v>0.55996047645346603</c:v>
                </c:pt>
                <c:pt idx="100" formatCode="0.00E+00">
                  <c:v>0.57703702532696399</c:v>
                </c:pt>
                <c:pt idx="101" formatCode="0.00E+00">
                  <c:v>0.59429771151598199</c:v>
                </c:pt>
                <c:pt idx="102" formatCode="0.00E+00">
                  <c:v>0.61185046531061404</c:v>
                </c:pt>
                <c:pt idx="103" formatCode="0.00E+00">
                  <c:v>0.62972461876195795</c:v>
                </c:pt>
                <c:pt idx="104" formatCode="0.00E+00">
                  <c:v>0.64774106089503503</c:v>
                </c:pt>
                <c:pt idx="105" formatCode="0.00E+00">
                  <c:v>0.66620537998117102</c:v>
                </c:pt>
                <c:pt idx="106" formatCode="0.00E+00">
                  <c:v>0.684802924720465</c:v>
                </c:pt>
                <c:pt idx="107" formatCode="0.00E+00">
                  <c:v>0.703699198670941</c:v>
                </c:pt>
                <c:pt idx="108" formatCode="0.00E+00">
                  <c:v>0.72285026680824205</c:v>
                </c:pt>
                <c:pt idx="109" formatCode="0.00E+00">
                  <c:v>0.74216038644864801</c:v>
                </c:pt>
                <c:pt idx="110" formatCode="0.00E+00">
                  <c:v>0.76183424798891597</c:v>
                </c:pt>
                <c:pt idx="111" formatCode="0.00E+00">
                  <c:v>0.781624301787196</c:v>
                </c:pt>
                <c:pt idx="112" formatCode="0.00E+00">
                  <c:v>0.80170136865018704</c:v>
                </c:pt>
                <c:pt idx="113" formatCode="0.00E+00">
                  <c:v>0.82196655285825804</c:v>
                </c:pt>
                <c:pt idx="114" formatCode="0.00E+00">
                  <c:v>0.84239365583072701</c:v>
                </c:pt>
                <c:pt idx="115" formatCode="0.00E+00">
                  <c:v>0.86309596685456702</c:v>
                </c:pt>
                <c:pt idx="116" formatCode="0.00E+00">
                  <c:v>0.88389450102411404</c:v>
                </c:pt>
                <c:pt idx="117">
                  <c:v>0.90494767255423503</c:v>
                </c:pt>
                <c:pt idx="118">
                  <c:v>0.92612639773711602</c:v>
                </c:pt>
                <c:pt idx="119">
                  <c:v>0.94745300477489602</c:v>
                </c:pt>
                <c:pt idx="120">
                  <c:v>0.96896774314491196</c:v>
                </c:pt>
                <c:pt idx="121" formatCode="0.00E+00">
                  <c:v>0.99055576409346802</c:v>
                </c:pt>
                <c:pt idx="122" formatCode="0.00E+00">
                  <c:v>1.0123442959255899</c:v>
                </c:pt>
                <c:pt idx="123" formatCode="0.00E+00">
                  <c:v>1.03420387724494</c:v>
                </c:pt>
                <c:pt idx="124" formatCode="0.00E+00">
                  <c:v>1.05617893017945</c:v>
                </c:pt>
                <c:pt idx="125">
                  <c:v>1.0782611874675301</c:v>
                </c:pt>
                <c:pt idx="126">
                  <c:v>1.10039202247762</c:v>
                </c:pt>
                <c:pt idx="127">
                  <c:v>1.1226466565992601</c:v>
                </c:pt>
                <c:pt idx="128">
                  <c:v>1.14492983169125</c:v>
                </c:pt>
                <c:pt idx="129">
                  <c:v>1.1672774510011199</c:v>
                </c:pt>
                <c:pt idx="130">
                  <c:v>1.18966170120851</c:v>
                </c:pt>
                <c:pt idx="131">
                  <c:v>1.2120693793380599</c:v>
                </c:pt>
                <c:pt idx="132">
                  <c:v>1.2345022243514301</c:v>
                </c:pt>
                <c:pt idx="133">
                  <c:v>1.2569361530610199</c:v>
                </c:pt>
                <c:pt idx="134" formatCode="0.00E+00">
                  <c:v>1.2793659717399</c:v>
                </c:pt>
                <c:pt idx="135" formatCode="0.00E+00">
                  <c:v>1.3017755790491401</c:v>
                </c:pt>
                <c:pt idx="136" formatCode="0.00E+00">
                  <c:v>1.32416738251836</c:v>
                </c:pt>
                <c:pt idx="137" formatCode="0.00E+00">
                  <c:v>1.34649998803652</c:v>
                </c:pt>
                <c:pt idx="138">
                  <c:v>1.3688061999543299</c:v>
                </c:pt>
                <c:pt idx="139" formatCode="0.00E+00">
                  <c:v>1.3910246319816499</c:v>
                </c:pt>
                <c:pt idx="140" formatCode="0.00E+00">
                  <c:v>1.4131820343408299</c:v>
                </c:pt>
                <c:pt idx="141">
                  <c:v>1.4352658659484701</c:v>
                </c:pt>
                <c:pt idx="142">
                  <c:v>1.4572235718359099</c:v>
                </c:pt>
                <c:pt idx="143">
                  <c:v>1.47912826172843</c:v>
                </c:pt>
                <c:pt idx="144">
                  <c:v>1.5008499793008001</c:v>
                </c:pt>
                <c:pt idx="145" formatCode="0.00E+00">
                  <c:v>1.5224869274620201</c:v>
                </c:pt>
                <c:pt idx="146" formatCode="0.00E+00">
                  <c:v>1.5439826908602099</c:v>
                </c:pt>
                <c:pt idx="147" formatCode="0.00E+00">
                  <c:v>1.5653046847597401</c:v>
                </c:pt>
                <c:pt idx="148">
                  <c:v>1.58654580777617</c:v>
                </c:pt>
                <c:pt idx="149">
                  <c:v>1.6075076006628399</c:v>
                </c:pt>
                <c:pt idx="150" formatCode="0.00E+00">
                  <c:v>1.6283748275752301</c:v>
                </c:pt>
                <c:pt idx="151" formatCode="0.00E+00">
                  <c:v>1.6490250306698</c:v>
                </c:pt>
                <c:pt idx="152" formatCode="0.00E+00">
                  <c:v>1.6694735580645499</c:v>
                </c:pt>
                <c:pt idx="153">
                  <c:v>1.6897899492573301</c:v>
                </c:pt>
                <c:pt idx="154">
                  <c:v>1.70978043876666</c:v>
                </c:pt>
                <c:pt idx="155">
                  <c:v>1.7296561824438299</c:v>
                </c:pt>
                <c:pt idx="156">
                  <c:v>1.7492350976611399</c:v>
                </c:pt>
                <c:pt idx="157">
                  <c:v>1.7686032869502499</c:v>
                </c:pt>
                <c:pt idx="158">
                  <c:v>1.78778151245815</c:v>
                </c:pt>
                <c:pt idx="159">
                  <c:v>1.80660989410249</c:v>
                </c:pt>
                <c:pt idx="160">
                  <c:v>1.8253067929969999</c:v>
                </c:pt>
                <c:pt idx="161">
                  <c:v>1.8436276361873101</c:v>
                </c:pt>
                <c:pt idx="162">
                  <c:v>1.86174551646427</c:v>
                </c:pt>
                <c:pt idx="163">
                  <c:v>1.87961296962069</c:v>
                </c:pt>
                <c:pt idx="164">
                  <c:v>1.89712742906604</c:v>
                </c:pt>
                <c:pt idx="165" formatCode="0.00E+00">
                  <c:v>1.91449744229676</c:v>
                </c:pt>
                <c:pt idx="166" formatCode="0.00E+00">
                  <c:v>1.9314172036291599</c:v>
                </c:pt>
                <c:pt idx="167">
                  <c:v>1.9481556391281101</c:v>
                </c:pt>
                <c:pt idx="168">
                  <c:v>1.9645845407881299</c:v>
                </c:pt>
                <c:pt idx="169">
                  <c:v>1.9806751797188</c:v>
                </c:pt>
                <c:pt idx="170">
                  <c:v>1.9966041764070701</c:v>
                </c:pt>
                <c:pt idx="171">
                  <c:v>2.0120340974222999</c:v>
                </c:pt>
                <c:pt idx="172">
                  <c:v>2.0273065247596098</c:v>
                </c:pt>
                <c:pt idx="173">
                  <c:v>2.0422153928574902</c:v>
                </c:pt>
                <c:pt idx="174">
                  <c:v>2.05681495938896</c:v>
                </c:pt>
                <c:pt idx="175">
                  <c:v>2.0712069485726099</c:v>
                </c:pt>
                <c:pt idx="176">
                  <c:v>2.0851286758926899</c:v>
                </c:pt>
                <c:pt idx="177">
                  <c:v>2.0988906921074602</c:v>
                </c:pt>
                <c:pt idx="178" formatCode="0.00E+00">
                  <c:v>2.1122433728451999</c:v>
                </c:pt>
                <c:pt idx="179" formatCode="0.00E+00">
                  <c:v>2.1253259160414002</c:v>
                </c:pt>
                <c:pt idx="180" formatCode="0.00E+00">
                  <c:v>2.1381592519924899</c:v>
                </c:pt>
                <c:pt idx="181" formatCode="0.00E+00">
                  <c:v>2.1505646730153898</c:v>
                </c:pt>
                <c:pt idx="182" formatCode="0.00E+00">
                  <c:v>2.1628116687769499</c:v>
                </c:pt>
                <c:pt idx="183" formatCode="0.00E+00">
                  <c:v>2.1746141947451001</c:v>
                </c:pt>
                <c:pt idx="184" formatCode="0.00E+00">
                  <c:v>2.1861918972397398</c:v>
                </c:pt>
                <c:pt idx="185" formatCode="0.00E+00">
                  <c:v>2.1974856565386101</c:v>
                </c:pt>
                <c:pt idx="186">
                  <c:v>2.2084028426968301</c:v>
                </c:pt>
                <c:pt idx="187">
                  <c:v>2.2191659933226502</c:v>
                </c:pt>
                <c:pt idx="188" formatCode="0.00E+00">
                  <c:v>2.2294616683118802</c:v>
                </c:pt>
                <c:pt idx="189" formatCode="0.00E+00">
                  <c:v>2.2395802126960498</c:v>
                </c:pt>
                <c:pt idx="190">
                  <c:v>2.2493887931568599</c:v>
                </c:pt>
                <c:pt idx="191">
                  <c:v>2.2588768253826599</c:v>
                </c:pt>
                <c:pt idx="192" formatCode="0.00E+00">
                  <c:v>2.26820761511518</c:v>
                </c:pt>
                <c:pt idx="193" formatCode="0.00E+00">
                  <c:v>2.2770810302153501</c:v>
                </c:pt>
                <c:pt idx="194" formatCode="0.00E+00">
                  <c:v>2.2858139172284702</c:v>
                </c:pt>
                <c:pt idx="195" formatCode="0.00E+00">
                  <c:v>2.2942205215099198</c:v>
                </c:pt>
                <c:pt idx="196" formatCode="0.00E+00">
                  <c:v>2.3023634715591199</c:v>
                </c:pt>
                <c:pt idx="197" formatCode="0.00E+00">
                  <c:v>2.3103251986918498</c:v>
                </c:pt>
                <c:pt idx="198">
                  <c:v>2.3178976869695198</c:v>
                </c:pt>
                <c:pt idx="199">
                  <c:v>2.3253399447801701</c:v>
                </c:pt>
                <c:pt idx="200">
                  <c:v>2.33244946886491</c:v>
                </c:pt>
                <c:pt idx="201">
                  <c:v>2.3393499723270201</c:v>
                </c:pt>
                <c:pt idx="202">
                  <c:v>2.3460531524594801</c:v>
                </c:pt>
                <c:pt idx="203">
                  <c:v>2.3524337048185999</c:v>
                </c:pt>
                <c:pt idx="204">
                  <c:v>2.3586954113764298</c:v>
                </c:pt>
                <c:pt idx="205">
                  <c:v>2.36462722777281</c:v>
                </c:pt>
                <c:pt idx="206" formatCode="0.00E+00">
                  <c:v>2.3704000509987502</c:v>
                </c:pt>
                <c:pt idx="207" formatCode="0.00E+00">
                  <c:v>2.3759673225926798</c:v>
                </c:pt>
                <c:pt idx="208" formatCode="0.00E+00">
                  <c:v>2.3812742078699198</c:v>
                </c:pt>
                <c:pt idx="209" formatCode="0.00E+00">
                  <c:v>2.3864741986714701</c:v>
                </c:pt>
                <c:pt idx="210" formatCode="0.00E+00">
                  <c:v>2.3913552553583899</c:v>
                </c:pt>
                <c:pt idx="211">
                  <c:v>2.3961211965542302</c:v>
                </c:pt>
                <c:pt idx="212">
                  <c:v>2.4006806027174199</c:v>
                </c:pt>
                <c:pt idx="213">
                  <c:v>2.4050355138703599</c:v>
                </c:pt>
                <c:pt idx="214">
                  <c:v>2.4092874731833498</c:v>
                </c:pt>
                <c:pt idx="215">
                  <c:v>2.4132541350505399</c:v>
                </c:pt>
                <c:pt idx="216">
                  <c:v>2.41713451893447</c:v>
                </c:pt>
                <c:pt idx="217">
                  <c:v>2.42081351531407</c:v>
                </c:pt>
                <c:pt idx="218">
                  <c:v>2.4243363999946901</c:v>
                </c:pt>
                <c:pt idx="219">
                  <c:v>2.4277493971041202</c:v>
                </c:pt>
                <c:pt idx="220" formatCode="0.00E+00">
                  <c:v>2.4309363976938299</c:v>
                </c:pt>
                <c:pt idx="221" formatCode="0.00E+00">
                  <c:v>2.4340483335543701</c:v>
                </c:pt>
                <c:pt idx="222" formatCode="0.00E+00">
                  <c:v>2.4369687024596902</c:v>
                </c:pt>
                <c:pt idx="223" formatCode="0.00E+00">
                  <c:v>2.4397734055494098</c:v>
                </c:pt>
                <c:pt idx="224" formatCode="0.00E+00">
                  <c:v>2.44246637054556</c:v>
                </c:pt>
                <c:pt idx="225">
                  <c:v>2.4449836094717998</c:v>
                </c:pt>
                <c:pt idx="226">
                  <c:v>2.4474360938334199</c:v>
                </c:pt>
                <c:pt idx="227">
                  <c:v>2.4497098379525402</c:v>
                </c:pt>
                <c:pt idx="228" formatCode="0.00E+00">
                  <c:v>2.4519005984015898</c:v>
                </c:pt>
                <c:pt idx="229" formatCode="0.00E+00">
                  <c:v>2.45398152956732</c:v>
                </c:pt>
                <c:pt idx="230" formatCode="0.00E+00">
                  <c:v>2.4559279699232102</c:v>
                </c:pt>
                <c:pt idx="231" formatCode="0.00E+00">
                  <c:v>2.4578188355183501</c:v>
                </c:pt>
                <c:pt idx="232">
                  <c:v>2.4595450314167899</c:v>
                </c:pt>
                <c:pt idx="233" formatCode="0.00E+00">
                  <c:v>2.4612138028455002</c:v>
                </c:pt>
                <c:pt idx="234" formatCode="0.00E+00">
                  <c:v>2.4627769224857499</c:v>
                </c:pt>
                <c:pt idx="235" formatCode="0.00E+00">
                  <c:v>2.4642382656928601</c:v>
                </c:pt>
                <c:pt idx="236" formatCode="0.00E+00">
                  <c:v>2.4656470340998999</c:v>
                </c:pt>
                <c:pt idx="237" formatCode="0.00E+00">
                  <c:v>2.4669144335062398</c:v>
                </c:pt>
                <c:pt idx="238" formatCode="0.00E+00">
                  <c:v>2.4681389425479501</c:v>
                </c:pt>
                <c:pt idx="239" formatCode="0.00E+00">
                  <c:v>2.4692626779882798</c:v>
                </c:pt>
                <c:pt idx="240" formatCode="0.00E+00">
                  <c:v>2.4703097232376701</c:v>
                </c:pt>
                <c:pt idx="241" formatCode="0.00E+00">
                  <c:v>2.4713014914016198</c:v>
                </c:pt>
                <c:pt idx="242">
                  <c:v>2.4721814930845101</c:v>
                </c:pt>
                <c:pt idx="243">
                  <c:v>2.4730239141180999</c:v>
                </c:pt>
                <c:pt idx="244">
                  <c:v>2.4737695545960201</c:v>
                </c:pt>
                <c:pt idx="245">
                  <c:v>2.4744571120505099</c:v>
                </c:pt>
                <c:pt idx="246" formatCode="0.00E+00">
                  <c:v>2.47508725146001</c:v>
                </c:pt>
                <c:pt idx="247" formatCode="0.00E+00">
                  <c:v>2.4756271725304302</c:v>
                </c:pt>
                <c:pt idx="248" formatCode="0.00E+00">
                  <c:v>2.4761332828292399</c:v>
                </c:pt>
                <c:pt idx="249" formatCode="0.00E+00">
                  <c:v>2.4765441504868702</c:v>
                </c:pt>
                <c:pt idx="250" formatCode="0.00E+00">
                  <c:v>2.4769103722531498</c:v>
                </c:pt>
                <c:pt idx="251" formatCode="0.00E+00">
                  <c:v>2.4772160984713998</c:v>
                </c:pt>
                <c:pt idx="252" formatCode="0.00E+00">
                  <c:v>2.4774463946771701</c:v>
                </c:pt>
                <c:pt idx="253" formatCode="0.00E+00">
                  <c:v>2.47764507879802</c:v>
                </c:pt>
                <c:pt idx="254" formatCode="0.00E+00">
                  <c:v>2.4777460633196702</c:v>
                </c:pt>
                <c:pt idx="255" formatCode="0.00E+00">
                  <c:v>2.4778120692991399</c:v>
                </c:pt>
                <c:pt idx="256">
                  <c:v>2.4778120692991399</c:v>
                </c:pt>
                <c:pt idx="257">
                  <c:v>2.4777460633196702</c:v>
                </c:pt>
                <c:pt idx="258">
                  <c:v>2.47764507879802</c:v>
                </c:pt>
                <c:pt idx="259">
                  <c:v>2.4774463946771701</c:v>
                </c:pt>
                <c:pt idx="260">
                  <c:v>2.4772160984713998</c:v>
                </c:pt>
                <c:pt idx="261">
                  <c:v>2.4769103722531498</c:v>
                </c:pt>
                <c:pt idx="262">
                  <c:v>2.4765441504868702</c:v>
                </c:pt>
                <c:pt idx="263">
                  <c:v>2.4761332828292399</c:v>
                </c:pt>
                <c:pt idx="264">
                  <c:v>2.4756271725304302</c:v>
                </c:pt>
                <c:pt idx="265">
                  <c:v>2.47508725146001</c:v>
                </c:pt>
                <c:pt idx="266">
                  <c:v>2.4744571120505099</c:v>
                </c:pt>
                <c:pt idx="267">
                  <c:v>2.4737695545960201</c:v>
                </c:pt>
                <c:pt idx="268" formatCode="0.00E+00">
                  <c:v>2.4730239141180999</c:v>
                </c:pt>
                <c:pt idx="269" formatCode="0.00E+00">
                  <c:v>2.4721814930845101</c:v>
                </c:pt>
                <c:pt idx="270">
                  <c:v>2.4713014914016198</c:v>
                </c:pt>
                <c:pt idx="271">
                  <c:v>2.4703097232376701</c:v>
                </c:pt>
                <c:pt idx="272">
                  <c:v>2.4692626779882798</c:v>
                </c:pt>
                <c:pt idx="273">
                  <c:v>2.4681389425479501</c:v>
                </c:pt>
                <c:pt idx="274">
                  <c:v>2.4669144335062398</c:v>
                </c:pt>
                <c:pt idx="275">
                  <c:v>2.4656470340998999</c:v>
                </c:pt>
                <c:pt idx="276">
                  <c:v>2.4642382656928601</c:v>
                </c:pt>
                <c:pt idx="277">
                  <c:v>2.4627769224857601</c:v>
                </c:pt>
                <c:pt idx="278">
                  <c:v>2.4612138028455002</c:v>
                </c:pt>
                <c:pt idx="279">
                  <c:v>2.4595450314167899</c:v>
                </c:pt>
                <c:pt idx="280">
                  <c:v>2.4578188355183501</c:v>
                </c:pt>
                <c:pt idx="281">
                  <c:v>2.4559279699232102</c:v>
                </c:pt>
                <c:pt idx="282">
                  <c:v>2.45398152956732</c:v>
                </c:pt>
                <c:pt idx="283">
                  <c:v>2.4519005984015898</c:v>
                </c:pt>
                <c:pt idx="284">
                  <c:v>2.4497098379525402</c:v>
                </c:pt>
                <c:pt idx="285">
                  <c:v>2.4474360938334301</c:v>
                </c:pt>
                <c:pt idx="286">
                  <c:v>2.4449836094717998</c:v>
                </c:pt>
                <c:pt idx="287">
                  <c:v>2.44246637054556</c:v>
                </c:pt>
                <c:pt idx="288">
                  <c:v>2.43977340554942</c:v>
                </c:pt>
                <c:pt idx="289">
                  <c:v>2.4369687024596902</c:v>
                </c:pt>
                <c:pt idx="290">
                  <c:v>2.4340483335543701</c:v>
                </c:pt>
                <c:pt idx="291">
                  <c:v>2.4309363976938299</c:v>
                </c:pt>
                <c:pt idx="292">
                  <c:v>2.42774939710413</c:v>
                </c:pt>
                <c:pt idx="293">
                  <c:v>2.4243363999946999</c:v>
                </c:pt>
                <c:pt idx="294">
                  <c:v>2.4208135153140802</c:v>
                </c:pt>
                <c:pt idx="295">
                  <c:v>2.4171345189344802</c:v>
                </c:pt>
                <c:pt idx="296">
                  <c:v>2.4132541350505399</c:v>
                </c:pt>
                <c:pt idx="297">
                  <c:v>2.4092874731833498</c:v>
                </c:pt>
                <c:pt idx="298" formatCode="0.00E+00">
                  <c:v>2.4050355138703701</c:v>
                </c:pt>
                <c:pt idx="299" formatCode="0.00E+00">
                  <c:v>2.4006806027174301</c:v>
                </c:pt>
                <c:pt idx="300">
                  <c:v>2.3961211965542399</c:v>
                </c:pt>
                <c:pt idx="301">
                  <c:v>2.3913552553584001</c:v>
                </c:pt>
                <c:pt idx="302">
                  <c:v>2.3864741986714799</c:v>
                </c:pt>
                <c:pt idx="303">
                  <c:v>2.38127420786993</c:v>
                </c:pt>
                <c:pt idx="304">
                  <c:v>2.3759673225926901</c:v>
                </c:pt>
                <c:pt idx="305">
                  <c:v>2.3704000509987599</c:v>
                </c:pt>
                <c:pt idx="306">
                  <c:v>2.36462722777281</c:v>
                </c:pt>
                <c:pt idx="307">
                  <c:v>2.35869541137644</c:v>
                </c:pt>
                <c:pt idx="308">
                  <c:v>2.3524337048186101</c:v>
                </c:pt>
                <c:pt idx="309">
                  <c:v>2.3460531524594899</c:v>
                </c:pt>
                <c:pt idx="310" formatCode="0.00E+00">
                  <c:v>2.3393499723270299</c:v>
                </c:pt>
                <c:pt idx="311" formatCode="0.00E+00">
                  <c:v>2.33244946886493</c:v>
                </c:pt>
                <c:pt idx="312" formatCode="0.00E+00">
                  <c:v>2.3253399447801799</c:v>
                </c:pt>
                <c:pt idx="313" formatCode="0.00E+00">
                  <c:v>2.31789768696953</c:v>
                </c:pt>
                <c:pt idx="314">
                  <c:v>2.31032519869186</c:v>
                </c:pt>
                <c:pt idx="315">
                  <c:v>2.3023634715591301</c:v>
                </c:pt>
                <c:pt idx="316">
                  <c:v>2.2942205215099301</c:v>
                </c:pt>
                <c:pt idx="317">
                  <c:v>2.2858139172284799</c:v>
                </c:pt>
                <c:pt idx="318">
                  <c:v>2.2770810302153599</c:v>
                </c:pt>
                <c:pt idx="319">
                  <c:v>2.2682076151151902</c:v>
                </c:pt>
                <c:pt idx="320">
                  <c:v>2.2588768253826701</c:v>
                </c:pt>
                <c:pt idx="321">
                  <c:v>2.2493887931568799</c:v>
                </c:pt>
                <c:pt idx="322" formatCode="0.00E+00">
                  <c:v>2.23958021269606</c:v>
                </c:pt>
                <c:pt idx="323" formatCode="0.00E+00">
                  <c:v>2.2294616683119002</c:v>
                </c:pt>
                <c:pt idx="324">
                  <c:v>2.21916599332266</c:v>
                </c:pt>
                <c:pt idx="325">
                  <c:v>2.2084028426968501</c:v>
                </c:pt>
                <c:pt idx="326">
                  <c:v>2.19748565653863</c:v>
                </c:pt>
                <c:pt idx="327">
                  <c:v>2.1861918972397598</c:v>
                </c:pt>
                <c:pt idx="328">
                  <c:v>2.1746141947451201</c:v>
                </c:pt>
                <c:pt idx="329">
                  <c:v>2.1628116687769698</c:v>
                </c:pt>
                <c:pt idx="330" formatCode="0.00E+00">
                  <c:v>2.1505646730154</c:v>
                </c:pt>
                <c:pt idx="331" formatCode="0.00E+00">
                  <c:v>2.1381592519925099</c:v>
                </c:pt>
                <c:pt idx="332" formatCode="0.00E+00">
                  <c:v>2.1253259160414202</c:v>
                </c:pt>
                <c:pt idx="333" formatCode="0.00E+00">
                  <c:v>2.1122433728452301</c:v>
                </c:pt>
                <c:pt idx="334" formatCode="0.00E+00">
                  <c:v>2.0988906921074899</c:v>
                </c:pt>
                <c:pt idx="335">
                  <c:v>2.0851286758927099</c:v>
                </c:pt>
                <c:pt idx="336">
                  <c:v>2.0712069485726201</c:v>
                </c:pt>
                <c:pt idx="337" formatCode="0.00E+00">
                  <c:v>2.05681495938898</c:v>
                </c:pt>
                <c:pt idx="338" formatCode="0.00E+00">
                  <c:v>2.0422153928575102</c:v>
                </c:pt>
                <c:pt idx="339" formatCode="0.00E+00">
                  <c:v>2.02730652475964</c:v>
                </c:pt>
                <c:pt idx="340" formatCode="0.00E+00">
                  <c:v>2.0120340974223199</c:v>
                </c:pt>
                <c:pt idx="341" formatCode="0.00E+00">
                  <c:v>1.9966041764070901</c:v>
                </c:pt>
                <c:pt idx="342" formatCode="0.00E+00">
                  <c:v>1.98067517971883</c:v>
                </c:pt>
                <c:pt idx="343" formatCode="0.00E+00">
                  <c:v>1.9645845407881599</c:v>
                </c:pt>
                <c:pt idx="344">
                  <c:v>1.94815563912814</c:v>
                </c:pt>
                <c:pt idx="345" formatCode="0.00E+00">
                  <c:v>1.9314172036291899</c:v>
                </c:pt>
                <c:pt idx="346" formatCode="0.00E+00">
                  <c:v>1.91449744229679</c:v>
                </c:pt>
                <c:pt idx="347" formatCode="0.00E+00">
                  <c:v>1.89712742906607</c:v>
                </c:pt>
                <c:pt idx="348" formatCode="0.00E+00">
                  <c:v>1.87961296962071</c:v>
                </c:pt>
                <c:pt idx="349" formatCode="0.00E+00">
                  <c:v>1.86174551646429</c:v>
                </c:pt>
                <c:pt idx="350">
                  <c:v>1.8436276361873301</c:v>
                </c:pt>
                <c:pt idx="351">
                  <c:v>1.8253067929970299</c:v>
                </c:pt>
                <c:pt idx="352">
                  <c:v>1.8066098941025199</c:v>
                </c:pt>
                <c:pt idx="353" formatCode="0.00E+00">
                  <c:v>1.78778151245818</c:v>
                </c:pt>
                <c:pt idx="354" formatCode="0.00E+00">
                  <c:v>1.7686032869502699</c:v>
                </c:pt>
                <c:pt idx="355" formatCode="0.00E+00">
                  <c:v>1.7492350976611699</c:v>
                </c:pt>
                <c:pt idx="356" formatCode="0.00E+00">
                  <c:v>1.7296561824438701</c:v>
                </c:pt>
                <c:pt idx="357" formatCode="0.00E+00">
                  <c:v>1.7097804387666999</c:v>
                </c:pt>
                <c:pt idx="358" formatCode="0.00E+00">
                  <c:v>1.68978994925737</c:v>
                </c:pt>
                <c:pt idx="359">
                  <c:v>1.6694735580645801</c:v>
                </c:pt>
                <c:pt idx="360">
                  <c:v>1.64902503066983</c:v>
                </c:pt>
                <c:pt idx="361">
                  <c:v>1.6283748275752601</c:v>
                </c:pt>
                <c:pt idx="362">
                  <c:v>1.6075076006628699</c:v>
                </c:pt>
                <c:pt idx="363">
                  <c:v>1.5865458077762</c:v>
                </c:pt>
                <c:pt idx="364">
                  <c:v>1.56530468475978</c:v>
                </c:pt>
                <c:pt idx="365">
                  <c:v>1.5439826908602401</c:v>
                </c:pt>
                <c:pt idx="366">
                  <c:v>1.5224869274620501</c:v>
                </c:pt>
                <c:pt idx="367">
                  <c:v>1.5008499793008301</c:v>
                </c:pt>
                <c:pt idx="368">
                  <c:v>1.47912826172846</c:v>
                </c:pt>
                <c:pt idx="369">
                  <c:v>1.4572235718359501</c:v>
                </c:pt>
                <c:pt idx="370" formatCode="0.00E+00">
                  <c:v>1.43526586594851</c:v>
                </c:pt>
                <c:pt idx="371" formatCode="0.00E+00">
                  <c:v>1.4131820343408701</c:v>
                </c:pt>
                <c:pt idx="372" formatCode="0.00E+00">
                  <c:v>1.3910246319816799</c:v>
                </c:pt>
                <c:pt idx="373" formatCode="0.00E+00">
                  <c:v>1.3688061999543599</c:v>
                </c:pt>
                <c:pt idx="374" formatCode="0.00E+00">
                  <c:v>1.34649998803655</c:v>
                </c:pt>
                <c:pt idx="375" formatCode="0.00E+00">
                  <c:v>1.3241673825183999</c:v>
                </c:pt>
                <c:pt idx="376" formatCode="0.00E+00">
                  <c:v>1.3017755790491801</c:v>
                </c:pt>
                <c:pt idx="377" formatCode="0.00E+00">
                  <c:v>1.2793659717399199</c:v>
                </c:pt>
                <c:pt idx="378" formatCode="0.00E+00">
                  <c:v>1.2569361530610501</c:v>
                </c:pt>
                <c:pt idx="379" formatCode="0.00E+00">
                  <c:v>1.2345022243514701</c:v>
                </c:pt>
                <c:pt idx="380">
                  <c:v>1.2120693793381001</c:v>
                </c:pt>
                <c:pt idx="381">
                  <c:v>1.18966170120855</c:v>
                </c:pt>
                <c:pt idx="382">
                  <c:v>1.1672774510011601</c:v>
                </c:pt>
                <c:pt idx="383">
                  <c:v>1.1449298316912899</c:v>
                </c:pt>
                <c:pt idx="384">
                  <c:v>1.1226466565992901</c:v>
                </c:pt>
                <c:pt idx="385">
                  <c:v>1.10039202247766</c:v>
                </c:pt>
                <c:pt idx="386">
                  <c:v>1.0782611874675601</c:v>
                </c:pt>
                <c:pt idx="387">
                  <c:v>1.0561789301794899</c:v>
                </c:pt>
                <c:pt idx="388">
                  <c:v>1.03420387724499</c:v>
                </c:pt>
                <c:pt idx="389">
                  <c:v>1.0123442959256199</c:v>
                </c:pt>
                <c:pt idx="390">
                  <c:v>0.99055576409349</c:v>
                </c:pt>
                <c:pt idx="391">
                  <c:v>0.96896774314494205</c:v>
                </c:pt>
                <c:pt idx="392">
                  <c:v>0.947453004774929</c:v>
                </c:pt>
                <c:pt idx="393" formatCode="0.00E+00">
                  <c:v>0.92612639773715399</c:v>
                </c:pt>
                <c:pt idx="394" formatCode="0.00E+00">
                  <c:v>0.904947672554275</c:v>
                </c:pt>
                <c:pt idx="395" formatCode="0.00E+00">
                  <c:v>0.88389450102415801</c:v>
                </c:pt>
                <c:pt idx="396" formatCode="0.00E+00">
                  <c:v>0.86309596685459999</c:v>
                </c:pt>
                <c:pt idx="397" formatCode="0.00E+00">
                  <c:v>0.84239365583075398</c:v>
                </c:pt>
                <c:pt idx="398">
                  <c:v>0.82196655285828801</c:v>
                </c:pt>
                <c:pt idx="399">
                  <c:v>0.80170136865022401</c:v>
                </c:pt>
                <c:pt idx="400">
                  <c:v>0.78162430178723197</c:v>
                </c:pt>
                <c:pt idx="401">
                  <c:v>0.76183424798894395</c:v>
                </c:pt>
                <c:pt idx="402">
                  <c:v>0.74216038644868398</c:v>
                </c:pt>
                <c:pt idx="403">
                  <c:v>0.72285026680827102</c:v>
                </c:pt>
                <c:pt idx="404">
                  <c:v>0.70369919867096697</c:v>
                </c:pt>
                <c:pt idx="405" formatCode="0.00E+00">
                  <c:v>0.68480292472049797</c:v>
                </c:pt>
                <c:pt idx="406" formatCode="0.00E+00">
                  <c:v>0.66620537998120499</c:v>
                </c:pt>
                <c:pt idx="407" formatCode="0.00E+00">
                  <c:v>0.64774106089505901</c:v>
                </c:pt>
                <c:pt idx="408" formatCode="0.00E+00">
                  <c:v>0.62972461876198904</c:v>
                </c:pt>
                <c:pt idx="409" formatCode="0.00E+00">
                  <c:v>0.61185046531064502</c:v>
                </c:pt>
                <c:pt idx="410" formatCode="0.00E+00">
                  <c:v>0.59429771151600697</c:v>
                </c:pt>
                <c:pt idx="411" formatCode="0.00E+00">
                  <c:v>0.57703702532699297</c:v>
                </c:pt>
                <c:pt idx="412">
                  <c:v>0.559960476453497</c:v>
                </c:pt>
                <c:pt idx="413">
                  <c:v>0.54333272894331996</c:v>
                </c:pt>
                <c:pt idx="414">
                  <c:v>0.52685695857133796</c:v>
                </c:pt>
                <c:pt idx="415">
                  <c:v>0.51076505144454298</c:v>
                </c:pt>
                <c:pt idx="416">
                  <c:v>0.494943352876689</c:v>
                </c:pt>
                <c:pt idx="417">
                  <c:v>0.47935644082252499</c:v>
                </c:pt>
                <c:pt idx="418">
                  <c:v>0.46420010208116602</c:v>
                </c:pt>
                <c:pt idx="419">
                  <c:v>0.44920149605485299</c:v>
                </c:pt>
                <c:pt idx="420">
                  <c:v>0.43464144348812001</c:v>
                </c:pt>
                <c:pt idx="421">
                  <c:v>0.42031828010085298</c:v>
                </c:pt>
                <c:pt idx="422">
                  <c:v>0.40627678886941798</c:v>
                </c:pt>
                <c:pt idx="423" formatCode="0.00E+00">
                  <c:v>0.392632498602422</c:v>
                </c:pt>
                <c:pt idx="424" formatCode="0.00E+00">
                  <c:v>0.379147914020042</c:v>
                </c:pt>
                <c:pt idx="425" formatCode="0.00E+00">
                  <c:v>0.36614587289558498</c:v>
                </c:pt>
                <c:pt idx="426">
                  <c:v>0.35333988273486899</c:v>
                </c:pt>
                <c:pt idx="427">
                  <c:v>0.34085571637637602</c:v>
                </c:pt>
                <c:pt idx="428">
                  <c:v>0.32872456539275502</c:v>
                </c:pt>
                <c:pt idx="429">
                  <c:v>0.31675513547586098</c:v>
                </c:pt>
                <c:pt idx="430">
                  <c:v>0.30529242452486799</c:v>
                </c:pt>
                <c:pt idx="431">
                  <c:v>0.29398476393023798</c:v>
                </c:pt>
                <c:pt idx="432">
                  <c:v>0.28303010085243402</c:v>
                </c:pt>
                <c:pt idx="433">
                  <c:v>0.27237774892790001</c:v>
                </c:pt>
                <c:pt idx="434">
                  <c:v>0.26192066329477398</c:v>
                </c:pt>
                <c:pt idx="435">
                  <c:v>0.25191141688543101</c:v>
                </c:pt>
                <c:pt idx="436" formatCode="0.00E+00">
                  <c:v>0.242050570560055</c:v>
                </c:pt>
                <c:pt idx="437" formatCode="0.00E+00">
                  <c:v>0.23256351020499799</c:v>
                </c:pt>
                <c:pt idx="438" formatCode="0.00E+00">
                  <c:v>0.223325490832298</c:v>
                </c:pt>
                <c:pt idx="439" formatCode="0.00E+00">
                  <c:v>0.214308927806211</c:v>
                </c:pt>
                <c:pt idx="440" formatCode="0.00E+00">
                  <c:v>0.20567690498892499</c:v>
                </c:pt>
                <c:pt idx="441">
                  <c:v>0.19718444818611799</c:v>
                </c:pt>
                <c:pt idx="442">
                  <c:v>0.18907563191467</c:v>
                </c:pt>
                <c:pt idx="443" formatCode="0.00E+00">
                  <c:v>0.18116340134132999</c:v>
                </c:pt>
                <c:pt idx="444" formatCode="0.00E+00">
                  <c:v>0.17349041299780299</c:v>
                </c:pt>
                <c:pt idx="445">
                  <c:v>0.16613818795174101</c:v>
                </c:pt>
                <c:pt idx="446">
                  <c:v>0.15891505474982301</c:v>
                </c:pt>
                <c:pt idx="447">
                  <c:v>0.152074734849729</c:v>
                </c:pt>
                <c:pt idx="448">
                  <c:v>0.14538202530670799</c:v>
                </c:pt>
                <c:pt idx="449">
                  <c:v>0.138937644302911</c:v>
                </c:pt>
                <c:pt idx="450">
                  <c:v>0.13275296393337499</c:v>
                </c:pt>
                <c:pt idx="451">
                  <c:v>0.12669046171380499</c:v>
                </c:pt>
                <c:pt idx="452">
                  <c:v>0.120990865502574</c:v>
                </c:pt>
                <c:pt idx="453">
                  <c:v>0.115399939686137</c:v>
                </c:pt>
                <c:pt idx="454">
                  <c:v>0.11005809777522201</c:v>
                </c:pt>
                <c:pt idx="455">
                  <c:v>0.10491997318544601</c:v>
                </c:pt>
                <c:pt idx="456" formatCode="0.00E+00">
                  <c:v>9.9916639712040095E-2</c:v>
                </c:pt>
                <c:pt idx="457" formatCode="0.00E+00">
                  <c:v>9.5207745306978606E-2</c:v>
                </c:pt>
                <c:pt idx="458" formatCode="0.00E+00">
                  <c:v>9.0595213094785604E-2</c:v>
                </c:pt>
                <c:pt idx="459" formatCode="0.00E+00">
                  <c:v>8.6225086652327504E-2</c:v>
                </c:pt>
                <c:pt idx="460" formatCode="0.00E+00">
                  <c:v>8.2009315943501096E-2</c:v>
                </c:pt>
                <c:pt idx="461">
                  <c:v>7.7934010758144601E-2</c:v>
                </c:pt>
                <c:pt idx="462">
                  <c:v>7.4091727242343003E-2</c:v>
                </c:pt>
                <c:pt idx="463">
                  <c:v>7.0333666784546195E-2</c:v>
                </c:pt>
                <c:pt idx="464" formatCode="0.00E+00">
                  <c:v>6.6805166792010401E-2</c:v>
                </c:pt>
                <c:pt idx="465" formatCode="0.00E+00">
                  <c:v>6.3389072537259894E-2</c:v>
                </c:pt>
                <c:pt idx="466">
                  <c:v>6.01129965229866E-2</c:v>
                </c:pt>
                <c:pt idx="467">
                  <c:v>5.7016633405175002E-2</c:v>
                </c:pt>
                <c:pt idx="468">
                  <c:v>5.3992847279491697E-2</c:v>
                </c:pt>
                <c:pt idx="469">
                  <c:v>5.1181079935712102E-2</c:v>
                </c:pt>
                <c:pt idx="470" formatCode="0.00E+00">
                  <c:v>4.8447333463758797E-2</c:v>
                </c:pt>
                <c:pt idx="471" formatCode="0.00E+00">
                  <c:v>4.5848125997549803E-2</c:v>
                </c:pt>
                <c:pt idx="472" formatCode="0.00E+00">
                  <c:v>4.3383776872450201E-2</c:v>
                </c:pt>
                <c:pt idx="473" formatCode="0.00E+00">
                  <c:v>4.0984566040734603E-2</c:v>
                </c:pt>
                <c:pt idx="474" formatCode="0.00E+00">
                  <c:v>3.87697289861604E-2</c:v>
                </c:pt>
                <c:pt idx="475">
                  <c:v>3.6609216970435003E-2</c:v>
                </c:pt>
                <c:pt idx="476">
                  <c:v>3.4573951513912203E-2</c:v>
                </c:pt>
                <c:pt idx="477">
                  <c:v>3.2636924178510399E-2</c:v>
                </c:pt>
                <c:pt idx="478" formatCode="0.00E+00">
                  <c:v>3.07664735815678E-2</c:v>
                </c:pt>
                <c:pt idx="479" formatCode="0.00E+00">
                  <c:v>2.9035109821249901E-2</c:v>
                </c:pt>
                <c:pt idx="480" formatCode="0.00E+00">
                  <c:v>2.73488702415964E-2</c:v>
                </c:pt>
                <c:pt idx="481" formatCode="0.00E+00">
                  <c:v>2.5775994861567099E-2</c:v>
                </c:pt>
                <c:pt idx="482" formatCode="0.00E+00">
                  <c:v>2.4272343315847801E-2</c:v>
                </c:pt>
                <c:pt idx="483" formatCode="0.00E+00">
                  <c:v>2.28331563847908E-2</c:v>
                </c:pt>
                <c:pt idx="484">
                  <c:v>2.1496479108417801E-2</c:v>
                </c:pt>
                <c:pt idx="485">
                  <c:v>2.01967893890003E-2</c:v>
                </c:pt>
                <c:pt idx="486">
                  <c:v>1.8997122418857301E-2</c:v>
                </c:pt>
                <c:pt idx="487">
                  <c:v>1.78443836821356E-2</c:v>
                </c:pt>
                <c:pt idx="488">
                  <c:v>1.6751481470845798E-2</c:v>
                </c:pt>
                <c:pt idx="489">
                  <c:v>1.5732299983579799E-2</c:v>
                </c:pt>
                <c:pt idx="490">
                  <c:v>1.4743038286861699E-2</c:v>
                </c:pt>
                <c:pt idx="491">
                  <c:v>1.38399707712004E-2</c:v>
                </c:pt>
                <c:pt idx="492">
                  <c:v>1.29672393114086E-2</c:v>
                </c:pt>
                <c:pt idx="493">
                  <c:v>1.2148136279956799E-2</c:v>
                </c:pt>
                <c:pt idx="494">
                  <c:v>1.13806728397472E-2</c:v>
                </c:pt>
                <c:pt idx="495" formatCode="0.00E+00">
                  <c:v>1.0638811483715E-2</c:v>
                </c:pt>
                <c:pt idx="496" formatCode="0.00E+00">
                  <c:v>9.9661711488834102E-3</c:v>
                </c:pt>
                <c:pt idx="497" formatCode="0.00E+00">
                  <c:v>9.3136571128781195E-3</c:v>
                </c:pt>
                <c:pt idx="498" formatCode="0.00E+00">
                  <c:v>8.7077739423121903E-3</c:v>
                </c:pt>
                <c:pt idx="499" formatCode="0.00E+00">
                  <c:v>8.1370329457989398E-3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9488000"/>
        <c:axId val="69506176"/>
      </c:scatterChart>
      <c:valAx>
        <c:axId val="69488000"/>
        <c:scaling>
          <c:logBase val="10"/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n-US"/>
          </a:p>
        </c:txPr>
        <c:crossAx val="69506176"/>
        <c:crossesAt val="1.0000000000000002E-3"/>
        <c:crossBetween val="midCat"/>
      </c:valAx>
      <c:valAx>
        <c:axId val="6950617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one"/>
        <c:crossAx val="69488000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1259176602924634"/>
          <c:y val="3.7498558581816617E-2"/>
          <c:w val="0.32106083882371844"/>
          <c:h val="0.18325219347581553"/>
        </c:manualLayout>
      </c:layout>
      <c:overlay val="0"/>
      <c:txPr>
        <a:bodyPr/>
        <a:lstStyle/>
        <a:p>
          <a:pPr>
            <a:defRPr sz="1600" b="1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ymbol val="diamond"/>
            <c:size val="5"/>
            <c:spPr>
              <a:solidFill>
                <a:schemeClr val="bg2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Species_vs_GDE!$G$3:$G$37</c:f>
              <c:numCache>
                <c:formatCode>General</c:formatCode>
                <c:ptCount val="35"/>
                <c:pt idx="0">
                  <c:v>109</c:v>
                </c:pt>
                <c:pt idx="1">
                  <c:v>11</c:v>
                </c:pt>
                <c:pt idx="2">
                  <c:v>22</c:v>
                </c:pt>
                <c:pt idx="3">
                  <c:v>22</c:v>
                </c:pt>
                <c:pt idx="4">
                  <c:v>16</c:v>
                </c:pt>
                <c:pt idx="5">
                  <c:v>31</c:v>
                </c:pt>
                <c:pt idx="6">
                  <c:v>24</c:v>
                </c:pt>
                <c:pt idx="7">
                  <c:v>44</c:v>
                </c:pt>
                <c:pt idx="8">
                  <c:v>19</c:v>
                </c:pt>
                <c:pt idx="9">
                  <c:v>32</c:v>
                </c:pt>
                <c:pt idx="10">
                  <c:v>11</c:v>
                </c:pt>
                <c:pt idx="11">
                  <c:v>40</c:v>
                </c:pt>
                <c:pt idx="12">
                  <c:v>51</c:v>
                </c:pt>
                <c:pt idx="13">
                  <c:v>41</c:v>
                </c:pt>
                <c:pt idx="14">
                  <c:v>10</c:v>
                </c:pt>
                <c:pt idx="15">
                  <c:v>15</c:v>
                </c:pt>
                <c:pt idx="16">
                  <c:v>12</c:v>
                </c:pt>
                <c:pt idx="17">
                  <c:v>12</c:v>
                </c:pt>
                <c:pt idx="18">
                  <c:v>10</c:v>
                </c:pt>
                <c:pt idx="19">
                  <c:v>13</c:v>
                </c:pt>
                <c:pt idx="20">
                  <c:v>12</c:v>
                </c:pt>
                <c:pt idx="21">
                  <c:v>12</c:v>
                </c:pt>
                <c:pt idx="22">
                  <c:v>11</c:v>
                </c:pt>
                <c:pt idx="23">
                  <c:v>10</c:v>
                </c:pt>
                <c:pt idx="24">
                  <c:v>31</c:v>
                </c:pt>
                <c:pt idx="25">
                  <c:v>14</c:v>
                </c:pt>
                <c:pt idx="26">
                  <c:v>19</c:v>
                </c:pt>
                <c:pt idx="27">
                  <c:v>13</c:v>
                </c:pt>
                <c:pt idx="28">
                  <c:v>19</c:v>
                </c:pt>
                <c:pt idx="29">
                  <c:v>18</c:v>
                </c:pt>
                <c:pt idx="30">
                  <c:v>18</c:v>
                </c:pt>
                <c:pt idx="31">
                  <c:v>11</c:v>
                </c:pt>
                <c:pt idx="32">
                  <c:v>14</c:v>
                </c:pt>
                <c:pt idx="33">
                  <c:v>11</c:v>
                </c:pt>
                <c:pt idx="34">
                  <c:v>10</c:v>
                </c:pt>
              </c:numCache>
            </c:numRef>
          </c:xVal>
          <c:yVal>
            <c:numRef>
              <c:f>Species_vs_GDE!$H$3:$H$37</c:f>
              <c:numCache>
                <c:formatCode>General</c:formatCode>
                <c:ptCount val="35"/>
                <c:pt idx="0">
                  <c:v>75347.809940546795</c:v>
                </c:pt>
                <c:pt idx="1">
                  <c:v>34464.273287951553</c:v>
                </c:pt>
                <c:pt idx="2">
                  <c:v>71853.681409381708</c:v>
                </c:pt>
                <c:pt idx="3">
                  <c:v>39450.909057324199</c:v>
                </c:pt>
                <c:pt idx="4">
                  <c:v>60289.254907470917</c:v>
                </c:pt>
                <c:pt idx="5">
                  <c:v>113777.1877689668</c:v>
                </c:pt>
                <c:pt idx="6">
                  <c:v>33960.704425804921</c:v>
                </c:pt>
                <c:pt idx="7">
                  <c:v>42972.439451893457</c:v>
                </c:pt>
                <c:pt idx="8">
                  <c:v>18372.927165966536</c:v>
                </c:pt>
                <c:pt idx="9">
                  <c:v>134507.90020722518</c:v>
                </c:pt>
                <c:pt idx="10">
                  <c:v>17231.213992102454</c:v>
                </c:pt>
                <c:pt idx="11">
                  <c:v>31425.060216291058</c:v>
                </c:pt>
                <c:pt idx="12">
                  <c:v>13287.377405264811</c:v>
                </c:pt>
                <c:pt idx="13">
                  <c:v>193068.50133148616</c:v>
                </c:pt>
                <c:pt idx="14">
                  <c:v>22377.841314456404</c:v>
                </c:pt>
                <c:pt idx="15">
                  <c:v>158565.41654033205</c:v>
                </c:pt>
                <c:pt idx="16">
                  <c:v>94977.150460318968</c:v>
                </c:pt>
                <c:pt idx="17">
                  <c:v>39911.283044051241</c:v>
                </c:pt>
                <c:pt idx="18">
                  <c:v>94674.436250833169</c:v>
                </c:pt>
                <c:pt idx="19">
                  <c:v>300403.47835885815</c:v>
                </c:pt>
                <c:pt idx="20">
                  <c:v>75693.986815351076</c:v>
                </c:pt>
                <c:pt idx="21">
                  <c:v>54168.608295996906</c:v>
                </c:pt>
                <c:pt idx="22">
                  <c:v>23003.255008364453</c:v>
                </c:pt>
                <c:pt idx="23">
                  <c:v>29066.574464198286</c:v>
                </c:pt>
                <c:pt idx="24">
                  <c:v>11819.699198721803</c:v>
                </c:pt>
                <c:pt idx="25">
                  <c:v>15236.930343891579</c:v>
                </c:pt>
                <c:pt idx="26">
                  <c:v>64453.873933394359</c:v>
                </c:pt>
                <c:pt idx="27">
                  <c:v>50418.860750796637</c:v>
                </c:pt>
                <c:pt idx="28">
                  <c:v>44446.290381612635</c:v>
                </c:pt>
                <c:pt idx="29">
                  <c:v>40723.419973315926</c:v>
                </c:pt>
                <c:pt idx="30">
                  <c:v>12346.099814761132</c:v>
                </c:pt>
                <c:pt idx="31">
                  <c:v>22555.599641881054</c:v>
                </c:pt>
                <c:pt idx="32">
                  <c:v>65645.384456323707</c:v>
                </c:pt>
                <c:pt idx="33">
                  <c:v>16761.32932755386</c:v>
                </c:pt>
                <c:pt idx="34">
                  <c:v>106507.02623738628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1996800"/>
        <c:axId val="108327680"/>
      </c:scatterChart>
      <c:valAx>
        <c:axId val="101996800"/>
        <c:scaling>
          <c:orientation val="minMax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Number of species </a:t>
                </a:r>
              </a:p>
            </c:rich>
          </c:tx>
          <c:layout>
            <c:manualLayout>
              <c:xMode val="edge"/>
              <c:yMode val="edge"/>
              <c:x val="0.42806711661042368"/>
              <c:y val="0.9094342894638171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400" b="1"/>
            </a:pPr>
            <a:endParaRPr lang="en-US"/>
          </a:p>
        </c:txPr>
        <c:crossAx val="108327680"/>
        <c:crosses val="autoZero"/>
        <c:crossBetween val="midCat"/>
        <c:majorUnit val="20"/>
      </c:valAx>
      <c:valAx>
        <c:axId val="108327680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GDE</a:t>
                </a:r>
              </a:p>
            </c:rich>
          </c:tx>
          <c:layout>
            <c:manualLayout>
              <c:xMode val="edge"/>
              <c:yMode val="edge"/>
              <c:x val="1.3888888888888888E-2"/>
              <c:y val="0.33632108486439188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400" b="1"/>
            </a:pPr>
            <a:endParaRPr lang="en-US"/>
          </a:p>
        </c:txPr>
        <c:crossAx val="101996800"/>
        <c:crosses val="autoZero"/>
        <c:crossBetween val="midCat"/>
        <c:majorUnit val="100000"/>
      </c:valAx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8295826926959572E-2"/>
          <c:y val="0.16974145277294886"/>
          <c:w val="0.71799212598425199"/>
          <c:h val="0.7665381600027269"/>
        </c:manualLayout>
      </c:layout>
      <c:scatterChart>
        <c:scatterStyle val="lineMarker"/>
        <c:varyColors val="0"/>
        <c:ser>
          <c:idx val="4"/>
          <c:order val="0"/>
          <c:tx>
            <c:strRef>
              <c:f>FIXATION_OKOK!$E$2</c:f>
              <c:strCache>
                <c:ptCount val="1"/>
                <c:pt idx="0">
                  <c:v>GAIN</c:v>
                </c:pt>
              </c:strCache>
            </c:strRef>
          </c:tx>
          <c:spPr>
            <a:ln w="28575">
              <a:solidFill>
                <a:schemeClr val="tx2"/>
              </a:solidFill>
            </a:ln>
          </c:spPr>
          <c:marker>
            <c:symbol val="none"/>
          </c:marker>
          <c:xVal>
            <c:numRef>
              <c:f>FIXATION_OKOK!$D$3:$D$102</c:f>
              <c:numCache>
                <c:formatCode>General</c:formatCode>
                <c:ptCount val="100"/>
                <c:pt idx="0">
                  <c:v>1E-4</c:v>
                </c:pt>
                <c:pt idx="1">
                  <c:v>0.01</c:v>
                </c:pt>
                <c:pt idx="2">
                  <c:v>0.02</c:v>
                </c:pt>
                <c:pt idx="3">
                  <c:v>0.03</c:v>
                </c:pt>
                <c:pt idx="4">
                  <c:v>0.04</c:v>
                </c:pt>
                <c:pt idx="5">
                  <c:v>0.05</c:v>
                </c:pt>
                <c:pt idx="6">
                  <c:v>0.06</c:v>
                </c:pt>
                <c:pt idx="7">
                  <c:v>7.0000000000000007E-2</c:v>
                </c:pt>
                <c:pt idx="8">
                  <c:v>0.08</c:v>
                </c:pt>
                <c:pt idx="9">
                  <c:v>0.09</c:v>
                </c:pt>
                <c:pt idx="10">
                  <c:v>0.1</c:v>
                </c:pt>
                <c:pt idx="11">
                  <c:v>0.11</c:v>
                </c:pt>
                <c:pt idx="12">
                  <c:v>0.12</c:v>
                </c:pt>
                <c:pt idx="13">
                  <c:v>0.13</c:v>
                </c:pt>
                <c:pt idx="14">
                  <c:v>0.14000000000000001</c:v>
                </c:pt>
                <c:pt idx="15">
                  <c:v>0.15</c:v>
                </c:pt>
                <c:pt idx="16">
                  <c:v>0.16</c:v>
                </c:pt>
                <c:pt idx="17">
                  <c:v>0.17</c:v>
                </c:pt>
                <c:pt idx="18">
                  <c:v>0.18</c:v>
                </c:pt>
                <c:pt idx="19">
                  <c:v>0.19</c:v>
                </c:pt>
                <c:pt idx="20">
                  <c:v>0.2</c:v>
                </c:pt>
                <c:pt idx="21">
                  <c:v>0.21</c:v>
                </c:pt>
                <c:pt idx="22">
                  <c:v>0.22</c:v>
                </c:pt>
                <c:pt idx="23">
                  <c:v>0.23</c:v>
                </c:pt>
                <c:pt idx="24">
                  <c:v>0.24</c:v>
                </c:pt>
                <c:pt idx="25">
                  <c:v>0.25</c:v>
                </c:pt>
                <c:pt idx="26">
                  <c:v>0.26</c:v>
                </c:pt>
                <c:pt idx="27">
                  <c:v>0.27</c:v>
                </c:pt>
                <c:pt idx="28">
                  <c:v>0.28000000000000003</c:v>
                </c:pt>
                <c:pt idx="29">
                  <c:v>0.28999999999999998</c:v>
                </c:pt>
                <c:pt idx="30">
                  <c:v>0.3</c:v>
                </c:pt>
                <c:pt idx="31">
                  <c:v>0.31</c:v>
                </c:pt>
                <c:pt idx="32">
                  <c:v>0.32</c:v>
                </c:pt>
                <c:pt idx="33">
                  <c:v>0.33</c:v>
                </c:pt>
                <c:pt idx="34">
                  <c:v>0.34</c:v>
                </c:pt>
                <c:pt idx="35">
                  <c:v>0.35</c:v>
                </c:pt>
                <c:pt idx="36">
                  <c:v>0.36</c:v>
                </c:pt>
                <c:pt idx="37">
                  <c:v>0.37</c:v>
                </c:pt>
                <c:pt idx="38">
                  <c:v>0.38</c:v>
                </c:pt>
                <c:pt idx="39">
                  <c:v>0.39</c:v>
                </c:pt>
                <c:pt idx="40">
                  <c:v>0.4</c:v>
                </c:pt>
                <c:pt idx="41">
                  <c:v>0.41</c:v>
                </c:pt>
                <c:pt idx="42">
                  <c:v>0.42</c:v>
                </c:pt>
                <c:pt idx="43">
                  <c:v>0.43</c:v>
                </c:pt>
                <c:pt idx="44">
                  <c:v>0.44</c:v>
                </c:pt>
                <c:pt idx="45">
                  <c:v>0.45</c:v>
                </c:pt>
                <c:pt idx="46">
                  <c:v>0.46</c:v>
                </c:pt>
                <c:pt idx="47">
                  <c:v>0.47</c:v>
                </c:pt>
                <c:pt idx="48">
                  <c:v>0.48</c:v>
                </c:pt>
                <c:pt idx="49">
                  <c:v>0.49</c:v>
                </c:pt>
                <c:pt idx="50">
                  <c:v>0.5</c:v>
                </c:pt>
                <c:pt idx="51">
                  <c:v>0.51</c:v>
                </c:pt>
                <c:pt idx="52">
                  <c:v>0.52</c:v>
                </c:pt>
                <c:pt idx="53">
                  <c:v>0.53</c:v>
                </c:pt>
                <c:pt idx="54">
                  <c:v>0.54</c:v>
                </c:pt>
                <c:pt idx="55">
                  <c:v>0.55000000000000004</c:v>
                </c:pt>
                <c:pt idx="56">
                  <c:v>0.56000000000000005</c:v>
                </c:pt>
                <c:pt idx="57">
                  <c:v>0.56999999999999995</c:v>
                </c:pt>
                <c:pt idx="58">
                  <c:v>0.57999999999999996</c:v>
                </c:pt>
                <c:pt idx="59">
                  <c:v>0.59</c:v>
                </c:pt>
                <c:pt idx="60">
                  <c:v>0.6</c:v>
                </c:pt>
                <c:pt idx="61">
                  <c:v>0.61</c:v>
                </c:pt>
                <c:pt idx="62">
                  <c:v>0.62</c:v>
                </c:pt>
                <c:pt idx="63">
                  <c:v>0.63</c:v>
                </c:pt>
                <c:pt idx="64">
                  <c:v>0.64</c:v>
                </c:pt>
                <c:pt idx="65">
                  <c:v>0.65</c:v>
                </c:pt>
                <c:pt idx="66">
                  <c:v>0.66</c:v>
                </c:pt>
                <c:pt idx="67">
                  <c:v>0.67</c:v>
                </c:pt>
                <c:pt idx="68">
                  <c:v>0.68</c:v>
                </c:pt>
                <c:pt idx="69">
                  <c:v>0.69</c:v>
                </c:pt>
                <c:pt idx="70">
                  <c:v>0.7</c:v>
                </c:pt>
                <c:pt idx="71">
                  <c:v>0.71</c:v>
                </c:pt>
                <c:pt idx="72">
                  <c:v>0.72</c:v>
                </c:pt>
                <c:pt idx="73">
                  <c:v>0.73</c:v>
                </c:pt>
                <c:pt idx="74">
                  <c:v>0.74</c:v>
                </c:pt>
                <c:pt idx="75">
                  <c:v>0.75</c:v>
                </c:pt>
                <c:pt idx="76">
                  <c:v>0.76</c:v>
                </c:pt>
                <c:pt idx="77">
                  <c:v>0.77</c:v>
                </c:pt>
                <c:pt idx="78">
                  <c:v>0.78</c:v>
                </c:pt>
                <c:pt idx="79">
                  <c:v>0.79</c:v>
                </c:pt>
                <c:pt idx="80">
                  <c:v>0.8</c:v>
                </c:pt>
                <c:pt idx="81">
                  <c:v>0.81</c:v>
                </c:pt>
                <c:pt idx="82">
                  <c:v>0.82</c:v>
                </c:pt>
                <c:pt idx="83">
                  <c:v>0.83</c:v>
                </c:pt>
                <c:pt idx="84">
                  <c:v>0.84</c:v>
                </c:pt>
                <c:pt idx="85">
                  <c:v>0.85</c:v>
                </c:pt>
                <c:pt idx="86">
                  <c:v>0.86</c:v>
                </c:pt>
                <c:pt idx="87">
                  <c:v>0.87</c:v>
                </c:pt>
                <c:pt idx="88">
                  <c:v>0.88</c:v>
                </c:pt>
                <c:pt idx="89">
                  <c:v>0.89</c:v>
                </c:pt>
                <c:pt idx="90">
                  <c:v>0.9</c:v>
                </c:pt>
                <c:pt idx="91">
                  <c:v>0.91</c:v>
                </c:pt>
                <c:pt idx="92">
                  <c:v>0.92</c:v>
                </c:pt>
                <c:pt idx="93">
                  <c:v>0.93</c:v>
                </c:pt>
                <c:pt idx="94">
                  <c:v>0.94</c:v>
                </c:pt>
                <c:pt idx="95">
                  <c:v>0.95</c:v>
                </c:pt>
                <c:pt idx="96">
                  <c:v>0.96</c:v>
                </c:pt>
                <c:pt idx="97">
                  <c:v>0.97</c:v>
                </c:pt>
                <c:pt idx="98">
                  <c:v>0.98</c:v>
                </c:pt>
                <c:pt idx="99">
                  <c:v>0.99</c:v>
                </c:pt>
              </c:numCache>
            </c:numRef>
          </c:xVal>
          <c:yVal>
            <c:numRef>
              <c:f>FIXATION_OKOK!$E$3:$E$102</c:f>
              <c:numCache>
                <c:formatCode>General</c:formatCode>
                <c:ptCount val="100"/>
                <c:pt idx="0">
                  <c:v>1</c:v>
                </c:pt>
                <c:pt idx="1">
                  <c:v>0.69843</c:v>
                </c:pt>
                <c:pt idx="2">
                  <c:v>0.66327999999999998</c:v>
                </c:pt>
                <c:pt idx="3">
                  <c:v>0.64365000000000006</c:v>
                </c:pt>
                <c:pt idx="4">
                  <c:v>0.63012000000000001</c:v>
                </c:pt>
                <c:pt idx="5">
                  <c:v>0.61985999999999997</c:v>
                </c:pt>
                <c:pt idx="6">
                  <c:v>0.61162000000000005</c:v>
                </c:pt>
                <c:pt idx="7">
                  <c:v>0.60475999999999996</c:v>
                </c:pt>
                <c:pt idx="8">
                  <c:v>0.59889000000000003</c:v>
                </c:pt>
                <c:pt idx="9">
                  <c:v>0.59377000000000002</c:v>
                </c:pt>
                <c:pt idx="10">
                  <c:v>0.58923000000000003</c:v>
                </c:pt>
                <c:pt idx="11">
                  <c:v>0.58516000000000001</c:v>
                </c:pt>
                <c:pt idx="12">
                  <c:v>0.58148</c:v>
                </c:pt>
                <c:pt idx="13">
                  <c:v>0.57811999999999997</c:v>
                </c:pt>
                <c:pt idx="14">
                  <c:v>0.57501999999999998</c:v>
                </c:pt>
                <c:pt idx="15">
                  <c:v>0.57216</c:v>
                </c:pt>
                <c:pt idx="16">
                  <c:v>0.56950000000000001</c:v>
                </c:pt>
                <c:pt idx="17">
                  <c:v>0.56701000000000001</c:v>
                </c:pt>
                <c:pt idx="18">
                  <c:v>0.56467999999999996</c:v>
                </c:pt>
                <c:pt idx="19">
                  <c:v>0.56247999999999998</c:v>
                </c:pt>
                <c:pt idx="20">
                  <c:v>0.56040999999999996</c:v>
                </c:pt>
                <c:pt idx="21">
                  <c:v>0.55845</c:v>
                </c:pt>
                <c:pt idx="22">
                  <c:v>0.55659000000000003</c:v>
                </c:pt>
                <c:pt idx="23">
                  <c:v>0.55481000000000003</c:v>
                </c:pt>
                <c:pt idx="24">
                  <c:v>0.55311999999999995</c:v>
                </c:pt>
                <c:pt idx="25">
                  <c:v>0.55149999999999999</c:v>
                </c:pt>
                <c:pt idx="26">
                  <c:v>0.54995000000000005</c:v>
                </c:pt>
                <c:pt idx="27">
                  <c:v>0.54847000000000001</c:v>
                </c:pt>
                <c:pt idx="28">
                  <c:v>0.54703999999999997</c:v>
                </c:pt>
                <c:pt idx="29">
                  <c:v>0.54566999999999999</c:v>
                </c:pt>
                <c:pt idx="30">
                  <c:v>0.54435</c:v>
                </c:pt>
                <c:pt idx="31">
                  <c:v>0.54308000000000001</c:v>
                </c:pt>
                <c:pt idx="32">
                  <c:v>0.54185000000000005</c:v>
                </c:pt>
                <c:pt idx="33">
                  <c:v>0.54066000000000003</c:v>
                </c:pt>
                <c:pt idx="34">
                  <c:v>0.53951000000000005</c:v>
                </c:pt>
                <c:pt idx="35">
                  <c:v>0.53839999999999999</c:v>
                </c:pt>
                <c:pt idx="36">
                  <c:v>0.53732000000000002</c:v>
                </c:pt>
                <c:pt idx="37">
                  <c:v>0.53627000000000002</c:v>
                </c:pt>
                <c:pt idx="38">
                  <c:v>0.53525</c:v>
                </c:pt>
                <c:pt idx="39">
                  <c:v>0.53425999999999996</c:v>
                </c:pt>
                <c:pt idx="40">
                  <c:v>0.5333</c:v>
                </c:pt>
                <c:pt idx="41">
                  <c:v>0.53237000000000001</c:v>
                </c:pt>
                <c:pt idx="42">
                  <c:v>0.53146000000000004</c:v>
                </c:pt>
                <c:pt idx="43">
                  <c:v>0.53056999999999999</c:v>
                </c:pt>
                <c:pt idx="44">
                  <c:v>0.52969999999999995</c:v>
                </c:pt>
                <c:pt idx="45">
                  <c:v>0.52886</c:v>
                </c:pt>
                <c:pt idx="46">
                  <c:v>0.52803</c:v>
                </c:pt>
                <c:pt idx="47">
                  <c:v>0.52722999999999998</c:v>
                </c:pt>
                <c:pt idx="48">
                  <c:v>0.52644000000000002</c:v>
                </c:pt>
                <c:pt idx="49">
                  <c:v>0.52566999999999997</c:v>
                </c:pt>
                <c:pt idx="50">
                  <c:v>0.52492000000000005</c:v>
                </c:pt>
                <c:pt idx="51">
                  <c:v>0.52419000000000004</c:v>
                </c:pt>
                <c:pt idx="52">
                  <c:v>0.52346999999999999</c:v>
                </c:pt>
                <c:pt idx="53">
                  <c:v>0.52276</c:v>
                </c:pt>
                <c:pt idx="54">
                  <c:v>0.52207000000000003</c:v>
                </c:pt>
                <c:pt idx="55">
                  <c:v>0.52139000000000002</c:v>
                </c:pt>
                <c:pt idx="56">
                  <c:v>0.52073000000000003</c:v>
                </c:pt>
                <c:pt idx="57">
                  <c:v>0.52007999999999999</c:v>
                </c:pt>
                <c:pt idx="58">
                  <c:v>0.51944000000000001</c:v>
                </c:pt>
                <c:pt idx="59">
                  <c:v>0.51880999999999999</c:v>
                </c:pt>
                <c:pt idx="60">
                  <c:v>0.51819999999999999</c:v>
                </c:pt>
                <c:pt idx="61">
                  <c:v>0.51758999999999999</c:v>
                </c:pt>
                <c:pt idx="62">
                  <c:v>0.51700000000000002</c:v>
                </c:pt>
                <c:pt idx="63">
                  <c:v>0.51641000000000004</c:v>
                </c:pt>
                <c:pt idx="64">
                  <c:v>0.51583999999999997</c:v>
                </c:pt>
                <c:pt idx="65">
                  <c:v>0.51527999999999996</c:v>
                </c:pt>
                <c:pt idx="66">
                  <c:v>0.51471999999999996</c:v>
                </c:pt>
                <c:pt idx="67">
                  <c:v>0.51417999999999997</c:v>
                </c:pt>
                <c:pt idx="68">
                  <c:v>0.51363999999999999</c:v>
                </c:pt>
                <c:pt idx="69">
                  <c:v>0.51310999999999996</c:v>
                </c:pt>
                <c:pt idx="70">
                  <c:v>0.51258999999999999</c:v>
                </c:pt>
                <c:pt idx="71">
                  <c:v>0.51207999999999998</c:v>
                </c:pt>
                <c:pt idx="72">
                  <c:v>0.51158000000000003</c:v>
                </c:pt>
                <c:pt idx="73">
                  <c:v>0.51107999999999998</c:v>
                </c:pt>
                <c:pt idx="74">
                  <c:v>0.51058999999999999</c:v>
                </c:pt>
                <c:pt idx="75">
                  <c:v>0.51010999999999995</c:v>
                </c:pt>
                <c:pt idx="76">
                  <c:v>0.50963999999999998</c:v>
                </c:pt>
                <c:pt idx="77">
                  <c:v>0.50917000000000001</c:v>
                </c:pt>
                <c:pt idx="78">
                  <c:v>0.50871</c:v>
                </c:pt>
                <c:pt idx="79">
                  <c:v>0.50824999999999998</c:v>
                </c:pt>
                <c:pt idx="80">
                  <c:v>0.50780000000000003</c:v>
                </c:pt>
                <c:pt idx="81">
                  <c:v>0.50736000000000003</c:v>
                </c:pt>
                <c:pt idx="82">
                  <c:v>0.50692000000000004</c:v>
                </c:pt>
                <c:pt idx="83">
                  <c:v>0.50649</c:v>
                </c:pt>
                <c:pt idx="84">
                  <c:v>0.50605999999999995</c:v>
                </c:pt>
                <c:pt idx="85">
                  <c:v>0.50563999999999998</c:v>
                </c:pt>
                <c:pt idx="86">
                  <c:v>0.50522999999999996</c:v>
                </c:pt>
                <c:pt idx="87">
                  <c:v>0.50482000000000005</c:v>
                </c:pt>
                <c:pt idx="88">
                  <c:v>0.50441999999999998</c:v>
                </c:pt>
                <c:pt idx="89">
                  <c:v>0.50402000000000002</c:v>
                </c:pt>
                <c:pt idx="90">
                  <c:v>0.50361999999999996</c:v>
                </c:pt>
                <c:pt idx="91">
                  <c:v>0.50322999999999996</c:v>
                </c:pt>
                <c:pt idx="92">
                  <c:v>0.50285000000000002</c:v>
                </c:pt>
                <c:pt idx="93">
                  <c:v>0.50246999999999997</c:v>
                </c:pt>
                <c:pt idx="94">
                  <c:v>0.50209000000000004</c:v>
                </c:pt>
                <c:pt idx="95">
                  <c:v>0.50172000000000005</c:v>
                </c:pt>
                <c:pt idx="96">
                  <c:v>0.50134999999999996</c:v>
                </c:pt>
                <c:pt idx="97">
                  <c:v>0.50099000000000005</c:v>
                </c:pt>
                <c:pt idx="98">
                  <c:v>0.50063000000000002</c:v>
                </c:pt>
                <c:pt idx="99">
                  <c:v>0.50026999999999999</c:v>
                </c:pt>
              </c:numCache>
            </c:numRef>
          </c:yVal>
          <c:smooth val="0"/>
        </c:ser>
        <c:ser>
          <c:idx val="5"/>
          <c:order val="1"/>
          <c:tx>
            <c:strRef>
              <c:f>FIXATION_OKOK!$F$2</c:f>
              <c:strCache>
                <c:ptCount val="1"/>
                <c:pt idx="0">
                  <c:v>LOSS</c:v>
                </c:pt>
              </c:strCache>
            </c:strRef>
          </c:tx>
          <c:spPr>
            <a:ln w="28575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FIXATION_OKOK!$D$3:$D$102</c:f>
              <c:numCache>
                <c:formatCode>General</c:formatCode>
                <c:ptCount val="100"/>
                <c:pt idx="0">
                  <c:v>1E-4</c:v>
                </c:pt>
                <c:pt idx="1">
                  <c:v>0.01</c:v>
                </c:pt>
                <c:pt idx="2">
                  <c:v>0.02</c:v>
                </c:pt>
                <c:pt idx="3">
                  <c:v>0.03</c:v>
                </c:pt>
                <c:pt idx="4">
                  <c:v>0.04</c:v>
                </c:pt>
                <c:pt idx="5">
                  <c:v>0.05</c:v>
                </c:pt>
                <c:pt idx="6">
                  <c:v>0.06</c:v>
                </c:pt>
                <c:pt idx="7">
                  <c:v>7.0000000000000007E-2</c:v>
                </c:pt>
                <c:pt idx="8">
                  <c:v>0.08</c:v>
                </c:pt>
                <c:pt idx="9">
                  <c:v>0.09</c:v>
                </c:pt>
                <c:pt idx="10">
                  <c:v>0.1</c:v>
                </c:pt>
                <c:pt idx="11">
                  <c:v>0.11</c:v>
                </c:pt>
                <c:pt idx="12">
                  <c:v>0.12</c:v>
                </c:pt>
                <c:pt idx="13">
                  <c:v>0.13</c:v>
                </c:pt>
                <c:pt idx="14">
                  <c:v>0.14000000000000001</c:v>
                </c:pt>
                <c:pt idx="15">
                  <c:v>0.15</c:v>
                </c:pt>
                <c:pt idx="16">
                  <c:v>0.16</c:v>
                </c:pt>
                <c:pt idx="17">
                  <c:v>0.17</c:v>
                </c:pt>
                <c:pt idx="18">
                  <c:v>0.18</c:v>
                </c:pt>
                <c:pt idx="19">
                  <c:v>0.19</c:v>
                </c:pt>
                <c:pt idx="20">
                  <c:v>0.2</c:v>
                </c:pt>
                <c:pt idx="21">
                  <c:v>0.21</c:v>
                </c:pt>
                <c:pt idx="22">
                  <c:v>0.22</c:v>
                </c:pt>
                <c:pt idx="23">
                  <c:v>0.23</c:v>
                </c:pt>
                <c:pt idx="24">
                  <c:v>0.24</c:v>
                </c:pt>
                <c:pt idx="25">
                  <c:v>0.25</c:v>
                </c:pt>
                <c:pt idx="26">
                  <c:v>0.26</c:v>
                </c:pt>
                <c:pt idx="27">
                  <c:v>0.27</c:v>
                </c:pt>
                <c:pt idx="28">
                  <c:v>0.28000000000000003</c:v>
                </c:pt>
                <c:pt idx="29">
                  <c:v>0.28999999999999998</c:v>
                </c:pt>
                <c:pt idx="30">
                  <c:v>0.3</c:v>
                </c:pt>
                <c:pt idx="31">
                  <c:v>0.31</c:v>
                </c:pt>
                <c:pt idx="32">
                  <c:v>0.32</c:v>
                </c:pt>
                <c:pt idx="33">
                  <c:v>0.33</c:v>
                </c:pt>
                <c:pt idx="34">
                  <c:v>0.34</c:v>
                </c:pt>
                <c:pt idx="35">
                  <c:v>0.35</c:v>
                </c:pt>
                <c:pt idx="36">
                  <c:v>0.36</c:v>
                </c:pt>
                <c:pt idx="37">
                  <c:v>0.37</c:v>
                </c:pt>
                <c:pt idx="38">
                  <c:v>0.38</c:v>
                </c:pt>
                <c:pt idx="39">
                  <c:v>0.39</c:v>
                </c:pt>
                <c:pt idx="40">
                  <c:v>0.4</c:v>
                </c:pt>
                <c:pt idx="41">
                  <c:v>0.41</c:v>
                </c:pt>
                <c:pt idx="42">
                  <c:v>0.42</c:v>
                </c:pt>
                <c:pt idx="43">
                  <c:v>0.43</c:v>
                </c:pt>
                <c:pt idx="44">
                  <c:v>0.44</c:v>
                </c:pt>
                <c:pt idx="45">
                  <c:v>0.45</c:v>
                </c:pt>
                <c:pt idx="46">
                  <c:v>0.46</c:v>
                </c:pt>
                <c:pt idx="47">
                  <c:v>0.47</c:v>
                </c:pt>
                <c:pt idx="48">
                  <c:v>0.48</c:v>
                </c:pt>
                <c:pt idx="49">
                  <c:v>0.49</c:v>
                </c:pt>
                <c:pt idx="50">
                  <c:v>0.5</c:v>
                </c:pt>
                <c:pt idx="51">
                  <c:v>0.51</c:v>
                </c:pt>
                <c:pt idx="52">
                  <c:v>0.52</c:v>
                </c:pt>
                <c:pt idx="53">
                  <c:v>0.53</c:v>
                </c:pt>
                <c:pt idx="54">
                  <c:v>0.54</c:v>
                </c:pt>
                <c:pt idx="55">
                  <c:v>0.55000000000000004</c:v>
                </c:pt>
                <c:pt idx="56">
                  <c:v>0.56000000000000005</c:v>
                </c:pt>
                <c:pt idx="57">
                  <c:v>0.56999999999999995</c:v>
                </c:pt>
                <c:pt idx="58">
                  <c:v>0.57999999999999996</c:v>
                </c:pt>
                <c:pt idx="59">
                  <c:v>0.59</c:v>
                </c:pt>
                <c:pt idx="60">
                  <c:v>0.6</c:v>
                </c:pt>
                <c:pt idx="61">
                  <c:v>0.61</c:v>
                </c:pt>
                <c:pt idx="62">
                  <c:v>0.62</c:v>
                </c:pt>
                <c:pt idx="63">
                  <c:v>0.63</c:v>
                </c:pt>
                <c:pt idx="64">
                  <c:v>0.64</c:v>
                </c:pt>
                <c:pt idx="65">
                  <c:v>0.65</c:v>
                </c:pt>
                <c:pt idx="66">
                  <c:v>0.66</c:v>
                </c:pt>
                <c:pt idx="67">
                  <c:v>0.67</c:v>
                </c:pt>
                <c:pt idx="68">
                  <c:v>0.68</c:v>
                </c:pt>
                <c:pt idx="69">
                  <c:v>0.69</c:v>
                </c:pt>
                <c:pt idx="70">
                  <c:v>0.7</c:v>
                </c:pt>
                <c:pt idx="71">
                  <c:v>0.71</c:v>
                </c:pt>
                <c:pt idx="72">
                  <c:v>0.72</c:v>
                </c:pt>
                <c:pt idx="73">
                  <c:v>0.73</c:v>
                </c:pt>
                <c:pt idx="74">
                  <c:v>0.74</c:v>
                </c:pt>
                <c:pt idx="75">
                  <c:v>0.75</c:v>
                </c:pt>
                <c:pt idx="76">
                  <c:v>0.76</c:v>
                </c:pt>
                <c:pt idx="77">
                  <c:v>0.77</c:v>
                </c:pt>
                <c:pt idx="78">
                  <c:v>0.78</c:v>
                </c:pt>
                <c:pt idx="79">
                  <c:v>0.79</c:v>
                </c:pt>
                <c:pt idx="80">
                  <c:v>0.8</c:v>
                </c:pt>
                <c:pt idx="81">
                  <c:v>0.81</c:v>
                </c:pt>
                <c:pt idx="82">
                  <c:v>0.82</c:v>
                </c:pt>
                <c:pt idx="83">
                  <c:v>0.83</c:v>
                </c:pt>
                <c:pt idx="84">
                  <c:v>0.84</c:v>
                </c:pt>
                <c:pt idx="85">
                  <c:v>0.85</c:v>
                </c:pt>
                <c:pt idx="86">
                  <c:v>0.86</c:v>
                </c:pt>
                <c:pt idx="87">
                  <c:v>0.87</c:v>
                </c:pt>
                <c:pt idx="88">
                  <c:v>0.88</c:v>
                </c:pt>
                <c:pt idx="89">
                  <c:v>0.89</c:v>
                </c:pt>
                <c:pt idx="90">
                  <c:v>0.9</c:v>
                </c:pt>
                <c:pt idx="91">
                  <c:v>0.91</c:v>
                </c:pt>
                <c:pt idx="92">
                  <c:v>0.92</c:v>
                </c:pt>
                <c:pt idx="93">
                  <c:v>0.93</c:v>
                </c:pt>
                <c:pt idx="94">
                  <c:v>0.94</c:v>
                </c:pt>
                <c:pt idx="95">
                  <c:v>0.95</c:v>
                </c:pt>
                <c:pt idx="96">
                  <c:v>0.96</c:v>
                </c:pt>
                <c:pt idx="97">
                  <c:v>0.97</c:v>
                </c:pt>
                <c:pt idx="98">
                  <c:v>0.98</c:v>
                </c:pt>
                <c:pt idx="99">
                  <c:v>0.99</c:v>
                </c:pt>
              </c:numCache>
            </c:numRef>
          </c:xVal>
          <c:yVal>
            <c:numRef>
              <c:f>FIXATION_OKOK!$F$3:$F$102</c:f>
              <c:numCache>
                <c:formatCode>General</c:formatCode>
                <c:ptCount val="100"/>
                <c:pt idx="0">
                  <c:v>1</c:v>
                </c:pt>
                <c:pt idx="1">
                  <c:v>0.74797000000000002</c:v>
                </c:pt>
                <c:pt idx="2">
                  <c:v>0.71736</c:v>
                </c:pt>
                <c:pt idx="3">
                  <c:v>0.70013000000000003</c:v>
                </c:pt>
                <c:pt idx="4">
                  <c:v>0.68818999999999997</c:v>
                </c:pt>
                <c:pt idx="5">
                  <c:v>0.67910999999999999</c:v>
                </c:pt>
                <c:pt idx="6">
                  <c:v>0.67179</c:v>
                </c:pt>
                <c:pt idx="7">
                  <c:v>0.66568000000000005</c:v>
                </c:pt>
                <c:pt idx="8">
                  <c:v>0.66044000000000003</c:v>
                </c:pt>
                <c:pt idx="9">
                  <c:v>0.65586</c:v>
                </c:pt>
                <c:pt idx="10">
                  <c:v>0.65180000000000005</c:v>
                </c:pt>
                <c:pt idx="11">
                  <c:v>0.64815</c:v>
                </c:pt>
                <c:pt idx="12">
                  <c:v>0.64485000000000003</c:v>
                </c:pt>
                <c:pt idx="13">
                  <c:v>0.64181999999999995</c:v>
                </c:pt>
                <c:pt idx="14">
                  <c:v>0.63904000000000005</c:v>
                </c:pt>
                <c:pt idx="15">
                  <c:v>0.63646000000000003</c:v>
                </c:pt>
                <c:pt idx="16">
                  <c:v>0.63405999999999996</c:v>
                </c:pt>
                <c:pt idx="17">
                  <c:v>0.63182000000000005</c:v>
                </c:pt>
                <c:pt idx="18">
                  <c:v>0.62970999999999999</c:v>
                </c:pt>
                <c:pt idx="19">
                  <c:v>0.62771999999999994</c:v>
                </c:pt>
                <c:pt idx="20">
                  <c:v>0.62585000000000002</c:v>
                </c:pt>
                <c:pt idx="21">
                  <c:v>0.62407000000000001</c:v>
                </c:pt>
                <c:pt idx="22">
                  <c:v>0.62238000000000004</c:v>
                </c:pt>
                <c:pt idx="23">
                  <c:v>0.62077000000000004</c:v>
                </c:pt>
                <c:pt idx="24">
                  <c:v>0.61924000000000001</c:v>
                </c:pt>
                <c:pt idx="25">
                  <c:v>0.61777000000000004</c:v>
                </c:pt>
                <c:pt idx="26">
                  <c:v>0.61636000000000002</c:v>
                </c:pt>
                <c:pt idx="27">
                  <c:v>0.61502000000000001</c:v>
                </c:pt>
                <c:pt idx="28">
                  <c:v>0.61372000000000004</c:v>
                </c:pt>
                <c:pt idx="29">
                  <c:v>0.61246999999999996</c:v>
                </c:pt>
                <c:pt idx="30">
                  <c:v>0.61126999999999998</c:v>
                </c:pt>
                <c:pt idx="31">
                  <c:v>0.61011000000000004</c:v>
                </c:pt>
                <c:pt idx="32">
                  <c:v>0.60899000000000003</c:v>
                </c:pt>
                <c:pt idx="33">
                  <c:v>0.6079</c:v>
                </c:pt>
                <c:pt idx="34">
                  <c:v>0.60685999999999996</c:v>
                </c:pt>
                <c:pt idx="35">
                  <c:v>0.60584000000000005</c:v>
                </c:pt>
                <c:pt idx="36">
                  <c:v>0.60485</c:v>
                </c:pt>
                <c:pt idx="37">
                  <c:v>0.60389999999999999</c:v>
                </c:pt>
                <c:pt idx="38">
                  <c:v>0.60297000000000001</c:v>
                </c:pt>
                <c:pt idx="39">
                  <c:v>0.60206000000000004</c:v>
                </c:pt>
                <c:pt idx="40">
                  <c:v>0.60119</c:v>
                </c:pt>
                <c:pt idx="41">
                  <c:v>0.60033000000000003</c:v>
                </c:pt>
                <c:pt idx="42">
                  <c:v>0.59950000000000003</c:v>
                </c:pt>
                <c:pt idx="43">
                  <c:v>0.59867999999999999</c:v>
                </c:pt>
                <c:pt idx="44">
                  <c:v>0.59789000000000003</c:v>
                </c:pt>
                <c:pt idx="45">
                  <c:v>0.59711999999999998</c:v>
                </c:pt>
                <c:pt idx="46">
                  <c:v>0.59636</c:v>
                </c:pt>
                <c:pt idx="47">
                  <c:v>0.59562999999999999</c:v>
                </c:pt>
                <c:pt idx="48">
                  <c:v>0.59491000000000005</c:v>
                </c:pt>
                <c:pt idx="49">
                  <c:v>0.59419999999999995</c:v>
                </c:pt>
                <c:pt idx="50">
                  <c:v>0.59350999999999998</c:v>
                </c:pt>
                <c:pt idx="51">
                  <c:v>0.59284000000000003</c:v>
                </c:pt>
                <c:pt idx="52">
                  <c:v>0.59216999999999997</c:v>
                </c:pt>
                <c:pt idx="53">
                  <c:v>0.59153</c:v>
                </c:pt>
                <c:pt idx="54">
                  <c:v>0.59089000000000003</c:v>
                </c:pt>
                <c:pt idx="55">
                  <c:v>0.59026999999999996</c:v>
                </c:pt>
                <c:pt idx="56">
                  <c:v>0.58965999999999996</c:v>
                </c:pt>
                <c:pt idx="57">
                  <c:v>0.58906000000000003</c:v>
                </c:pt>
                <c:pt idx="58">
                  <c:v>0.58848</c:v>
                </c:pt>
                <c:pt idx="59">
                  <c:v>0.58789999999999998</c:v>
                </c:pt>
                <c:pt idx="60">
                  <c:v>0.58733000000000002</c:v>
                </c:pt>
                <c:pt idx="61">
                  <c:v>0.58677999999999997</c:v>
                </c:pt>
                <c:pt idx="62">
                  <c:v>0.58623000000000003</c:v>
                </c:pt>
                <c:pt idx="63">
                  <c:v>0.58569000000000004</c:v>
                </c:pt>
                <c:pt idx="64">
                  <c:v>0.58516999999999997</c:v>
                </c:pt>
                <c:pt idx="65">
                  <c:v>0.58465</c:v>
                </c:pt>
                <c:pt idx="66">
                  <c:v>0.58413999999999999</c:v>
                </c:pt>
                <c:pt idx="67">
                  <c:v>0.58362999999999998</c:v>
                </c:pt>
                <c:pt idx="68">
                  <c:v>0.58313999999999999</c:v>
                </c:pt>
                <c:pt idx="69">
                  <c:v>0.58265</c:v>
                </c:pt>
                <c:pt idx="70">
                  <c:v>0.58216999999999997</c:v>
                </c:pt>
                <c:pt idx="71">
                  <c:v>0.58169999999999999</c:v>
                </c:pt>
                <c:pt idx="72">
                  <c:v>0.58123999999999998</c:v>
                </c:pt>
                <c:pt idx="73">
                  <c:v>0.58077999999999996</c:v>
                </c:pt>
                <c:pt idx="74">
                  <c:v>0.58033000000000001</c:v>
                </c:pt>
                <c:pt idx="75">
                  <c:v>0.57987999999999995</c:v>
                </c:pt>
                <c:pt idx="76">
                  <c:v>0.57943999999999996</c:v>
                </c:pt>
                <c:pt idx="77">
                  <c:v>0.57901000000000002</c:v>
                </c:pt>
                <c:pt idx="78">
                  <c:v>0.57859000000000005</c:v>
                </c:pt>
                <c:pt idx="79">
                  <c:v>0.57816999999999996</c:v>
                </c:pt>
                <c:pt idx="80">
                  <c:v>0.57774999999999999</c:v>
                </c:pt>
                <c:pt idx="81">
                  <c:v>0.57733999999999996</c:v>
                </c:pt>
                <c:pt idx="82">
                  <c:v>0.57694000000000001</c:v>
                </c:pt>
                <c:pt idx="83">
                  <c:v>0.57654000000000005</c:v>
                </c:pt>
                <c:pt idx="84">
                  <c:v>0.57615000000000005</c:v>
                </c:pt>
                <c:pt idx="85">
                  <c:v>0.57576000000000005</c:v>
                </c:pt>
                <c:pt idx="86">
                  <c:v>0.57537000000000005</c:v>
                </c:pt>
                <c:pt idx="87">
                  <c:v>0.57499999999999996</c:v>
                </c:pt>
                <c:pt idx="88">
                  <c:v>0.57462000000000002</c:v>
                </c:pt>
                <c:pt idx="89">
                  <c:v>0.57425000000000004</c:v>
                </c:pt>
                <c:pt idx="90">
                  <c:v>0.57389000000000001</c:v>
                </c:pt>
                <c:pt idx="91">
                  <c:v>0.57352999999999998</c:v>
                </c:pt>
                <c:pt idx="92">
                  <c:v>0.57316999999999996</c:v>
                </c:pt>
                <c:pt idx="93">
                  <c:v>0.57282</c:v>
                </c:pt>
                <c:pt idx="94">
                  <c:v>0.57247000000000003</c:v>
                </c:pt>
                <c:pt idx="95">
                  <c:v>0.57211999999999996</c:v>
                </c:pt>
                <c:pt idx="96">
                  <c:v>0.57177999999999995</c:v>
                </c:pt>
                <c:pt idx="97">
                  <c:v>0.57145000000000001</c:v>
                </c:pt>
                <c:pt idx="98">
                  <c:v>0.57111000000000001</c:v>
                </c:pt>
                <c:pt idx="99">
                  <c:v>0.57077999999999995</c:v>
                </c:pt>
              </c:numCache>
            </c:numRef>
          </c:yVal>
          <c:smooth val="0"/>
        </c:ser>
        <c:ser>
          <c:idx val="6"/>
          <c:order val="2"/>
          <c:tx>
            <c:strRef>
              <c:f>FIXATION_OKOK!$G$2</c:f>
              <c:strCache>
                <c:ptCount val="1"/>
                <c:pt idx="0">
                  <c:v>EXPANSION</c:v>
                </c:pt>
              </c:strCache>
            </c:strRef>
          </c:tx>
          <c:spPr>
            <a:ln w="28575">
              <a:solidFill>
                <a:srgbClr val="00B050"/>
              </a:solidFill>
            </a:ln>
          </c:spPr>
          <c:marker>
            <c:symbol val="none"/>
          </c:marker>
          <c:xVal>
            <c:numRef>
              <c:f>FIXATION_OKOK!$D$3:$D$102</c:f>
              <c:numCache>
                <c:formatCode>General</c:formatCode>
                <c:ptCount val="100"/>
                <c:pt idx="0">
                  <c:v>1E-4</c:v>
                </c:pt>
                <c:pt idx="1">
                  <c:v>0.01</c:v>
                </c:pt>
                <c:pt idx="2">
                  <c:v>0.02</c:v>
                </c:pt>
                <c:pt idx="3">
                  <c:v>0.03</c:v>
                </c:pt>
                <c:pt idx="4">
                  <c:v>0.04</c:v>
                </c:pt>
                <c:pt idx="5">
                  <c:v>0.05</c:v>
                </c:pt>
                <c:pt idx="6">
                  <c:v>0.06</c:v>
                </c:pt>
                <c:pt idx="7">
                  <c:v>7.0000000000000007E-2</c:v>
                </c:pt>
                <c:pt idx="8">
                  <c:v>0.08</c:v>
                </c:pt>
                <c:pt idx="9">
                  <c:v>0.09</c:v>
                </c:pt>
                <c:pt idx="10">
                  <c:v>0.1</c:v>
                </c:pt>
                <c:pt idx="11">
                  <c:v>0.11</c:v>
                </c:pt>
                <c:pt idx="12">
                  <c:v>0.12</c:v>
                </c:pt>
                <c:pt idx="13">
                  <c:v>0.13</c:v>
                </c:pt>
                <c:pt idx="14">
                  <c:v>0.14000000000000001</c:v>
                </c:pt>
                <c:pt idx="15">
                  <c:v>0.15</c:v>
                </c:pt>
                <c:pt idx="16">
                  <c:v>0.16</c:v>
                </c:pt>
                <c:pt idx="17">
                  <c:v>0.17</c:v>
                </c:pt>
                <c:pt idx="18">
                  <c:v>0.18</c:v>
                </c:pt>
                <c:pt idx="19">
                  <c:v>0.19</c:v>
                </c:pt>
                <c:pt idx="20">
                  <c:v>0.2</c:v>
                </c:pt>
                <c:pt idx="21">
                  <c:v>0.21</c:v>
                </c:pt>
                <c:pt idx="22">
                  <c:v>0.22</c:v>
                </c:pt>
                <c:pt idx="23">
                  <c:v>0.23</c:v>
                </c:pt>
                <c:pt idx="24">
                  <c:v>0.24</c:v>
                </c:pt>
                <c:pt idx="25">
                  <c:v>0.25</c:v>
                </c:pt>
                <c:pt idx="26">
                  <c:v>0.26</c:v>
                </c:pt>
                <c:pt idx="27">
                  <c:v>0.27</c:v>
                </c:pt>
                <c:pt idx="28">
                  <c:v>0.28000000000000003</c:v>
                </c:pt>
                <c:pt idx="29">
                  <c:v>0.28999999999999998</c:v>
                </c:pt>
                <c:pt idx="30">
                  <c:v>0.3</c:v>
                </c:pt>
                <c:pt idx="31">
                  <c:v>0.31</c:v>
                </c:pt>
                <c:pt idx="32">
                  <c:v>0.32</c:v>
                </c:pt>
                <c:pt idx="33">
                  <c:v>0.33</c:v>
                </c:pt>
                <c:pt idx="34">
                  <c:v>0.34</c:v>
                </c:pt>
                <c:pt idx="35">
                  <c:v>0.35</c:v>
                </c:pt>
                <c:pt idx="36">
                  <c:v>0.36</c:v>
                </c:pt>
                <c:pt idx="37">
                  <c:v>0.37</c:v>
                </c:pt>
                <c:pt idx="38">
                  <c:v>0.38</c:v>
                </c:pt>
                <c:pt idx="39">
                  <c:v>0.39</c:v>
                </c:pt>
                <c:pt idx="40">
                  <c:v>0.4</c:v>
                </c:pt>
                <c:pt idx="41">
                  <c:v>0.41</c:v>
                </c:pt>
                <c:pt idx="42">
                  <c:v>0.42</c:v>
                </c:pt>
                <c:pt idx="43">
                  <c:v>0.43</c:v>
                </c:pt>
                <c:pt idx="44">
                  <c:v>0.44</c:v>
                </c:pt>
                <c:pt idx="45">
                  <c:v>0.45</c:v>
                </c:pt>
                <c:pt idx="46">
                  <c:v>0.46</c:v>
                </c:pt>
                <c:pt idx="47">
                  <c:v>0.47</c:v>
                </c:pt>
                <c:pt idx="48">
                  <c:v>0.48</c:v>
                </c:pt>
                <c:pt idx="49">
                  <c:v>0.49</c:v>
                </c:pt>
                <c:pt idx="50">
                  <c:v>0.5</c:v>
                </c:pt>
                <c:pt idx="51">
                  <c:v>0.51</c:v>
                </c:pt>
                <c:pt idx="52">
                  <c:v>0.52</c:v>
                </c:pt>
                <c:pt idx="53">
                  <c:v>0.53</c:v>
                </c:pt>
                <c:pt idx="54">
                  <c:v>0.54</c:v>
                </c:pt>
                <c:pt idx="55">
                  <c:v>0.55000000000000004</c:v>
                </c:pt>
                <c:pt idx="56">
                  <c:v>0.56000000000000005</c:v>
                </c:pt>
                <c:pt idx="57">
                  <c:v>0.56999999999999995</c:v>
                </c:pt>
                <c:pt idx="58">
                  <c:v>0.57999999999999996</c:v>
                </c:pt>
                <c:pt idx="59">
                  <c:v>0.59</c:v>
                </c:pt>
                <c:pt idx="60">
                  <c:v>0.6</c:v>
                </c:pt>
                <c:pt idx="61">
                  <c:v>0.61</c:v>
                </c:pt>
                <c:pt idx="62">
                  <c:v>0.62</c:v>
                </c:pt>
                <c:pt idx="63">
                  <c:v>0.63</c:v>
                </c:pt>
                <c:pt idx="64">
                  <c:v>0.64</c:v>
                </c:pt>
                <c:pt idx="65">
                  <c:v>0.65</c:v>
                </c:pt>
                <c:pt idx="66">
                  <c:v>0.66</c:v>
                </c:pt>
                <c:pt idx="67">
                  <c:v>0.67</c:v>
                </c:pt>
                <c:pt idx="68">
                  <c:v>0.68</c:v>
                </c:pt>
                <c:pt idx="69">
                  <c:v>0.69</c:v>
                </c:pt>
                <c:pt idx="70">
                  <c:v>0.7</c:v>
                </c:pt>
                <c:pt idx="71">
                  <c:v>0.71</c:v>
                </c:pt>
                <c:pt idx="72">
                  <c:v>0.72</c:v>
                </c:pt>
                <c:pt idx="73">
                  <c:v>0.73</c:v>
                </c:pt>
                <c:pt idx="74">
                  <c:v>0.74</c:v>
                </c:pt>
                <c:pt idx="75">
                  <c:v>0.75</c:v>
                </c:pt>
                <c:pt idx="76">
                  <c:v>0.76</c:v>
                </c:pt>
                <c:pt idx="77">
                  <c:v>0.77</c:v>
                </c:pt>
                <c:pt idx="78">
                  <c:v>0.78</c:v>
                </c:pt>
                <c:pt idx="79">
                  <c:v>0.79</c:v>
                </c:pt>
                <c:pt idx="80">
                  <c:v>0.8</c:v>
                </c:pt>
                <c:pt idx="81">
                  <c:v>0.81</c:v>
                </c:pt>
                <c:pt idx="82">
                  <c:v>0.82</c:v>
                </c:pt>
                <c:pt idx="83">
                  <c:v>0.83</c:v>
                </c:pt>
                <c:pt idx="84">
                  <c:v>0.84</c:v>
                </c:pt>
                <c:pt idx="85">
                  <c:v>0.85</c:v>
                </c:pt>
                <c:pt idx="86">
                  <c:v>0.86</c:v>
                </c:pt>
                <c:pt idx="87">
                  <c:v>0.87</c:v>
                </c:pt>
                <c:pt idx="88">
                  <c:v>0.88</c:v>
                </c:pt>
                <c:pt idx="89">
                  <c:v>0.89</c:v>
                </c:pt>
                <c:pt idx="90">
                  <c:v>0.9</c:v>
                </c:pt>
                <c:pt idx="91">
                  <c:v>0.91</c:v>
                </c:pt>
                <c:pt idx="92">
                  <c:v>0.92</c:v>
                </c:pt>
                <c:pt idx="93">
                  <c:v>0.93</c:v>
                </c:pt>
                <c:pt idx="94">
                  <c:v>0.94</c:v>
                </c:pt>
                <c:pt idx="95">
                  <c:v>0.95</c:v>
                </c:pt>
                <c:pt idx="96">
                  <c:v>0.96</c:v>
                </c:pt>
                <c:pt idx="97">
                  <c:v>0.97</c:v>
                </c:pt>
                <c:pt idx="98">
                  <c:v>0.98</c:v>
                </c:pt>
                <c:pt idx="99">
                  <c:v>0.99</c:v>
                </c:pt>
              </c:numCache>
            </c:numRef>
          </c:xVal>
          <c:yVal>
            <c:numRef>
              <c:f>FIXATION_OKOK!$G$3:$G$102</c:f>
              <c:numCache>
                <c:formatCode>General</c:formatCode>
                <c:ptCount val="100"/>
                <c:pt idx="0">
                  <c:v>1</c:v>
                </c:pt>
                <c:pt idx="1">
                  <c:v>0.70026999999999995</c:v>
                </c:pt>
                <c:pt idx="2">
                  <c:v>0.66691999999999996</c:v>
                </c:pt>
                <c:pt idx="3">
                  <c:v>0.64842999999999995</c:v>
                </c:pt>
                <c:pt idx="4">
                  <c:v>0.63575999999999999</c:v>
                </c:pt>
                <c:pt idx="5">
                  <c:v>0.62619000000000002</c:v>
                </c:pt>
                <c:pt idx="6">
                  <c:v>0.61851999999999996</c:v>
                </c:pt>
                <c:pt idx="7">
                  <c:v>0.61214999999999997</c:v>
                </c:pt>
                <c:pt idx="8">
                  <c:v>0.60670999999999997</c:v>
                </c:pt>
                <c:pt idx="9">
                  <c:v>0.60197000000000001</c:v>
                </c:pt>
                <c:pt idx="10">
                  <c:v>0.59777999999999998</c:v>
                </c:pt>
                <c:pt idx="11">
                  <c:v>0.59402999999999995</c:v>
                </c:pt>
                <c:pt idx="12">
                  <c:v>0.59062999999999999</c:v>
                </c:pt>
                <c:pt idx="13">
                  <c:v>0.58753999999999995</c:v>
                </c:pt>
                <c:pt idx="14">
                  <c:v>0.58469000000000004</c:v>
                </c:pt>
                <c:pt idx="15">
                  <c:v>0.58206000000000002</c:v>
                </c:pt>
                <c:pt idx="16">
                  <c:v>0.57962000000000002</c:v>
                </c:pt>
                <c:pt idx="17">
                  <c:v>0.57733999999999996</c:v>
                </c:pt>
                <c:pt idx="18">
                  <c:v>0.57520000000000004</c:v>
                </c:pt>
                <c:pt idx="19">
                  <c:v>0.57318999999999998</c:v>
                </c:pt>
                <c:pt idx="20">
                  <c:v>0.57130000000000003</c:v>
                </c:pt>
                <c:pt idx="21">
                  <c:v>0.56950000000000001</c:v>
                </c:pt>
                <c:pt idx="22">
                  <c:v>0.56779999999999997</c:v>
                </c:pt>
                <c:pt idx="23">
                  <c:v>0.56618000000000002</c:v>
                </c:pt>
                <c:pt idx="24">
                  <c:v>0.56462999999999997</c:v>
                </c:pt>
                <c:pt idx="25">
                  <c:v>0.56315999999999999</c:v>
                </c:pt>
                <c:pt idx="26">
                  <c:v>0.56174999999999997</c:v>
                </c:pt>
                <c:pt idx="27">
                  <c:v>0.56040000000000001</c:v>
                </c:pt>
                <c:pt idx="28">
                  <c:v>0.55910000000000004</c:v>
                </c:pt>
                <c:pt idx="29">
                  <c:v>0.55784999999999996</c:v>
                </c:pt>
                <c:pt idx="30">
                  <c:v>0.55664999999999998</c:v>
                </c:pt>
                <c:pt idx="31">
                  <c:v>0.55549000000000004</c:v>
                </c:pt>
                <c:pt idx="32">
                  <c:v>0.55437000000000003</c:v>
                </c:pt>
                <c:pt idx="33">
                  <c:v>0.55328999999999995</c:v>
                </c:pt>
                <c:pt idx="34">
                  <c:v>0.55223999999999995</c:v>
                </c:pt>
                <c:pt idx="35">
                  <c:v>0.55123</c:v>
                </c:pt>
                <c:pt idx="36">
                  <c:v>0.55025000000000002</c:v>
                </c:pt>
                <c:pt idx="37">
                  <c:v>0.54930000000000001</c:v>
                </c:pt>
                <c:pt idx="38">
                  <c:v>0.54837999999999998</c:v>
                </c:pt>
                <c:pt idx="39">
                  <c:v>0.54747999999999997</c:v>
                </c:pt>
                <c:pt idx="40">
                  <c:v>0.54661000000000004</c:v>
                </c:pt>
                <c:pt idx="41">
                  <c:v>0.54576000000000002</c:v>
                </c:pt>
                <c:pt idx="42">
                  <c:v>0.54493000000000003</c:v>
                </c:pt>
                <c:pt idx="43">
                  <c:v>0.54413</c:v>
                </c:pt>
                <c:pt idx="44">
                  <c:v>0.54335</c:v>
                </c:pt>
                <c:pt idx="45">
                  <c:v>0.54257999999999995</c:v>
                </c:pt>
                <c:pt idx="46">
                  <c:v>0.54183999999999999</c:v>
                </c:pt>
                <c:pt idx="47">
                  <c:v>0.54110999999999998</c:v>
                </c:pt>
                <c:pt idx="48">
                  <c:v>0.54039999999999999</c:v>
                </c:pt>
                <c:pt idx="49">
                  <c:v>0.53969999999999996</c:v>
                </c:pt>
                <c:pt idx="50">
                  <c:v>0.53902000000000005</c:v>
                </c:pt>
                <c:pt idx="51">
                  <c:v>0.53835999999999995</c:v>
                </c:pt>
                <c:pt idx="52">
                  <c:v>0.53769999999999996</c:v>
                </c:pt>
                <c:pt idx="53">
                  <c:v>0.53707000000000005</c:v>
                </c:pt>
                <c:pt idx="54">
                  <c:v>0.53644000000000003</c:v>
                </c:pt>
                <c:pt idx="55">
                  <c:v>0.53583000000000003</c:v>
                </c:pt>
                <c:pt idx="56">
                  <c:v>0.53522999999999998</c:v>
                </c:pt>
                <c:pt idx="57">
                  <c:v>0.53464</c:v>
                </c:pt>
                <c:pt idx="58">
                  <c:v>0.53407000000000004</c:v>
                </c:pt>
                <c:pt idx="59">
                  <c:v>0.53349999999999997</c:v>
                </c:pt>
                <c:pt idx="60">
                  <c:v>0.53295000000000003</c:v>
                </c:pt>
                <c:pt idx="61">
                  <c:v>0.53239999999999998</c:v>
                </c:pt>
                <c:pt idx="62">
                  <c:v>0.53186999999999995</c:v>
                </c:pt>
                <c:pt idx="63">
                  <c:v>0.53134000000000003</c:v>
                </c:pt>
                <c:pt idx="64">
                  <c:v>0.53081999999999996</c:v>
                </c:pt>
                <c:pt idx="65">
                  <c:v>0.53030999999999995</c:v>
                </c:pt>
                <c:pt idx="66">
                  <c:v>0.52981</c:v>
                </c:pt>
                <c:pt idx="67">
                  <c:v>0.52932000000000001</c:v>
                </c:pt>
                <c:pt idx="68">
                  <c:v>0.52883999999999998</c:v>
                </c:pt>
                <c:pt idx="69">
                  <c:v>0.52836000000000005</c:v>
                </c:pt>
                <c:pt idx="70">
                  <c:v>0.52790000000000004</c:v>
                </c:pt>
                <c:pt idx="71">
                  <c:v>0.52742999999999995</c:v>
                </c:pt>
                <c:pt idx="72">
                  <c:v>0.52698</c:v>
                </c:pt>
                <c:pt idx="73">
                  <c:v>0.52653000000000005</c:v>
                </c:pt>
                <c:pt idx="74">
                  <c:v>0.52608999999999995</c:v>
                </c:pt>
                <c:pt idx="75">
                  <c:v>0.52566000000000002</c:v>
                </c:pt>
                <c:pt idx="76">
                  <c:v>0.52522999999999997</c:v>
                </c:pt>
                <c:pt idx="77">
                  <c:v>0.52481</c:v>
                </c:pt>
                <c:pt idx="78">
                  <c:v>0.52439999999999998</c:v>
                </c:pt>
                <c:pt idx="79">
                  <c:v>0.52398999999999996</c:v>
                </c:pt>
                <c:pt idx="80">
                  <c:v>0.52358000000000005</c:v>
                </c:pt>
                <c:pt idx="81">
                  <c:v>0.52319000000000004</c:v>
                </c:pt>
                <c:pt idx="82">
                  <c:v>0.52278999999999998</c:v>
                </c:pt>
                <c:pt idx="83">
                  <c:v>0.52239999999999998</c:v>
                </c:pt>
                <c:pt idx="84">
                  <c:v>0.52202000000000004</c:v>
                </c:pt>
                <c:pt idx="85">
                  <c:v>0.52163999999999999</c:v>
                </c:pt>
                <c:pt idx="86">
                  <c:v>0.52127000000000001</c:v>
                </c:pt>
                <c:pt idx="87">
                  <c:v>0.52090000000000003</c:v>
                </c:pt>
                <c:pt idx="88">
                  <c:v>0.52054</c:v>
                </c:pt>
                <c:pt idx="89">
                  <c:v>0.52017999999999998</c:v>
                </c:pt>
                <c:pt idx="90">
                  <c:v>0.51983000000000001</c:v>
                </c:pt>
                <c:pt idx="91">
                  <c:v>0.51948000000000005</c:v>
                </c:pt>
                <c:pt idx="92">
                  <c:v>0.51912999999999998</c:v>
                </c:pt>
                <c:pt idx="93">
                  <c:v>0.51878999999999997</c:v>
                </c:pt>
                <c:pt idx="94">
                  <c:v>0.51844999999999997</c:v>
                </c:pt>
                <c:pt idx="95">
                  <c:v>0.51812000000000002</c:v>
                </c:pt>
                <c:pt idx="96">
                  <c:v>0.51778999999999997</c:v>
                </c:pt>
                <c:pt idx="97">
                  <c:v>0.51746000000000003</c:v>
                </c:pt>
                <c:pt idx="98">
                  <c:v>0.51714000000000004</c:v>
                </c:pt>
                <c:pt idx="99">
                  <c:v>0.51681999999999995</c:v>
                </c:pt>
              </c:numCache>
            </c:numRef>
          </c:yVal>
          <c:smooth val="0"/>
        </c:ser>
        <c:ser>
          <c:idx val="0"/>
          <c:order val="3"/>
          <c:tx>
            <c:strRef>
              <c:f>FIXATION_OKOK!$H$2</c:f>
              <c:strCache>
                <c:ptCount val="1"/>
                <c:pt idx="0">
                  <c:v>REDUCTION</c:v>
                </c:pt>
              </c:strCache>
            </c:strRef>
          </c:tx>
          <c:marker>
            <c:symbol val="none"/>
          </c:marker>
          <c:xVal>
            <c:numRef>
              <c:f>FIXATION_OKOK!$D$3:$D$102</c:f>
              <c:numCache>
                <c:formatCode>General</c:formatCode>
                <c:ptCount val="100"/>
                <c:pt idx="0">
                  <c:v>1E-4</c:v>
                </c:pt>
                <c:pt idx="1">
                  <c:v>0.01</c:v>
                </c:pt>
                <c:pt idx="2">
                  <c:v>0.02</c:v>
                </c:pt>
                <c:pt idx="3">
                  <c:v>0.03</c:v>
                </c:pt>
                <c:pt idx="4">
                  <c:v>0.04</c:v>
                </c:pt>
                <c:pt idx="5">
                  <c:v>0.05</c:v>
                </c:pt>
                <c:pt idx="6">
                  <c:v>0.06</c:v>
                </c:pt>
                <c:pt idx="7">
                  <c:v>7.0000000000000007E-2</c:v>
                </c:pt>
                <c:pt idx="8">
                  <c:v>0.08</c:v>
                </c:pt>
                <c:pt idx="9">
                  <c:v>0.09</c:v>
                </c:pt>
                <c:pt idx="10">
                  <c:v>0.1</c:v>
                </c:pt>
                <c:pt idx="11">
                  <c:v>0.11</c:v>
                </c:pt>
                <c:pt idx="12">
                  <c:v>0.12</c:v>
                </c:pt>
                <c:pt idx="13">
                  <c:v>0.13</c:v>
                </c:pt>
                <c:pt idx="14">
                  <c:v>0.14000000000000001</c:v>
                </c:pt>
                <c:pt idx="15">
                  <c:v>0.15</c:v>
                </c:pt>
                <c:pt idx="16">
                  <c:v>0.16</c:v>
                </c:pt>
                <c:pt idx="17">
                  <c:v>0.17</c:v>
                </c:pt>
                <c:pt idx="18">
                  <c:v>0.18</c:v>
                </c:pt>
                <c:pt idx="19">
                  <c:v>0.19</c:v>
                </c:pt>
                <c:pt idx="20">
                  <c:v>0.2</c:v>
                </c:pt>
                <c:pt idx="21">
                  <c:v>0.21</c:v>
                </c:pt>
                <c:pt idx="22">
                  <c:v>0.22</c:v>
                </c:pt>
                <c:pt idx="23">
                  <c:v>0.23</c:v>
                </c:pt>
                <c:pt idx="24">
                  <c:v>0.24</c:v>
                </c:pt>
                <c:pt idx="25">
                  <c:v>0.25</c:v>
                </c:pt>
                <c:pt idx="26">
                  <c:v>0.26</c:v>
                </c:pt>
                <c:pt idx="27">
                  <c:v>0.27</c:v>
                </c:pt>
                <c:pt idx="28">
                  <c:v>0.28000000000000003</c:v>
                </c:pt>
                <c:pt idx="29">
                  <c:v>0.28999999999999998</c:v>
                </c:pt>
                <c:pt idx="30">
                  <c:v>0.3</c:v>
                </c:pt>
                <c:pt idx="31">
                  <c:v>0.31</c:v>
                </c:pt>
                <c:pt idx="32">
                  <c:v>0.32</c:v>
                </c:pt>
                <c:pt idx="33">
                  <c:v>0.33</c:v>
                </c:pt>
                <c:pt idx="34">
                  <c:v>0.34</c:v>
                </c:pt>
                <c:pt idx="35">
                  <c:v>0.35</c:v>
                </c:pt>
                <c:pt idx="36">
                  <c:v>0.36</c:v>
                </c:pt>
                <c:pt idx="37">
                  <c:v>0.37</c:v>
                </c:pt>
                <c:pt idx="38">
                  <c:v>0.38</c:v>
                </c:pt>
                <c:pt idx="39">
                  <c:v>0.39</c:v>
                </c:pt>
                <c:pt idx="40">
                  <c:v>0.4</c:v>
                </c:pt>
                <c:pt idx="41">
                  <c:v>0.41</c:v>
                </c:pt>
                <c:pt idx="42">
                  <c:v>0.42</c:v>
                </c:pt>
                <c:pt idx="43">
                  <c:v>0.43</c:v>
                </c:pt>
                <c:pt idx="44">
                  <c:v>0.44</c:v>
                </c:pt>
                <c:pt idx="45">
                  <c:v>0.45</c:v>
                </c:pt>
                <c:pt idx="46">
                  <c:v>0.46</c:v>
                </c:pt>
                <c:pt idx="47">
                  <c:v>0.47</c:v>
                </c:pt>
                <c:pt idx="48">
                  <c:v>0.48</c:v>
                </c:pt>
                <c:pt idx="49">
                  <c:v>0.49</c:v>
                </c:pt>
                <c:pt idx="50">
                  <c:v>0.5</c:v>
                </c:pt>
                <c:pt idx="51">
                  <c:v>0.51</c:v>
                </c:pt>
                <c:pt idx="52">
                  <c:v>0.52</c:v>
                </c:pt>
                <c:pt idx="53">
                  <c:v>0.53</c:v>
                </c:pt>
                <c:pt idx="54">
                  <c:v>0.54</c:v>
                </c:pt>
                <c:pt idx="55">
                  <c:v>0.55000000000000004</c:v>
                </c:pt>
                <c:pt idx="56">
                  <c:v>0.56000000000000005</c:v>
                </c:pt>
                <c:pt idx="57">
                  <c:v>0.56999999999999995</c:v>
                </c:pt>
                <c:pt idx="58">
                  <c:v>0.57999999999999996</c:v>
                </c:pt>
                <c:pt idx="59">
                  <c:v>0.59</c:v>
                </c:pt>
                <c:pt idx="60">
                  <c:v>0.6</c:v>
                </c:pt>
                <c:pt idx="61">
                  <c:v>0.61</c:v>
                </c:pt>
                <c:pt idx="62">
                  <c:v>0.62</c:v>
                </c:pt>
                <c:pt idx="63">
                  <c:v>0.63</c:v>
                </c:pt>
                <c:pt idx="64">
                  <c:v>0.64</c:v>
                </c:pt>
                <c:pt idx="65">
                  <c:v>0.65</c:v>
                </c:pt>
                <c:pt idx="66">
                  <c:v>0.66</c:v>
                </c:pt>
                <c:pt idx="67">
                  <c:v>0.67</c:v>
                </c:pt>
                <c:pt idx="68">
                  <c:v>0.68</c:v>
                </c:pt>
                <c:pt idx="69">
                  <c:v>0.69</c:v>
                </c:pt>
                <c:pt idx="70">
                  <c:v>0.7</c:v>
                </c:pt>
                <c:pt idx="71">
                  <c:v>0.71</c:v>
                </c:pt>
                <c:pt idx="72">
                  <c:v>0.72</c:v>
                </c:pt>
                <c:pt idx="73">
                  <c:v>0.73</c:v>
                </c:pt>
                <c:pt idx="74">
                  <c:v>0.74</c:v>
                </c:pt>
                <c:pt idx="75">
                  <c:v>0.75</c:v>
                </c:pt>
                <c:pt idx="76">
                  <c:v>0.76</c:v>
                </c:pt>
                <c:pt idx="77">
                  <c:v>0.77</c:v>
                </c:pt>
                <c:pt idx="78">
                  <c:v>0.78</c:v>
                </c:pt>
                <c:pt idx="79">
                  <c:v>0.79</c:v>
                </c:pt>
                <c:pt idx="80">
                  <c:v>0.8</c:v>
                </c:pt>
                <c:pt idx="81">
                  <c:v>0.81</c:v>
                </c:pt>
                <c:pt idx="82">
                  <c:v>0.82</c:v>
                </c:pt>
                <c:pt idx="83">
                  <c:v>0.83</c:v>
                </c:pt>
                <c:pt idx="84">
                  <c:v>0.84</c:v>
                </c:pt>
                <c:pt idx="85">
                  <c:v>0.85</c:v>
                </c:pt>
                <c:pt idx="86">
                  <c:v>0.86</c:v>
                </c:pt>
                <c:pt idx="87">
                  <c:v>0.87</c:v>
                </c:pt>
                <c:pt idx="88">
                  <c:v>0.88</c:v>
                </c:pt>
                <c:pt idx="89">
                  <c:v>0.89</c:v>
                </c:pt>
                <c:pt idx="90">
                  <c:v>0.9</c:v>
                </c:pt>
                <c:pt idx="91">
                  <c:v>0.91</c:v>
                </c:pt>
                <c:pt idx="92">
                  <c:v>0.92</c:v>
                </c:pt>
                <c:pt idx="93">
                  <c:v>0.93</c:v>
                </c:pt>
                <c:pt idx="94">
                  <c:v>0.94</c:v>
                </c:pt>
                <c:pt idx="95">
                  <c:v>0.95</c:v>
                </c:pt>
                <c:pt idx="96">
                  <c:v>0.96</c:v>
                </c:pt>
                <c:pt idx="97">
                  <c:v>0.97</c:v>
                </c:pt>
                <c:pt idx="98">
                  <c:v>0.98</c:v>
                </c:pt>
                <c:pt idx="99">
                  <c:v>0.99</c:v>
                </c:pt>
              </c:numCache>
            </c:numRef>
          </c:xVal>
          <c:yVal>
            <c:numRef>
              <c:f>FIXATION_OKOK!$H$3:$H$102</c:f>
              <c:numCache>
                <c:formatCode>General</c:formatCode>
                <c:ptCount val="100"/>
                <c:pt idx="0">
                  <c:v>1</c:v>
                </c:pt>
                <c:pt idx="1">
                  <c:v>0.66946000000000006</c:v>
                </c:pt>
                <c:pt idx="2">
                  <c:v>0.63239000000000001</c:v>
                </c:pt>
                <c:pt idx="3">
                  <c:v>0.61180999999999996</c:v>
                </c:pt>
                <c:pt idx="4">
                  <c:v>0.59769000000000005</c:v>
                </c:pt>
                <c:pt idx="5">
                  <c:v>0.58701000000000003</c:v>
                </c:pt>
                <c:pt idx="6">
                  <c:v>0.57845000000000002</c:v>
                </c:pt>
                <c:pt idx="7">
                  <c:v>0.57133</c:v>
                </c:pt>
                <c:pt idx="8">
                  <c:v>0.56525000000000003</c:v>
                </c:pt>
                <c:pt idx="9">
                  <c:v>0.55996000000000001</c:v>
                </c:pt>
                <c:pt idx="10">
                  <c:v>0.55527000000000004</c:v>
                </c:pt>
                <c:pt idx="11">
                  <c:v>0.55106999999999995</c:v>
                </c:pt>
                <c:pt idx="12">
                  <c:v>0.54727000000000003</c:v>
                </c:pt>
                <c:pt idx="13">
                  <c:v>0.54381000000000002</c:v>
                </c:pt>
                <c:pt idx="14">
                  <c:v>0.54061999999999999</c:v>
                </c:pt>
                <c:pt idx="15">
                  <c:v>0.53768000000000005</c:v>
                </c:pt>
                <c:pt idx="16">
                  <c:v>0.53493999999999997</c:v>
                </c:pt>
                <c:pt idx="17">
                  <c:v>0.53239000000000003</c:v>
                </c:pt>
                <c:pt idx="18">
                  <c:v>0.52998999999999996</c:v>
                </c:pt>
                <c:pt idx="19">
                  <c:v>0.52773999999999999</c:v>
                </c:pt>
                <c:pt idx="20">
                  <c:v>0.52561000000000002</c:v>
                </c:pt>
                <c:pt idx="21">
                  <c:v>0.52359999999999995</c:v>
                </c:pt>
                <c:pt idx="22">
                  <c:v>0.52168999999999999</c:v>
                </c:pt>
                <c:pt idx="23">
                  <c:v>0.51987000000000005</c:v>
                </c:pt>
                <c:pt idx="24">
                  <c:v>0.51814000000000004</c:v>
                </c:pt>
                <c:pt idx="25">
                  <c:v>0.51648000000000005</c:v>
                </c:pt>
                <c:pt idx="26">
                  <c:v>0.51490000000000002</c:v>
                </c:pt>
                <c:pt idx="27">
                  <c:v>0.51337999999999995</c:v>
                </c:pt>
                <c:pt idx="28">
                  <c:v>0.51192000000000004</c:v>
                </c:pt>
                <c:pt idx="29">
                  <c:v>0.51051999999999997</c:v>
                </c:pt>
                <c:pt idx="30">
                  <c:v>0.50917000000000001</c:v>
                </c:pt>
                <c:pt idx="31">
                  <c:v>0.50787000000000004</c:v>
                </c:pt>
                <c:pt idx="32">
                  <c:v>0.50661</c:v>
                </c:pt>
                <c:pt idx="33">
                  <c:v>0.50539999999999996</c:v>
                </c:pt>
                <c:pt idx="34">
                  <c:v>0.50422</c:v>
                </c:pt>
                <c:pt idx="35">
                  <c:v>0.50309000000000004</c:v>
                </c:pt>
                <c:pt idx="36">
                  <c:v>0.50199000000000005</c:v>
                </c:pt>
                <c:pt idx="37">
                  <c:v>0.50092000000000003</c:v>
                </c:pt>
                <c:pt idx="38">
                  <c:v>0.49987999999999999</c:v>
                </c:pt>
                <c:pt idx="39">
                  <c:v>0.49886999999999998</c:v>
                </c:pt>
                <c:pt idx="40">
                  <c:v>0.49789</c:v>
                </c:pt>
                <c:pt idx="41">
                  <c:v>0.49693999999999999</c:v>
                </c:pt>
                <c:pt idx="42">
                  <c:v>0.49601000000000001</c:v>
                </c:pt>
                <c:pt idx="43">
                  <c:v>0.49509999999999998</c:v>
                </c:pt>
                <c:pt idx="44">
                  <c:v>0.49421999999999999</c:v>
                </c:pt>
                <c:pt idx="45">
                  <c:v>0.49336000000000002</c:v>
                </c:pt>
                <c:pt idx="46">
                  <c:v>0.49252000000000001</c:v>
                </c:pt>
                <c:pt idx="47">
                  <c:v>0.49170000000000003</c:v>
                </c:pt>
                <c:pt idx="48">
                  <c:v>0.4909</c:v>
                </c:pt>
                <c:pt idx="49">
                  <c:v>0.49012</c:v>
                </c:pt>
                <c:pt idx="50">
                  <c:v>0.48936000000000002</c:v>
                </c:pt>
                <c:pt idx="51">
                  <c:v>0.48860999999999999</c:v>
                </c:pt>
                <c:pt idx="52">
                  <c:v>0.48787999999999998</c:v>
                </c:pt>
                <c:pt idx="53">
                  <c:v>0.48715999999999998</c:v>
                </c:pt>
                <c:pt idx="54">
                  <c:v>0.48646</c:v>
                </c:pt>
                <c:pt idx="55">
                  <c:v>0.48576999999999998</c:v>
                </c:pt>
                <c:pt idx="56">
                  <c:v>0.48509000000000002</c:v>
                </c:pt>
                <c:pt idx="57">
                  <c:v>0.48443000000000003</c:v>
                </c:pt>
                <c:pt idx="58">
                  <c:v>0.48377999999999999</c:v>
                </c:pt>
                <c:pt idx="59">
                  <c:v>0.48314000000000001</c:v>
                </c:pt>
                <c:pt idx="60">
                  <c:v>0.48252</c:v>
                </c:pt>
                <c:pt idx="61">
                  <c:v>0.4819</c:v>
                </c:pt>
                <c:pt idx="62">
                  <c:v>0.48130000000000001</c:v>
                </c:pt>
                <c:pt idx="63">
                  <c:v>0.48071000000000003</c:v>
                </c:pt>
                <c:pt idx="64">
                  <c:v>0.48013</c:v>
                </c:pt>
                <c:pt idx="65">
                  <c:v>0.47954999999999998</c:v>
                </c:pt>
                <c:pt idx="66">
                  <c:v>0.47899000000000003</c:v>
                </c:pt>
                <c:pt idx="67">
                  <c:v>0.47843999999999998</c:v>
                </c:pt>
                <c:pt idx="68">
                  <c:v>0.47788999999999998</c:v>
                </c:pt>
                <c:pt idx="69">
                  <c:v>0.47736000000000001</c:v>
                </c:pt>
                <c:pt idx="70">
                  <c:v>0.47682999999999998</c:v>
                </c:pt>
                <c:pt idx="71">
                  <c:v>0.47631000000000001</c:v>
                </c:pt>
                <c:pt idx="72">
                  <c:v>0.4758</c:v>
                </c:pt>
                <c:pt idx="73">
                  <c:v>0.4753</c:v>
                </c:pt>
                <c:pt idx="74">
                  <c:v>0.4748</c:v>
                </c:pt>
                <c:pt idx="75">
                  <c:v>0.47431000000000001</c:v>
                </c:pt>
                <c:pt idx="76">
                  <c:v>0.47382999999999997</c:v>
                </c:pt>
                <c:pt idx="77">
                  <c:v>0.47336</c:v>
                </c:pt>
                <c:pt idx="78">
                  <c:v>0.47288999999999998</c:v>
                </c:pt>
                <c:pt idx="79">
                  <c:v>0.47243000000000002</c:v>
                </c:pt>
                <c:pt idx="80">
                  <c:v>0.47197</c:v>
                </c:pt>
                <c:pt idx="81">
                  <c:v>0.47151999999999999</c:v>
                </c:pt>
                <c:pt idx="82">
                  <c:v>0.47108</c:v>
                </c:pt>
                <c:pt idx="83">
                  <c:v>0.47064</c:v>
                </c:pt>
                <c:pt idx="84">
                  <c:v>0.47021000000000002</c:v>
                </c:pt>
                <c:pt idx="85">
                  <c:v>0.46977999999999998</c:v>
                </c:pt>
                <c:pt idx="86">
                  <c:v>0.46936</c:v>
                </c:pt>
                <c:pt idx="87">
                  <c:v>0.46894999999999998</c:v>
                </c:pt>
                <c:pt idx="88">
                  <c:v>0.46854000000000001</c:v>
                </c:pt>
                <c:pt idx="89">
                  <c:v>0.46814</c:v>
                </c:pt>
                <c:pt idx="90">
                  <c:v>0.46773999999999999</c:v>
                </c:pt>
                <c:pt idx="91">
                  <c:v>0.46733999999999998</c:v>
                </c:pt>
                <c:pt idx="92">
                  <c:v>0.46694999999999998</c:v>
                </c:pt>
                <c:pt idx="93">
                  <c:v>0.46656999999999998</c:v>
                </c:pt>
                <c:pt idx="94">
                  <c:v>0.46617999999999998</c:v>
                </c:pt>
                <c:pt idx="95">
                  <c:v>0.46581</c:v>
                </c:pt>
                <c:pt idx="96">
                  <c:v>0.46544000000000002</c:v>
                </c:pt>
                <c:pt idx="97">
                  <c:v>0.46506999999999998</c:v>
                </c:pt>
                <c:pt idx="98">
                  <c:v>0.4647</c:v>
                </c:pt>
                <c:pt idx="99">
                  <c:v>0.46433999999999997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8718336"/>
        <c:axId val="128720256"/>
      </c:scatterChart>
      <c:valAx>
        <c:axId val="128718336"/>
        <c:scaling>
          <c:logBase val="10"/>
          <c:orientation val="minMax"/>
          <c:min val="1.0000000000000003E-4"/>
        </c:scaling>
        <c:delete val="0"/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DEPTH</a:t>
                </a:r>
              </a:p>
            </c:rich>
          </c:tx>
          <c:layout>
            <c:manualLayout>
              <c:xMode val="edge"/>
              <c:yMode val="edge"/>
              <c:x val="0.36333634627032568"/>
              <c:y val="3.4151879951176321E-2"/>
            </c:manualLayout>
          </c:layout>
          <c:overlay val="0"/>
        </c:title>
        <c:numFmt formatCode="General" sourceLinked="1"/>
        <c:majorTickMark val="in"/>
        <c:minorTickMark val="in"/>
        <c:tickLblPos val="high"/>
        <c:txPr>
          <a:bodyPr/>
          <a:lstStyle/>
          <a:p>
            <a:pPr>
              <a:defRPr sz="1400" b="1"/>
            </a:pPr>
            <a:endParaRPr lang="en-US"/>
          </a:p>
        </c:txPr>
        <c:crossAx val="128720256"/>
        <c:crosses val="autoZero"/>
        <c:crossBetween val="midCat"/>
      </c:valAx>
      <c:valAx>
        <c:axId val="128720256"/>
        <c:scaling>
          <c:logBase val="10"/>
          <c:orientation val="minMax"/>
          <c:min val="0.1"/>
        </c:scaling>
        <c:delete val="0"/>
        <c:axPos val="l"/>
        <c:majorGridlines/>
        <c:minorGridlines/>
        <c:numFmt formatCode="General" sourceLinked="1"/>
        <c:majorTickMark val="in"/>
        <c:minorTickMark val="in"/>
        <c:tickLblPos val="high"/>
        <c:txPr>
          <a:bodyPr/>
          <a:lstStyle/>
          <a:p>
            <a:pPr>
              <a:defRPr sz="1400" b="1"/>
            </a:pPr>
            <a:endParaRPr lang="en-US"/>
          </a:p>
        </c:txPr>
        <c:crossAx val="128718336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82186891358206404"/>
          <c:y val="0.38816170705934483"/>
          <c:w val="0.1703429244241666"/>
          <c:h val="0.21934758155230596"/>
        </c:manualLayout>
      </c:layout>
      <c:overlay val="0"/>
      <c:txPr>
        <a:bodyPr/>
        <a:lstStyle/>
        <a:p>
          <a:pPr>
            <a:defRPr sz="1600" b="1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088298337707786"/>
          <c:y val="6.1955189536325617E-2"/>
          <c:w val="0.80361701662292218"/>
          <c:h val="0.72033864024681071"/>
        </c:manualLayout>
      </c:layout>
      <c:scatterChart>
        <c:scatterStyle val="smoothMarker"/>
        <c:varyColors val="0"/>
        <c:ser>
          <c:idx val="2"/>
          <c:order val="2"/>
          <c:tx>
            <c:strRef>
              <c:f>Distribution_shallow_OKOK!$R$41</c:f>
              <c:strCache>
                <c:ptCount val="1"/>
                <c:pt idx="0">
                  <c:v>Gain</c:v>
                </c:pt>
              </c:strCache>
            </c:strRef>
          </c:tx>
          <c:spPr>
            <a:ln>
              <a:solidFill>
                <a:srgbClr val="00B050"/>
              </a:solidFill>
            </a:ln>
          </c:spPr>
          <c:marker>
            <c:symbol val="none"/>
          </c:marker>
          <c:xVal>
            <c:numRef>
              <c:f>Distribution_shallow_OKOK!$P$42:$P$541</c:f>
              <c:numCache>
                <c:formatCode>General</c:formatCode>
                <c:ptCount val="500"/>
                <c:pt idx="0">
                  <c:v>503.75327056256839</c:v>
                </c:pt>
                <c:pt idx="1">
                  <c:v>511.118313520892</c:v>
                </c:pt>
                <c:pt idx="2">
                  <c:v>518.59103589480912</c:v>
                </c:pt>
                <c:pt idx="3">
                  <c:v>526.17301199374583</c:v>
                </c:pt>
                <c:pt idx="4">
                  <c:v>533.86583914406185</c:v>
                </c:pt>
                <c:pt idx="5">
                  <c:v>541.67113802556833</c:v>
                </c:pt>
                <c:pt idx="6">
                  <c:v>549.59055301296212</c:v>
                </c:pt>
                <c:pt idx="7">
                  <c:v>557.62575252225554</c:v>
                </c:pt>
                <c:pt idx="8">
                  <c:v>565.77842936226295</c:v>
                </c:pt>
                <c:pt idx="9">
                  <c:v>574.05030109123891</c:v>
                </c:pt>
                <c:pt idx="10">
                  <c:v>582.44311037871773</c:v>
                </c:pt>
                <c:pt idx="11">
                  <c:v>590.95862537265123</c:v>
                </c:pt>
                <c:pt idx="12">
                  <c:v>599.59864007191129</c:v>
                </c:pt>
                <c:pt idx="13">
                  <c:v>608.36497470424104</c:v>
                </c:pt>
                <c:pt idx="14">
                  <c:v>617.25947610972446</c:v>
                </c:pt>
                <c:pt idx="15">
                  <c:v>626.28401812987511</c:v>
                </c:pt>
                <c:pt idx="16">
                  <c:v>635.44050200239985</c:v>
                </c:pt>
                <c:pt idx="17">
                  <c:v>644.73085676174389</c:v>
                </c:pt>
                <c:pt idx="18">
                  <c:v>654.15703964548698</c:v>
                </c:pt>
                <c:pt idx="19">
                  <c:v>663.72103650668532</c:v>
                </c:pt>
                <c:pt idx="20">
                  <c:v>673.42486223223375</c:v>
                </c:pt>
                <c:pt idx="21">
                  <c:v>683.2705611673581</c:v>
                </c:pt>
                <c:pt idx="22">
                  <c:v>693.26020754628325</c:v>
                </c:pt>
                <c:pt idx="23">
                  <c:v>703.39590592928812</c:v>
                </c:pt>
                <c:pt idx="24">
                  <c:v>713.67979164598523</c:v>
                </c:pt>
                <c:pt idx="25">
                  <c:v>724.11403124524281</c:v>
                </c:pt>
                <c:pt idx="26">
                  <c:v>734.70082295160785</c:v>
                </c:pt>
                <c:pt idx="27">
                  <c:v>745.44239712840829</c:v>
                </c:pt>
                <c:pt idx="28">
                  <c:v>756.34101674764156</c:v>
                </c:pt>
                <c:pt idx="29">
                  <c:v>767.39897786671747</c:v>
                </c:pt>
                <c:pt idx="30">
                  <c:v>778.61861011218127</c:v>
                </c:pt>
                <c:pt idx="31">
                  <c:v>790.00227717050461</c:v>
                </c:pt>
                <c:pt idx="32">
                  <c:v>801.5523772860563</c:v>
                </c:pt>
                <c:pt idx="33">
                  <c:v>813.27134376634285</c:v>
                </c:pt>
                <c:pt idx="34">
                  <c:v>825.16164549465361</c:v>
                </c:pt>
                <c:pt idx="35">
                  <c:v>837.22578745018245</c:v>
                </c:pt>
                <c:pt idx="36">
                  <c:v>849.46631123576583</c:v>
                </c:pt>
                <c:pt idx="37">
                  <c:v>861.88579561333131</c:v>
                </c:pt>
                <c:pt idx="38">
                  <c:v>874.48685704718002</c:v>
                </c:pt>
                <c:pt idx="39">
                  <c:v>887.27215025519922</c:v>
                </c:pt>
                <c:pt idx="40">
                  <c:v>900.24436876815412</c:v>
                </c:pt>
                <c:pt idx="41">
                  <c:v>913.40624549713596</c:v>
                </c:pt>
                <c:pt idx="42">
                  <c:v>926.76055330932024</c:v>
                </c:pt>
                <c:pt idx="43">
                  <c:v>940.31010561213611</c:v>
                </c:pt>
                <c:pt idx="44">
                  <c:v>954.05775694598299</c:v>
                </c:pt>
                <c:pt idx="45">
                  <c:v>968.00640358559895</c:v>
                </c:pt>
                <c:pt idx="46">
                  <c:v>982.15898415024333</c:v>
                </c:pt>
                <c:pt idx="47">
                  <c:v>996.51848022277784</c:v>
                </c:pt>
                <c:pt idx="48">
                  <c:v>1011.0879169778134</c:v>
                </c:pt>
                <c:pt idx="49">
                  <c:v>1025.870363819012</c:v>
                </c:pt>
                <c:pt idx="50">
                  <c:v>1040.8689350258242</c:v>
                </c:pt>
                <c:pt idx="51">
                  <c:v>1056.08679040945</c:v>
                </c:pt>
                <c:pt idx="52">
                  <c:v>1071.5271359786143</c:v>
                </c:pt>
                <c:pt idx="53">
                  <c:v>1087.1932246149784</c:v>
                </c:pt>
                <c:pt idx="54">
                  <c:v>1103.0883567584285</c:v>
                </c:pt>
                <c:pt idx="55">
                  <c:v>1119.2158811023978</c:v>
                </c:pt>
                <c:pt idx="56">
                  <c:v>1135.579195299347</c:v>
                </c:pt>
                <c:pt idx="57">
                  <c:v>1152.1817466765683</c:v>
                </c:pt>
                <c:pt idx="58">
                  <c:v>1169.0270329624352</c:v>
                </c:pt>
                <c:pt idx="59">
                  <c:v>1186.1186030232989</c:v>
                </c:pt>
                <c:pt idx="60">
                  <c:v>1203.4600576111313</c:v>
                </c:pt>
                <c:pt idx="61">
                  <c:v>1221.0550501221153</c:v>
                </c:pt>
                <c:pt idx="62">
                  <c:v>1238.9072873663185</c:v>
                </c:pt>
                <c:pt idx="63">
                  <c:v>1257.0205303486284</c:v>
                </c:pt>
                <c:pt idx="64">
                  <c:v>1275.3985950610866</c:v>
                </c:pt>
                <c:pt idx="65">
                  <c:v>1294.0453532868355</c:v>
                </c:pt>
                <c:pt idx="66">
                  <c:v>1312.9647334157862</c:v>
                </c:pt>
                <c:pt idx="67">
                  <c:v>1332.1607212722452</c:v>
                </c:pt>
                <c:pt idx="68">
                  <c:v>1351.6373609546106</c:v>
                </c:pt>
                <c:pt idx="69">
                  <c:v>1371.3987556873708</c:v>
                </c:pt>
                <c:pt idx="70">
                  <c:v>1391.4490686855338</c:v>
                </c:pt>
                <c:pt idx="71">
                  <c:v>1411.792524031727</c:v>
                </c:pt>
                <c:pt idx="72">
                  <c:v>1432.4334075660822</c:v>
                </c:pt>
                <c:pt idx="73">
                  <c:v>1453.3760677891705</c:v>
                </c:pt>
                <c:pt idx="74">
                  <c:v>1474.6249167781041</c:v>
                </c:pt>
                <c:pt idx="75">
                  <c:v>1496.1844311160585</c:v>
                </c:pt>
                <c:pt idx="76">
                  <c:v>1518.0591528353584</c:v>
                </c:pt>
                <c:pt idx="77">
                  <c:v>1540.253690374386</c:v>
                </c:pt>
                <c:pt idx="78">
                  <c:v>1562.7727195484028</c:v>
                </c:pt>
                <c:pt idx="79">
                  <c:v>1585.6209845347821</c:v>
                </c:pt>
                <c:pt idx="80">
                  <c:v>1608.8032988722666</c:v>
                </c:pt>
                <c:pt idx="81">
                  <c:v>1632.3245464751919</c:v>
                </c:pt>
                <c:pt idx="82">
                  <c:v>1656.1896826623777</c:v>
                </c:pt>
                <c:pt idx="83">
                  <c:v>1680.4037352010682</c:v>
                </c:pt>
                <c:pt idx="84">
                  <c:v>1704.9718053661752</c:v>
                </c:pt>
                <c:pt idx="85">
                  <c:v>1729.8990690149603</c:v>
                </c:pt>
                <c:pt idx="86">
                  <c:v>1755.1907776774769</c:v>
                </c:pt>
                <c:pt idx="87">
                  <c:v>1780.8522596629143</c:v>
                </c:pt>
                <c:pt idx="88">
                  <c:v>1806.888921182149</c:v>
                </c:pt>
                <c:pt idx="89">
                  <c:v>1833.3062474866756</c:v>
                </c:pt>
                <c:pt idx="90">
                  <c:v>1860.1098040242314</c:v>
                </c:pt>
                <c:pt idx="91">
                  <c:v>1887.305237611266</c:v>
                </c:pt>
                <c:pt idx="92">
                  <c:v>1914.8982776226037</c:v>
                </c:pt>
                <c:pt idx="93">
                  <c:v>1942.8947371984602</c:v>
                </c:pt>
                <c:pt idx="94">
                  <c:v>1971.3005144691181</c:v>
                </c:pt>
                <c:pt idx="95">
                  <c:v>2000.1215937975276</c:v>
                </c:pt>
                <c:pt idx="96">
                  <c:v>2029.3640470400401</c:v>
                </c:pt>
                <c:pt idx="97">
                  <c:v>2059.0340348255982</c:v>
                </c:pt>
                <c:pt idx="98">
                  <c:v>2089.13780785362</c:v>
                </c:pt>
                <c:pt idx="99">
                  <c:v>2119.681708210866</c:v>
                </c:pt>
                <c:pt idx="100">
                  <c:v>2150.6721707075353</c:v>
                </c:pt>
                <c:pt idx="101">
                  <c:v>2182.1157242329386</c:v>
                </c:pt>
                <c:pt idx="102">
                  <c:v>2214.0189931309455</c:v>
                </c:pt>
                <c:pt idx="103">
                  <c:v>2246.3886985955724</c:v>
                </c:pt>
                <c:pt idx="104">
                  <c:v>2279.2316600869603</c:v>
                </c:pt>
                <c:pt idx="105">
                  <c:v>2312.5547967680131</c:v>
                </c:pt>
                <c:pt idx="106">
                  <c:v>2346.3651289622894</c:v>
                </c:pt>
                <c:pt idx="107">
                  <c:v>2380.6697796326839</c:v>
                </c:pt>
                <c:pt idx="108">
                  <c:v>2415.4759758822797</c:v>
                </c:pt>
                <c:pt idx="109">
                  <c:v>2450.7910504768397</c:v>
                </c:pt>
                <c:pt idx="110">
                  <c:v>2486.6224433896405</c:v>
                </c:pt>
                <c:pt idx="111">
                  <c:v>2522.9777033688792</c:v>
                </c:pt>
                <c:pt idx="112">
                  <c:v>2559.8644895280108</c:v>
                </c:pt>
                <c:pt idx="113">
                  <c:v>2597.2905729592981</c:v>
                </c:pt>
                <c:pt idx="114">
                  <c:v>2635.2638383710155</c:v>
                </c:pt>
                <c:pt idx="115">
                  <c:v>2673.7922857485246</c:v>
                </c:pt>
                <c:pt idx="116">
                  <c:v>2712.8840320396789</c:v>
                </c:pt>
                <c:pt idx="117">
                  <c:v>2752.5473128648468</c:v>
                </c:pt>
                <c:pt idx="118">
                  <c:v>2792.7904842519588</c:v>
                </c:pt>
                <c:pt idx="119">
                  <c:v>2833.6220243968796</c:v>
                </c:pt>
                <c:pt idx="120">
                  <c:v>2875.0505354495767</c:v>
                </c:pt>
                <c:pt idx="121">
                  <c:v>2917.0847453263464</c:v>
                </c:pt>
                <c:pt idx="122">
                  <c:v>2959.7335095485714</c:v>
                </c:pt>
                <c:pt idx="123">
                  <c:v>3003.0058131083483</c:v>
                </c:pt>
                <c:pt idx="124">
                  <c:v>3046.910772361392</c:v>
                </c:pt>
                <c:pt idx="125">
                  <c:v>3091.4576369476181</c:v>
                </c:pt>
                <c:pt idx="126">
                  <c:v>3136.6557917398013</c:v>
                </c:pt>
                <c:pt idx="127">
                  <c:v>3182.5147588207196</c:v>
                </c:pt>
                <c:pt idx="128">
                  <c:v>3229.0441994892417</c:v>
                </c:pt>
                <c:pt idx="129">
                  <c:v>3276.2539162956477</c:v>
                </c:pt>
                <c:pt idx="130">
                  <c:v>3324.1538551068538</c:v>
                </c:pt>
                <c:pt idx="131">
                  <c:v>3372.754107201687</c:v>
                </c:pt>
                <c:pt idx="132">
                  <c:v>3422.0649113968057</c:v>
                </c:pt>
                <c:pt idx="133">
                  <c:v>3472.096656204063</c:v>
                </c:pt>
                <c:pt idx="134">
                  <c:v>3522.859882018628</c:v>
                </c:pt>
                <c:pt idx="135">
                  <c:v>3574.3652833398842</c:v>
                </c:pt>
                <c:pt idx="136">
                  <c:v>3626.6237110244097</c:v>
                </c:pt>
                <c:pt idx="137">
                  <c:v>3679.6461745719703</c:v>
                </c:pt>
                <c:pt idx="138">
                  <c:v>3733.4438444449361</c:v>
                </c:pt>
                <c:pt idx="139">
                  <c:v>3788.0280544216116</c:v>
                </c:pt>
                <c:pt idx="140">
                  <c:v>3843.4103039839592</c:v>
                </c:pt>
                <c:pt idx="141">
                  <c:v>3899.6022607402806</c:v>
                </c:pt>
                <c:pt idx="142">
                  <c:v>3956.615762883202</c:v>
                </c:pt>
                <c:pt idx="143">
                  <c:v>4014.4628216837741</c:v>
                </c:pt>
                <c:pt idx="144">
                  <c:v>4073.1556240218579</c:v>
                </c:pt>
                <c:pt idx="145">
                  <c:v>4132.7065349536224</c:v>
                </c:pt>
                <c:pt idx="146">
                  <c:v>4193.1281003165332</c:v>
                </c:pt>
                <c:pt idx="147">
                  <c:v>4254.4330493724374</c:v>
                </c:pt>
                <c:pt idx="148">
                  <c:v>4316.6342974892887</c:v>
                </c:pt>
                <c:pt idx="149">
                  <c:v>4379.7449488620841</c:v>
                </c:pt>
                <c:pt idx="150">
                  <c:v>4443.7782992735765</c:v>
                </c:pt>
                <c:pt idx="151">
                  <c:v>4508.7478388953523</c:v>
                </c:pt>
                <c:pt idx="152">
                  <c:v>4574.667255129857</c:v>
                </c:pt>
                <c:pt idx="153">
                  <c:v>4641.5504354940131</c:v>
                </c:pt>
                <c:pt idx="154">
                  <c:v>4709.4114705448756</c:v>
                </c:pt>
                <c:pt idx="155">
                  <c:v>4778.2646568482578</c:v>
                </c:pt>
                <c:pt idx="156">
                  <c:v>4848.1244999905639</c:v>
                </c:pt>
                <c:pt idx="157">
                  <c:v>4919.0057176347773</c:v>
                </c:pt>
                <c:pt idx="158">
                  <c:v>4990.9232426210838</c:v>
                </c:pt>
                <c:pt idx="159">
                  <c:v>5063.8922261128391</c:v>
                </c:pt>
                <c:pt idx="160">
                  <c:v>5137.9280407885226</c:v>
                </c:pt>
                <c:pt idx="161">
                  <c:v>5213.0462840802456</c:v>
                </c:pt>
                <c:pt idx="162">
                  <c:v>5289.2627814602047</c:v>
                </c:pt>
                <c:pt idx="163">
                  <c:v>5366.5935897739855</c:v>
                </c:pt>
                <c:pt idx="164">
                  <c:v>5445.0550006238</c:v>
                </c:pt>
                <c:pt idx="165">
                  <c:v>5524.6635438005742</c:v>
                </c:pt>
                <c:pt idx="166">
                  <c:v>5605.4359907664038</c:v>
                </c:pt>
                <c:pt idx="167">
                  <c:v>5687.3893581877519</c:v>
                </c:pt>
                <c:pt idx="168">
                  <c:v>5770.5409115205657</c:v>
                </c:pt>
                <c:pt idx="169">
                  <c:v>5854.9081686475483</c:v>
                </c:pt>
                <c:pt idx="170">
                  <c:v>5940.5089035687724</c:v>
                </c:pt>
                <c:pt idx="171">
                  <c:v>6027.3611501461992</c:v>
                </c:pt>
                <c:pt idx="172">
                  <c:v>6115.4832059029395</c:v>
                </c:pt>
                <c:pt idx="173">
                  <c:v>6204.8936358780729</c:v>
                </c:pt>
                <c:pt idx="174">
                  <c:v>6295.6112765378211</c:v>
                </c:pt>
                <c:pt idx="175">
                  <c:v>6387.6552397439036</c:v>
                </c:pt>
                <c:pt idx="176">
                  <c:v>6481.0449167799134</c:v>
                </c:pt>
                <c:pt idx="177">
                  <c:v>6575.799982436547</c:v>
                </c:pt>
                <c:pt idx="178">
                  <c:v>6671.9403991566332</c:v>
                </c:pt>
                <c:pt idx="179">
                  <c:v>6769.4864212405755</c:v>
                </c:pt>
                <c:pt idx="180">
                  <c:v>6868.4585991135718</c:v>
                </c:pt>
                <c:pt idx="181">
                  <c:v>6968.8777836549307</c:v>
                </c:pt>
                <c:pt idx="182">
                  <c:v>7070.7651305908703</c:v>
                </c:pt>
                <c:pt idx="183">
                  <c:v>7174.1421049514702</c:v>
                </c:pt>
                <c:pt idx="184">
                  <c:v>7279.0304855928025</c:v>
                </c:pt>
                <c:pt idx="185">
                  <c:v>7385.4523697851673</c:v>
                </c:pt>
                <c:pt idx="186">
                  <c:v>7493.430177868423</c:v>
                </c:pt>
                <c:pt idx="187">
                  <c:v>7602.9866579753671</c:v>
                </c:pt>
                <c:pt idx="188">
                  <c:v>7714.1448908240045</c:v>
                </c:pt>
                <c:pt idx="189">
                  <c:v>7826.9282945807672</c:v>
                </c:pt>
                <c:pt idx="190">
                  <c:v>7941.3606297930419</c:v>
                </c:pt>
                <c:pt idx="191">
                  <c:v>8057.4660043956765</c:v>
                </c:pt>
                <c:pt idx="192">
                  <c:v>8175.2688787895695</c:v>
                </c:pt>
                <c:pt idx="193">
                  <c:v>8294.7940709950453</c:v>
                </c:pt>
                <c:pt idx="194">
                  <c:v>8416.0667618802054</c:v>
                </c:pt>
                <c:pt idx="195">
                  <c:v>8539.1125004659643</c:v>
                </c:pt>
                <c:pt idx="196">
                  <c:v>8663.9572093085553</c:v>
                </c:pt>
                <c:pt idx="197">
                  <c:v>8790.6271899607309</c:v>
                </c:pt>
                <c:pt idx="198">
                  <c:v>8919.1491285128359</c:v>
                </c:pt>
                <c:pt idx="199">
                  <c:v>9049.5501012148652</c:v>
                </c:pt>
                <c:pt idx="200">
                  <c:v>9181.8575801807365</c:v>
                </c:pt>
                <c:pt idx="201">
                  <c:v>9316.099439175945</c:v>
                </c:pt>
                <c:pt idx="202">
                  <c:v>9452.3039594898455</c:v>
                </c:pt>
                <c:pt idx="203">
                  <c:v>9590.4998358938537</c:v>
                </c:pt>
                <c:pt idx="204">
                  <c:v>9730.7161826865195</c:v>
                </c:pt>
                <c:pt idx="205">
                  <c:v>9872.9825398273915</c:v>
                </c:pt>
                <c:pt idx="206">
                  <c:v>10017.328879160152</c:v>
                </c:pt>
                <c:pt idx="207">
                  <c:v>10163.785610726905</c:v>
                </c:pt>
                <c:pt idx="208">
                  <c:v>10312.383589174953</c:v>
                </c:pt>
                <c:pt idx="209">
                  <c:v>10463.15412025689</c:v>
                </c:pt>
                <c:pt idx="210">
                  <c:v>10616.128967425999</c:v>
                </c:pt>
                <c:pt idx="211">
                  <c:v>10771.340358527985</c:v>
                </c:pt>
                <c:pt idx="212">
                  <c:v>10928.820992590539</c:v>
                </c:pt>
                <c:pt idx="213">
                  <c:v>11088.604046712162</c:v>
                </c:pt>
                <c:pt idx="214">
                  <c:v>11250.723183051819</c:v>
                </c:pt>
                <c:pt idx="215">
                  <c:v>11415.212555920227</c:v>
                </c:pt>
                <c:pt idx="216">
                  <c:v>11582.10681897653</c:v>
                </c:pt>
                <c:pt idx="217">
                  <c:v>11751.441132527243</c:v>
                </c:pt>
                <c:pt idx="218">
                  <c:v>11923.251170934764</c:v>
                </c:pt>
                <c:pt idx="219">
                  <c:v>12097.573130132674</c:v>
                </c:pt>
                <c:pt idx="220">
                  <c:v>12274.443735251269</c:v>
                </c:pt>
                <c:pt idx="221">
                  <c:v>12453.900248354776</c:v>
                </c:pt>
                <c:pt idx="222">
                  <c:v>12635.980476291305</c:v>
                </c:pt>
                <c:pt idx="223">
                  <c:v>12820.722778657873</c:v>
                </c:pt>
                <c:pt idx="224">
                  <c:v>13008.166075881767</c:v>
                </c:pt>
                <c:pt idx="225">
                  <c:v>13198.349857420058</c:v>
                </c:pt>
                <c:pt idx="226">
                  <c:v>13391.314190079</c:v>
                </c:pt>
                <c:pt idx="227">
                  <c:v>13587.099726455177</c:v>
                </c:pt>
                <c:pt idx="228">
                  <c:v>13785.747713499728</c:v>
                </c:pt>
                <c:pt idx="229">
                  <c:v>13987.300001208216</c:v>
                </c:pt>
                <c:pt idx="230">
                  <c:v>14191.799051437323</c:v>
                </c:pt>
                <c:pt idx="231">
                  <c:v>14399.287946850374</c:v>
                </c:pt>
                <c:pt idx="232">
                  <c:v>14609.810399993699</c:v>
                </c:pt>
                <c:pt idx="233">
                  <c:v>14823.410762505977</c:v>
                </c:pt>
                <c:pt idx="234">
                  <c:v>15040.13403446172</c:v>
                </c:pt>
                <c:pt idx="235">
                  <c:v>15260.025873851753</c:v>
                </c:pt>
                <c:pt idx="236">
                  <c:v>15483.132606202153</c:v>
                </c:pt>
                <c:pt idx="237">
                  <c:v>15709.501234333828</c:v>
                </c:pt>
                <c:pt idx="238">
                  <c:v>15939.179448264777</c:v>
                </c:pt>
                <c:pt idx="239">
                  <c:v>16172.215635257286</c:v>
                </c:pt>
                <c:pt idx="240">
                  <c:v>16408.658890011582</c:v>
                </c:pt>
                <c:pt idx="241">
                  <c:v>16648.559025009079</c:v>
                </c:pt>
                <c:pt idx="242">
                  <c:v>16891.966581006556</c:v>
                </c:pt>
                <c:pt idx="243">
                  <c:v>17138.932837683238</c:v>
                </c:pt>
                <c:pt idx="244">
                  <c:v>17389.509824445828</c:v>
                </c:pt>
                <c:pt idx="245">
                  <c:v>17643.750331387218</c:v>
                </c:pt>
                <c:pt idx="246">
                  <c:v>17901.70792040987</c:v>
                </c:pt>
                <c:pt idx="247">
                  <c:v>18163.436936509224</c:v>
                </c:pt>
                <c:pt idx="248">
                  <c:v>18428.992519222942</c:v>
                </c:pt>
                <c:pt idx="249">
                  <c:v>18698.430614247351</c:v>
                </c:pt>
                <c:pt idx="250">
                  <c:v>18971.807985223746</c:v>
                </c:pt>
                <c:pt idx="251">
                  <c:v>19249.182225697008</c:v>
                </c:pt>
                <c:pt idx="252">
                  <c:v>19530.611771249227</c:v>
                </c:pt>
                <c:pt idx="253">
                  <c:v>19816.155911810227</c:v>
                </c:pt>
                <c:pt idx="254">
                  <c:v>20105.874804148745</c:v>
                </c:pt>
                <c:pt idx="255">
                  <c:v>20399.829484545866</c:v>
                </c:pt>
                <c:pt idx="256">
                  <c:v>20698.081881653638</c:v>
                </c:pt>
                <c:pt idx="257">
                  <c:v>21000.694829541815</c:v>
                </c:pt>
                <c:pt idx="258">
                  <c:v>21307.732080935701</c:v>
                </c:pt>
                <c:pt idx="259">
                  <c:v>21619.258320646815</c:v>
                </c:pt>
                <c:pt idx="260">
                  <c:v>21935.33917920051</c:v>
                </c:pt>
                <c:pt idx="261">
                  <c:v>22256.041246662593</c:v>
                </c:pt>
                <c:pt idx="262">
                  <c:v>22581.432086668112</c:v>
                </c:pt>
                <c:pt idx="263">
                  <c:v>22911.58025065525</c:v>
                </c:pt>
                <c:pt idx="264">
                  <c:v>23246.555292307523</c:v>
                </c:pt>
                <c:pt idx="265">
                  <c:v>23586.427782206552</c:v>
                </c:pt>
                <c:pt idx="266">
                  <c:v>23931.269322699816</c:v>
                </c:pt>
                <c:pt idx="267">
                  <c:v>24281.15256298539</c:v>
                </c:pt>
                <c:pt idx="268">
                  <c:v>24636.151214416452</c:v>
                </c:pt>
                <c:pt idx="269">
                  <c:v>24996.340066032866</c:v>
                </c:pt>
                <c:pt idx="270">
                  <c:v>25361.795000313632</c:v>
                </c:pt>
                <c:pt idx="271">
                  <c:v>25732.593009166052</c:v>
                </c:pt>
                <c:pt idx="272">
                  <c:v>26108.812210144948</c:v>
                </c:pt>
                <c:pt idx="273">
                  <c:v>26490.531862910211</c:v>
                </c:pt>
                <c:pt idx="274">
                  <c:v>26877.832385924739</c:v>
                </c:pt>
                <c:pt idx="275">
                  <c:v>27270.795373396519</c:v>
                </c:pt>
                <c:pt idx="276">
                  <c:v>27669.503612468357</c:v>
                </c:pt>
                <c:pt idx="277">
                  <c:v>28074.041100659255</c:v>
                </c:pt>
                <c:pt idx="278">
                  <c:v>28484.493063560021</c:v>
                </c:pt>
                <c:pt idx="279">
                  <c:v>28900.945972788515</c:v>
                </c:pt>
                <c:pt idx="280">
                  <c:v>29323.487564206982</c:v>
                </c:pt>
                <c:pt idx="281">
                  <c:v>29752.206856405486</c:v>
                </c:pt>
                <c:pt idx="282">
                  <c:v>30187.194169455794</c:v>
                </c:pt>
                <c:pt idx="283">
                  <c:v>30628.541143939943</c:v>
                </c:pt>
                <c:pt idx="284">
                  <c:v>31076.340760256018</c:v>
                </c:pt>
                <c:pt idx="285">
                  <c:v>31530.687358206982</c:v>
                </c:pt>
                <c:pt idx="286">
                  <c:v>31991.676656875581</c:v>
                </c:pt>
                <c:pt idx="287">
                  <c:v>32459.405774789881</c:v>
                </c:pt>
                <c:pt idx="288">
                  <c:v>32933.973250383562</c:v>
                </c:pt>
                <c:pt idx="289">
                  <c:v>33415.479062755745</c:v>
                </c:pt>
                <c:pt idx="290">
                  <c:v>33904.024652733358</c:v>
                </c:pt>
                <c:pt idx="291">
                  <c:v>34399.712944242689</c:v>
                </c:pt>
                <c:pt idx="292">
                  <c:v>34902.648365992703</c:v>
                </c:pt>
                <c:pt idx="293">
                  <c:v>35412.936873475235</c:v>
                </c:pt>
                <c:pt idx="294">
                  <c:v>35930.685971287006</c:v>
                </c:pt>
                <c:pt idx="295">
                  <c:v>36456.004735778639</c:v>
                </c:pt>
                <c:pt idx="296">
                  <c:v>36989.003838033583</c:v>
                </c:pt>
                <c:pt idx="297">
                  <c:v>37529.795567183115</c:v>
                </c:pt>
                <c:pt idx="298">
                  <c:v>38078.49385406611</c:v>
                </c:pt>
                <c:pt idx="299">
                  <c:v>38635.214295226222</c:v>
                </c:pt>
                <c:pt idx="300">
                  <c:v>39200.074177268456</c:v>
                </c:pt>
                <c:pt idx="301">
                  <c:v>39773.192501567537</c:v>
                </c:pt>
                <c:pt idx="302">
                  <c:v>40354.690009338767</c:v>
                </c:pt>
                <c:pt idx="303">
                  <c:v>40944.689207074356</c:v>
                </c:pt>
                <c:pt idx="304">
                  <c:v>41543.31439235303</c:v>
                </c:pt>
                <c:pt idx="305">
                  <c:v>42150.691680026248</c:v>
                </c:pt>
                <c:pt idx="306">
                  <c:v>42766.949028787036</c:v>
                </c:pt>
                <c:pt idx="307">
                  <c:v>43392.216268127515</c:v>
                </c:pt>
                <c:pt idx="308">
                  <c:v>44026.62512569128</c:v>
                </c:pt>
                <c:pt idx="309">
                  <c:v>44670.309255024258</c:v>
                </c:pt>
                <c:pt idx="310">
                  <c:v>45323.404263732518</c:v>
                </c:pt>
                <c:pt idx="311">
                  <c:v>45986.04774205081</c:v>
                </c:pt>
                <c:pt idx="312">
                  <c:v>46658.379291830075</c:v>
                </c:pt>
                <c:pt idx="313">
                  <c:v>47340.540555947046</c:v>
                </c:pt>
                <c:pt idx="314">
                  <c:v>48032.675248145591</c:v>
                </c:pt>
                <c:pt idx="315">
                  <c:v>48734.929183312524</c:v>
                </c:pt>
                <c:pt idx="316">
                  <c:v>49447.450308197826</c:v>
                </c:pt>
                <c:pt idx="317">
                  <c:v>50170.388732583087</c:v>
                </c:pt>
                <c:pt idx="318">
                  <c:v>50903.896760905453</c:v>
                </c:pt>
                <c:pt idx="319">
                  <c:v>51648.128924344092</c:v>
                </c:pt>
                <c:pt idx="320">
                  <c:v>52403.242013376752</c:v>
                </c:pt>
                <c:pt idx="321">
                  <c:v>53169.395110810568</c:v>
                </c:pt>
                <c:pt idx="322">
                  <c:v>53946.749625297212</c:v>
                </c:pt>
                <c:pt idx="323">
                  <c:v>54735.469325336999</c:v>
                </c:pt>
                <c:pt idx="324">
                  <c:v>55535.720373781587</c:v>
                </c:pt>
                <c:pt idx="325">
                  <c:v>56347.671362839181</c:v>
                </c:pt>
                <c:pt idx="326">
                  <c:v>57171.49334959207</c:v>
                </c:pt>
                <c:pt idx="327">
                  <c:v>58007.359892038636</c:v>
                </c:pt>
                <c:pt idx="328">
                  <c:v>58855.447085649648</c:v>
                </c:pt>
                <c:pt idx="329">
                  <c:v>59715.933600472643</c:v>
                </c:pt>
                <c:pt idx="330">
                  <c:v>60589.000718771837</c:v>
                </c:pt>
                <c:pt idx="331">
                  <c:v>61474.832373219142</c:v>
                </c:pt>
                <c:pt idx="332">
                  <c:v>62373.615185643946</c:v>
                </c:pt>
                <c:pt idx="333">
                  <c:v>63285.538506350465</c:v>
                </c:pt>
                <c:pt idx="334">
                  <c:v>64210.794454007868</c:v>
                </c:pt>
                <c:pt idx="335">
                  <c:v>65149.577956125395</c:v>
                </c:pt>
                <c:pt idx="336">
                  <c:v>66102.086790117828</c:v>
                </c:pt>
                <c:pt idx="337">
                  <c:v>67068.521624973277</c:v>
                </c:pt>
                <c:pt idx="338">
                  <c:v>68049.086063527604</c:v>
                </c:pt>
                <c:pt idx="339">
                  <c:v>69043.986685359545</c:v>
                </c:pt>
                <c:pt idx="340">
                  <c:v>70053.433090310282</c:v>
                </c:pt>
                <c:pt idx="341">
                  <c:v>71077.637942641872</c:v>
                </c:pt>
                <c:pt idx="342">
                  <c:v>72116.81701583993</c:v>
                </c:pt>
                <c:pt idx="343">
                  <c:v>73171.189238071063</c:v>
                </c:pt>
                <c:pt idx="344">
                  <c:v>74240.97673830537</c:v>
                </c:pt>
                <c:pt idx="345">
                  <c:v>75326.404893113766</c:v>
                </c:pt>
                <c:pt idx="346">
                  <c:v>76427.702374149012</c:v>
                </c:pt>
                <c:pt idx="347">
                  <c:v>77545.101196320436</c:v>
                </c:pt>
                <c:pt idx="348">
                  <c:v>78678.836766673237</c:v>
                </c:pt>
                <c:pt idx="349">
                  <c:v>79829.147933984015</c:v>
                </c:pt>
                <c:pt idx="350">
                  <c:v>80996.277039078675</c:v>
                </c:pt>
                <c:pt idx="351">
                  <c:v>82180.46996588746</c:v>
                </c:pt>
                <c:pt idx="352">
                  <c:v>83381.976193247567</c:v>
                </c:pt>
                <c:pt idx="353">
                  <c:v>84601.048847458529</c:v>
                </c:pt>
                <c:pt idx="354">
                  <c:v>85837.944755617718</c:v>
                </c:pt>
                <c:pt idx="355">
                  <c:v>87092.924499716028</c:v>
                </c:pt>
                <c:pt idx="356">
                  <c:v>88366.252471542684</c:v>
                </c:pt>
                <c:pt idx="357">
                  <c:v>89658.196928383899</c:v>
                </c:pt>
                <c:pt idx="358">
                  <c:v>90969.030049538283</c:v>
                </c:pt>
                <c:pt idx="359">
                  <c:v>92299.027993658252</c:v>
                </c:pt>
                <c:pt idx="360">
                  <c:v>93648.470956927966</c:v>
                </c:pt>
                <c:pt idx="361">
                  <c:v>95017.643232094968</c:v>
                </c:pt>
                <c:pt idx="362">
                  <c:v>96406.833268363102</c:v>
                </c:pt>
                <c:pt idx="363">
                  <c:v>97816.333732160667</c:v>
                </c:pt>
                <c:pt idx="364">
                  <c:v>99246.441568797469</c:v>
                </c:pt>
                <c:pt idx="365">
                  <c:v>100697.45806502509</c:v>
                </c:pt>
                <c:pt idx="366">
                  <c:v>102169.68891250847</c:v>
                </c:pt>
                <c:pt idx="367">
                  <c:v>103663.44427222812</c:v>
                </c:pt>
                <c:pt idx="368">
                  <c:v>105179.03883982284</c:v>
                </c:pt>
                <c:pt idx="369">
                  <c:v>106716.79191188794</c:v>
                </c:pt>
                <c:pt idx="370">
                  <c:v>108277.02745324264</c:v>
                </c:pt>
                <c:pt idx="371">
                  <c:v>109860.074165182</c:v>
                </c:pt>
                <c:pt idx="372">
                  <c:v>111466.26555472382</c:v>
                </c:pt>
                <c:pt idx="373">
                  <c:v>113095.94000487179</c:v>
                </c:pt>
                <c:pt idx="374">
                  <c:v>114749.44084590378</c:v>
                </c:pt>
                <c:pt idx="375">
                  <c:v>116427.11642770187</c:v>
                </c:pt>
                <c:pt idx="376">
                  <c:v>118129.32019314046</c:v>
                </c:pt>
                <c:pt idx="377">
                  <c:v>119856.41075254942</c:v>
                </c:pt>
                <c:pt idx="378">
                  <c:v>121608.75195926186</c:v>
                </c:pt>
                <c:pt idx="379">
                  <c:v>123386.71298626979</c:v>
                </c:pt>
                <c:pt idx="380">
                  <c:v>125190.66840399614</c:v>
                </c:pt>
                <c:pt idx="381">
                  <c:v>127020.99825921858</c:v>
                </c:pt>
                <c:pt idx="382">
                  <c:v>128878.08815511841</c:v>
                </c:pt>
                <c:pt idx="383">
                  <c:v>130762.32933252829</c:v>
                </c:pt>
                <c:pt idx="384">
                  <c:v>132674.11875235493</c:v>
                </c:pt>
                <c:pt idx="385">
                  <c:v>134613.85917920622</c:v>
                </c:pt>
                <c:pt idx="386">
                  <c:v>136581.95926624528</c:v>
                </c:pt>
                <c:pt idx="387">
                  <c:v>138578.83364128298</c:v>
                </c:pt>
                <c:pt idx="388">
                  <c:v>140604.90299412847</c:v>
                </c:pt>
                <c:pt idx="389">
                  <c:v>142660.5941652171</c:v>
                </c:pt>
                <c:pt idx="390">
                  <c:v>144746.34023553709</c:v>
                </c:pt>
                <c:pt idx="391">
                  <c:v>146862.58061786604</c:v>
                </c:pt>
                <c:pt idx="392">
                  <c:v>149009.76114934497</c:v>
                </c:pt>
                <c:pt idx="393">
                  <c:v>151188.33418540447</c:v>
                </c:pt>
                <c:pt idx="394">
                  <c:v>153398.75869506435</c:v>
                </c:pt>
                <c:pt idx="395">
                  <c:v>155641.50035762621</c:v>
                </c:pt>
                <c:pt idx="396">
                  <c:v>157917.03166078139</c:v>
                </c:pt>
                <c:pt idx="397">
                  <c:v>160225.83200014924</c:v>
                </c:pt>
                <c:pt idx="398">
                  <c:v>162568.38778027587</c:v>
                </c:pt>
                <c:pt idx="399">
                  <c:v>164945.19251710657</c:v>
                </c:pt>
                <c:pt idx="400">
                  <c:v>167356.74694195596</c:v>
                </c:pt>
                <c:pt idx="401">
                  <c:v>169803.55910699873</c:v>
                </c:pt>
                <c:pt idx="402">
                  <c:v>172286.14449230567</c:v>
                </c:pt>
                <c:pt idx="403">
                  <c:v>174805.02611443918</c:v>
                </c:pt>
                <c:pt idx="404">
                  <c:v>177360.73463664073</c:v>
                </c:pt>
                <c:pt idx="405">
                  <c:v>179953.80848062754</c:v>
                </c:pt>
                <c:pt idx="406">
                  <c:v>182584.7939400243</c:v>
                </c:pt>
                <c:pt idx="407">
                  <c:v>185254.24529544867</c:v>
                </c:pt>
                <c:pt idx="408">
                  <c:v>187962.72493130065</c:v>
                </c:pt>
                <c:pt idx="409">
                  <c:v>190710.80345421861</c:v>
                </c:pt>
                <c:pt idx="410">
                  <c:v>193499.05981330501</c:v>
                </c:pt>
                <c:pt idx="411">
                  <c:v>196328.08142209463</c:v>
                </c:pt>
                <c:pt idx="412">
                  <c:v>199198.46428230737</c:v>
                </c:pt>
                <c:pt idx="413">
                  <c:v>202110.81310940874</c:v>
                </c:pt>
                <c:pt idx="414">
                  <c:v>205065.74146000759</c:v>
                </c:pt>
                <c:pt idx="415">
                  <c:v>208063.87186111981</c:v>
                </c:pt>
                <c:pt idx="416">
                  <c:v>211105.83594131505</c:v>
                </c:pt>
                <c:pt idx="417">
                  <c:v>214192.27456378625</c:v>
                </c:pt>
                <c:pt idx="418">
                  <c:v>217323.83796136285</c:v>
                </c:pt>
                <c:pt idx="419">
                  <c:v>220501.18587349774</c:v>
                </c:pt>
                <c:pt idx="420">
                  <c:v>223724.9876852571</c:v>
                </c:pt>
                <c:pt idx="421">
                  <c:v>226995.92256834445</c:v>
                </c:pt>
                <c:pt idx="422">
                  <c:v>230314.67962418057</c:v>
                </c:pt>
                <c:pt idx="423">
                  <c:v>233681.95802908303</c:v>
                </c:pt>
                <c:pt idx="424">
                  <c:v>237098.46718156405</c:v>
                </c:pt>
                <c:pt idx="425">
                  <c:v>240564.92685178097</c:v>
                </c:pt>
                <c:pt idx="426">
                  <c:v>244082.06733317254</c:v>
                </c:pt>
                <c:pt idx="427">
                  <c:v>247650.62959631693</c:v>
                </c:pt>
                <c:pt idx="428">
                  <c:v>251271.36544503059</c:v>
                </c:pt>
                <c:pt idx="429">
                  <c:v>254945.03767475623</c:v>
                </c:pt>
                <c:pt idx="430">
                  <c:v>258672.42023326346</c:v>
                </c:pt>
                <c:pt idx="431">
                  <c:v>262454.29838369979</c:v>
                </c:pt>
                <c:pt idx="432">
                  <c:v>266291.46887002455</c:v>
                </c:pt>
                <c:pt idx="433">
                  <c:v>270184.74008486496</c:v>
                </c:pt>
                <c:pt idx="434">
                  <c:v>274134.9322398121</c:v>
                </c:pt>
                <c:pt idx="435">
                  <c:v>278142.87753824855</c:v>
                </c:pt>
                <c:pt idx="436">
                  <c:v>282209.42035063141</c:v>
                </c:pt>
                <c:pt idx="437">
                  <c:v>286335.41739240685</c:v>
                </c:pt>
                <c:pt idx="438">
                  <c:v>290521.73790448939</c:v>
                </c:pt>
                <c:pt idx="439">
                  <c:v>294769.26383638749</c:v>
                </c:pt>
                <c:pt idx="440">
                  <c:v>299078.89003201266</c:v>
                </c:pt>
                <c:pt idx="441">
                  <c:v>303451.52441819437</c:v>
                </c:pt>
                <c:pt idx="442">
                  <c:v>307888.08819595957</c:v>
                </c:pt>
                <c:pt idx="443">
                  <c:v>312389.51603460539</c:v>
                </c:pt>
                <c:pt idx="444">
                  <c:v>316956.75626860978</c:v>
                </c:pt>
                <c:pt idx="445">
                  <c:v>321590.77109742037</c:v>
                </c:pt>
                <c:pt idx="446">
                  <c:v>326292.53678816813</c:v>
                </c:pt>
                <c:pt idx="447">
                  <c:v>331063.04388133576</c:v>
                </c:pt>
                <c:pt idx="448">
                  <c:v>335903.29739944392</c:v>
                </c:pt>
                <c:pt idx="449">
                  <c:v>340814.31705878332</c:v>
                </c:pt>
                <c:pt idx="450">
                  <c:v>345797.13748424011</c:v>
                </c:pt>
                <c:pt idx="451">
                  <c:v>350852.80842726369</c:v>
                </c:pt>
                <c:pt idx="452">
                  <c:v>355982.39498702815</c:v>
                </c:pt>
                <c:pt idx="453">
                  <c:v>361186.97783481452</c:v>
                </c:pt>
                <c:pt idx="454">
                  <c:v>366467.65344168368</c:v>
                </c:pt>
                <c:pt idx="455">
                  <c:v>371825.53430947382</c:v>
                </c:pt>
                <c:pt idx="456">
                  <c:v>377261.74920517561</c:v>
                </c:pt>
                <c:pt idx="457">
                  <c:v>382777.4433987338</c:v>
                </c:pt>
                <c:pt idx="458">
                  <c:v>388373.77890432929</c:v>
                </c:pt>
                <c:pt idx="459">
                  <c:v>394051.93472517852</c:v>
                </c:pt>
                <c:pt idx="460">
                  <c:v>399813.10710192536</c:v>
                </c:pt>
                <c:pt idx="461">
                  <c:v>405658.50976465724</c:v>
                </c:pt>
                <c:pt idx="462">
                  <c:v>411589.37418860412</c:v>
                </c:pt>
                <c:pt idx="463">
                  <c:v>417606.94985356857</c:v>
                </c:pt>
                <c:pt idx="464">
                  <c:v>423712.50450720021</c:v>
                </c:pt>
                <c:pt idx="465">
                  <c:v>429907.32443202019</c:v>
                </c:pt>
                <c:pt idx="466">
                  <c:v>436192.71471644181</c:v>
                </c:pt>
                <c:pt idx="467">
                  <c:v>442569.99952971272</c:v>
                </c:pt>
                <c:pt idx="468">
                  <c:v>449040.52240088192</c:v>
                </c:pt>
                <c:pt idx="469">
                  <c:v>455605.64650184714</c:v>
                </c:pt>
                <c:pt idx="470">
                  <c:v>462266.75493453874</c:v>
                </c:pt>
                <c:pt idx="471">
                  <c:v>469025.25102230767</c:v>
                </c:pt>
                <c:pt idx="472">
                  <c:v>475882.5586055615</c:v>
                </c:pt>
                <c:pt idx="473">
                  <c:v>482840.12234173768</c:v>
                </c:pt>
                <c:pt idx="474">
                  <c:v>489899.40800965513</c:v>
                </c:pt>
                <c:pt idx="475">
                  <c:v>497061.90281831269</c:v>
                </c:pt>
                <c:pt idx="476">
                  <c:v>504329.11572020408</c:v>
                </c:pt>
                <c:pt idx="477">
                  <c:v>511702.57772922359</c:v>
                </c:pt>
                <c:pt idx="478">
                  <c:v>519183.84224320226</c:v>
                </c:pt>
                <c:pt idx="479">
                  <c:v>526774.48537117278</c:v>
                </c:pt>
                <c:pt idx="480">
                  <c:v>534476.10626541451</c:v>
                </c:pt>
                <c:pt idx="481">
                  <c:v>542290.3274583529</c:v>
                </c:pt>
                <c:pt idx="482">
                  <c:v>550218.79520438483</c:v>
                </c:pt>
                <c:pt idx="483">
                  <c:v>558263.17982670618</c:v>
                </c:pt>
                <c:pt idx="484">
                  <c:v>566425.17606919631</c:v>
                </c:pt>
                <c:pt idx="485">
                  <c:v>574706.5034534653</c:v>
                </c:pt>
                <c:pt idx="486">
                  <c:v>583108.90664111217</c:v>
                </c:pt>
                <c:pt idx="487">
                  <c:v>591634.15580127575</c:v>
                </c:pt>
                <c:pt idx="488">
                  <c:v>600284.04698356218</c:v>
                </c:pt>
                <c:pt idx="489">
                  <c:v>609060.40249643603</c:v>
                </c:pt>
                <c:pt idx="490">
                  <c:v>617965.0712911227</c:v>
                </c:pt>
                <c:pt idx="491">
                  <c:v>626999.92935112561</c:v>
                </c:pt>
                <c:pt idx="492">
                  <c:v>636166.88008750416</c:v>
                </c:pt>
                <c:pt idx="493">
                  <c:v>645467.85473978671</c:v>
                </c:pt>
                <c:pt idx="494">
                  <c:v>654904.8127828904</c:v>
                </c:pt>
                <c:pt idx="495">
                  <c:v>664479.74233991618</c:v>
                </c:pt>
                <c:pt idx="496">
                  <c:v>674194.66060100123</c:v>
                </c:pt>
                <c:pt idx="497">
                  <c:v>684051.61424827634</c:v>
                </c:pt>
                <c:pt idx="498">
                  <c:v>694052.67988706008</c:v>
                </c:pt>
                <c:pt idx="499">
                  <c:v>704199.96448334469</c:v>
                </c:pt>
              </c:numCache>
            </c:numRef>
          </c:xVal>
          <c:yVal>
            <c:numRef>
              <c:f>Distribution_shallow_OKOK!$R$42:$R$541</c:f>
              <c:numCache>
                <c:formatCode>General</c:formatCode>
                <c:ptCount val="500"/>
                <c:pt idx="0">
                  <c:v>6.2520971922879495E-4</c:v>
                </c:pt>
                <c:pt idx="1">
                  <c:v>6.8392350235682597E-4</c:v>
                </c:pt>
                <c:pt idx="2">
                  <c:v>7.5011141912154501E-4</c:v>
                </c:pt>
                <c:pt idx="3">
                  <c:v>8.2041710434623699E-4</c:v>
                </c:pt>
                <c:pt idx="4">
                  <c:v>8.9519855562938304E-4</c:v>
                </c:pt>
                <c:pt idx="5">
                  <c:v>9.7892073346290205E-4</c:v>
                </c:pt>
                <c:pt idx="6">
                  <c:v>1.06762808992984E-3</c:v>
                </c:pt>
                <c:pt idx="7">
                  <c:v>1.16198450582242E-3</c:v>
                </c:pt>
                <c:pt idx="8">
                  <c:v>1.2669131119283101E-3</c:v>
                </c:pt>
                <c:pt idx="9">
                  <c:v>1.37781245238178E-3</c:v>
                </c:pt>
                <c:pt idx="10">
                  <c:v>1.4957526369189099E-3</c:v>
                </c:pt>
                <c:pt idx="11">
                  <c:v>1.62604822688591E-3</c:v>
                </c:pt>
                <c:pt idx="12">
                  <c:v>1.7634173606201199E-3</c:v>
                </c:pt>
                <c:pt idx="13">
                  <c:v>1.90945176138326E-3</c:v>
                </c:pt>
                <c:pt idx="14">
                  <c:v>2.06975417090973E-3</c:v>
                </c:pt>
                <c:pt idx="15">
                  <c:v>2.23834436508593E-3</c:v>
                </c:pt>
                <c:pt idx="16">
                  <c:v>2.41746405981775E-3</c:v>
                </c:pt>
                <c:pt idx="17">
                  <c:v>2.6128614749387101E-3</c:v>
                </c:pt>
                <c:pt idx="18">
                  <c:v>2.8178608092559298E-3</c:v>
                </c:pt>
                <c:pt idx="19">
                  <c:v>3.0354916273798698E-3</c:v>
                </c:pt>
                <c:pt idx="20">
                  <c:v>3.2714647071718501E-3</c:v>
                </c:pt>
                <c:pt idx="21">
                  <c:v>3.5184359186988799E-3</c:v>
                </c:pt>
                <c:pt idx="22">
                  <c:v>3.7803649264428699E-3</c:v>
                </c:pt>
                <c:pt idx="23">
                  <c:v>4.0627039557129202E-3</c:v>
                </c:pt>
                <c:pt idx="24">
                  <c:v>4.3574950866866399E-3</c:v>
                </c:pt>
                <c:pt idx="25">
                  <c:v>4.6697681396670604E-3</c:v>
                </c:pt>
                <c:pt idx="26">
                  <c:v>5.0044627923258702E-3</c:v>
                </c:pt>
                <c:pt idx="27">
                  <c:v>5.3530906713858701E-3</c:v>
                </c:pt>
                <c:pt idx="28">
                  <c:v>5.7218817619167804E-3</c:v>
                </c:pt>
                <c:pt idx="29">
                  <c:v>6.1149851542859103E-3</c:v>
                </c:pt>
                <c:pt idx="30">
                  <c:v>6.5234939459950904E-3</c:v>
                </c:pt>
                <c:pt idx="31">
                  <c:v>6.9549496101503003E-3</c:v>
                </c:pt>
                <c:pt idx="32">
                  <c:v>7.4124208618934996E-3</c:v>
                </c:pt>
                <c:pt idx="33">
                  <c:v>7.8867205422868403E-3</c:v>
                </c:pt>
                <c:pt idx="34">
                  <c:v>8.3867855472560503E-3</c:v>
                </c:pt>
                <c:pt idx="35">
                  <c:v>8.9143179308202695E-3</c:v>
                </c:pt>
                <c:pt idx="36">
                  <c:v>9.4600104590048806E-3</c:v>
                </c:pt>
                <c:pt idx="37">
                  <c:v>1.00342441981314E-2</c:v>
                </c:pt>
                <c:pt idx="38">
                  <c:v>1.0637088966625701E-2</c:v>
                </c:pt>
                <c:pt idx="39">
                  <c:v>1.12592929311826E-2</c:v>
                </c:pt>
                <c:pt idx="40">
                  <c:v>1.1912689175052499E-2</c:v>
                </c:pt>
                <c:pt idx="41">
                  <c:v>1.2595488072730501E-2</c:v>
                </c:pt>
                <c:pt idx="42">
                  <c:v>1.32986754436107E-2</c:v>
                </c:pt>
                <c:pt idx="43">
                  <c:v>1.40355010295994E-2</c:v>
                </c:pt>
                <c:pt idx="44">
                  <c:v>1.48021430155727E-2</c:v>
                </c:pt>
                <c:pt idx="45">
                  <c:v>1.5590004024979801E-2</c:v>
                </c:pt>
                <c:pt idx="46">
                  <c:v>1.64136743657845E-2</c:v>
                </c:pt>
                <c:pt idx="47">
                  <c:v>1.72671938926213E-2</c:v>
                </c:pt>
                <c:pt idx="48">
                  <c:v>1.8142547669944199E-2</c:v>
                </c:pt>
                <c:pt idx="49">
                  <c:v>1.9055558252314701E-2</c:v>
                </c:pt>
                <c:pt idx="50">
                  <c:v>1.9998093200042599E-2</c:v>
                </c:pt>
                <c:pt idx="51">
                  <c:v>2.0962862261628801E-2</c:v>
                </c:pt>
                <c:pt idx="52">
                  <c:v>2.19667952295876E-2</c:v>
                </c:pt>
                <c:pt idx="53">
                  <c:v>2.2999621989082099E-2</c:v>
                </c:pt>
                <c:pt idx="54">
                  <c:v>2.4054887730228899E-2</c:v>
                </c:pt>
                <c:pt idx="55">
                  <c:v>2.5150510894057999E-2</c:v>
                </c:pt>
                <c:pt idx="56">
                  <c:v>2.6274171869309301E-2</c:v>
                </c:pt>
                <c:pt idx="57">
                  <c:v>2.7420325589072099E-2</c:v>
                </c:pt>
                <c:pt idx="58">
                  <c:v>2.86077975589881E-2</c:v>
                </c:pt>
                <c:pt idx="59">
                  <c:v>2.9822332361997401E-2</c:v>
                </c:pt>
                <c:pt idx="60">
                  <c:v>3.1059331944571E-2</c:v>
                </c:pt>
                <c:pt idx="61">
                  <c:v>3.2338521480393699E-2</c:v>
                </c:pt>
                <c:pt idx="62">
                  <c:v>3.3643807307292203E-2</c:v>
                </c:pt>
                <c:pt idx="63">
                  <c:v>3.49715435023348E-2</c:v>
                </c:pt>
                <c:pt idx="64">
                  <c:v>3.6342463694785901E-2</c:v>
                </c:pt>
                <c:pt idx="65">
                  <c:v>3.7738662942667103E-2</c:v>
                </c:pt>
                <c:pt idx="66">
                  <c:v>3.9157431415201699E-2</c:v>
                </c:pt>
                <c:pt idx="67">
                  <c:v>4.0620780264890098E-2</c:v>
                </c:pt>
                <c:pt idx="68">
                  <c:v>4.2108884701560198E-2</c:v>
                </c:pt>
                <c:pt idx="69">
                  <c:v>4.3619951026449499E-2</c:v>
                </c:pt>
                <c:pt idx="70">
                  <c:v>4.5177739861356397E-2</c:v>
                </c:pt>
                <c:pt idx="71">
                  <c:v>4.6760191101552703E-2</c:v>
                </c:pt>
                <c:pt idx="72">
                  <c:v>4.8366551648653403E-2</c:v>
                </c:pt>
                <c:pt idx="73">
                  <c:v>5.0022666864001503E-2</c:v>
                </c:pt>
                <c:pt idx="74">
                  <c:v>5.1704023205548698E-2</c:v>
                </c:pt>
                <c:pt idx="75">
                  <c:v>5.3411813062502603E-2</c:v>
                </c:pt>
                <c:pt idx="76">
                  <c:v>5.5171988761828002E-2</c:v>
                </c:pt>
                <c:pt idx="77">
                  <c:v>5.6959599389020302E-2</c:v>
                </c:pt>
                <c:pt idx="78">
                  <c:v>5.8777149727243599E-2</c:v>
                </c:pt>
                <c:pt idx="79">
                  <c:v>6.0651260120808403E-2</c:v>
                </c:pt>
                <c:pt idx="80">
                  <c:v>6.2555900154240895E-2</c:v>
                </c:pt>
                <c:pt idx="81">
                  <c:v>6.4495240216376398E-2</c:v>
                </c:pt>
                <c:pt idx="82">
                  <c:v>6.6497014469572804E-2</c:v>
                </c:pt>
                <c:pt idx="83">
                  <c:v>6.8533429192810594E-2</c:v>
                </c:pt>
                <c:pt idx="84">
                  <c:v>7.0610820253889206E-2</c:v>
                </c:pt>
                <c:pt idx="85">
                  <c:v>7.2758282729334101E-2</c:v>
                </c:pt>
                <c:pt idx="86">
                  <c:v>7.4945587329202298E-2</c:v>
                </c:pt>
                <c:pt idx="87">
                  <c:v>7.7181888803697002E-2</c:v>
                </c:pt>
                <c:pt idx="88">
                  <c:v>7.9497614534347602E-2</c:v>
                </c:pt>
                <c:pt idx="89">
                  <c:v>8.1859497459661201E-2</c:v>
                </c:pt>
                <c:pt idx="90">
                  <c:v>8.4280311045361697E-2</c:v>
                </c:pt>
                <c:pt idx="91">
                  <c:v>8.6791448586539199E-2</c:v>
                </c:pt>
                <c:pt idx="92">
                  <c:v>8.9356132518021797E-2</c:v>
                </c:pt>
                <c:pt idx="93">
                  <c:v>9.1991677915743295E-2</c:v>
                </c:pt>
                <c:pt idx="94">
                  <c:v>9.4729700849665796E-2</c:v>
                </c:pt>
                <c:pt idx="95">
                  <c:v>9.7529625328309402E-2</c:v>
                </c:pt>
                <c:pt idx="96">
                  <c:v>0.100414313217238</c:v>
                </c:pt>
                <c:pt idx="97">
                  <c:v>0.10341447468020699</c:v>
                </c:pt>
                <c:pt idx="98">
                  <c:v>0.106485678357427</c:v>
                </c:pt>
                <c:pt idx="99">
                  <c:v>0.10965736248324</c:v>
                </c:pt>
                <c:pt idx="100">
                  <c:v>0.11295784356524601</c:v>
                </c:pt>
                <c:pt idx="101">
                  <c:v>0.11633904114928501</c:v>
                </c:pt>
                <c:pt idx="102">
                  <c:v>0.119837950740246</c:v>
                </c:pt>
                <c:pt idx="103">
                  <c:v>0.123478712535184</c:v>
                </c:pt>
                <c:pt idx="104">
                  <c:v>0.127210080810396</c:v>
                </c:pt>
                <c:pt idx="105">
                  <c:v>0.13107745585956401</c:v>
                </c:pt>
                <c:pt idx="106">
                  <c:v>0.13509882509268201</c:v>
                </c:pt>
                <c:pt idx="107">
                  <c:v>0.13922053259955999</c:v>
                </c:pt>
                <c:pt idx="108">
                  <c:v>0.14349700634242801</c:v>
                </c:pt>
                <c:pt idx="109">
                  <c:v>0.147938044431731</c:v>
                </c:pt>
                <c:pt idx="110">
                  <c:v>0.152488579047038</c:v>
                </c:pt>
                <c:pt idx="111">
                  <c:v>0.15721237255987999</c:v>
                </c:pt>
                <c:pt idx="112">
                  <c:v>0.162109096144089</c:v>
                </c:pt>
                <c:pt idx="113">
                  <c:v>0.167123462353439</c:v>
                </c:pt>
                <c:pt idx="114">
                  <c:v>0.17232847390713499</c:v>
                </c:pt>
                <c:pt idx="115">
                  <c:v>0.17771200979135299</c:v>
                </c:pt>
                <c:pt idx="116">
                  <c:v>0.18321988142440501</c:v>
                </c:pt>
                <c:pt idx="117">
                  <c:v>0.18893376648506</c:v>
                </c:pt>
                <c:pt idx="118">
                  <c:v>0.19482853428163999</c:v>
                </c:pt>
                <c:pt idx="119">
                  <c:v>0.20085245760353901</c:v>
                </c:pt>
                <c:pt idx="120">
                  <c:v>0.207094802883245</c:v>
                </c:pt>
                <c:pt idx="121">
                  <c:v>0.21351682332160901</c:v>
                </c:pt>
                <c:pt idx="122">
                  <c:v>0.220070568686796</c:v>
                </c:pt>
                <c:pt idx="123">
                  <c:v>0.22685126453104501</c:v>
                </c:pt>
                <c:pt idx="124">
                  <c:v>0.23380668984254999</c:v>
                </c:pt>
                <c:pt idx="125">
                  <c:v>0.24089384708525799</c:v>
                </c:pt>
                <c:pt idx="126">
                  <c:v>0.248211756360945</c:v>
                </c:pt>
                <c:pt idx="127">
                  <c:v>0.25569571115797401</c:v>
                </c:pt>
                <c:pt idx="128">
                  <c:v>0.26330861447402099</c:v>
                </c:pt>
                <c:pt idx="129">
                  <c:v>0.27115062317899302</c:v>
                </c:pt>
                <c:pt idx="130">
                  <c:v>0.27914643019633101</c:v>
                </c:pt>
                <c:pt idx="131">
                  <c:v>0.28726548293098197</c:v>
                </c:pt>
                <c:pt idx="132">
                  <c:v>0.295605998733459</c:v>
                </c:pt>
                <c:pt idx="133">
                  <c:v>0.304084844535006</c:v>
                </c:pt>
                <c:pt idx="134">
                  <c:v>0.31267829398559799</c:v>
                </c:pt>
                <c:pt idx="135">
                  <c:v>0.321479235083037</c:v>
                </c:pt>
                <c:pt idx="136">
                  <c:v>0.33040030764068401</c:v>
                </c:pt>
                <c:pt idx="137">
                  <c:v>0.33942449607767899</c:v>
                </c:pt>
                <c:pt idx="138">
                  <c:v>0.34863578581329402</c:v>
                </c:pt>
                <c:pt idx="139">
                  <c:v>0.35794689034723798</c:v>
                </c:pt>
                <c:pt idx="140">
                  <c:v>0.36734698262055798</c:v>
                </c:pt>
                <c:pt idx="141">
                  <c:v>0.376907537149267</c:v>
                </c:pt>
                <c:pt idx="142">
                  <c:v>0.38654617057898599</c:v>
                </c:pt>
                <c:pt idx="143">
                  <c:v>0.39625733273122499</c:v>
                </c:pt>
                <c:pt idx="144">
                  <c:v>0.406096501714934</c:v>
                </c:pt>
                <c:pt idx="145">
                  <c:v>0.41599134133792198</c:v>
                </c:pt>
                <c:pt idx="146">
                  <c:v>0.42594082534769401</c:v>
                </c:pt>
                <c:pt idx="147">
                  <c:v>0.43597971618515802</c:v>
                </c:pt>
                <c:pt idx="148">
                  <c:v>0.44605245647763497</c:v>
                </c:pt>
                <c:pt idx="149">
                  <c:v>0.45616072927412199</c:v>
                </c:pt>
                <c:pt idx="150">
                  <c:v>0.466315121395037</c:v>
                </c:pt>
                <c:pt idx="151">
                  <c:v>0.47648257554005802</c:v>
                </c:pt>
                <c:pt idx="152">
                  <c:v>0.486663710944923</c:v>
                </c:pt>
                <c:pt idx="153">
                  <c:v>0.496848155656262</c:v>
                </c:pt>
                <c:pt idx="154">
                  <c:v>0.50702452657939301</c:v>
                </c:pt>
                <c:pt idx="155">
                  <c:v>0.51719054425177102</c:v>
                </c:pt>
                <c:pt idx="156">
                  <c:v>0.52731876179759096</c:v>
                </c:pt>
                <c:pt idx="157">
                  <c:v>0.53741798168529897</c:v>
                </c:pt>
                <c:pt idx="158">
                  <c:v>0.54748129095480302</c:v>
                </c:pt>
                <c:pt idx="159">
                  <c:v>0.55746849699774004</c:v>
                </c:pt>
                <c:pt idx="160">
                  <c:v>0.56740653454283996</c:v>
                </c:pt>
                <c:pt idx="161">
                  <c:v>0.57728231538555097</c:v>
                </c:pt>
                <c:pt idx="162">
                  <c:v>0.58704744146006604</c:v>
                </c:pt>
                <c:pt idx="163">
                  <c:v>0.59674448199557695</c:v>
                </c:pt>
                <c:pt idx="164">
                  <c:v>0.60635290472497905</c:v>
                </c:pt>
                <c:pt idx="165">
                  <c:v>0.61582062560083295</c:v>
                </c:pt>
                <c:pt idx="166">
                  <c:v>0.6252030400095</c:v>
                </c:pt>
                <c:pt idx="167">
                  <c:v>0.63447123812620099</c:v>
                </c:pt>
                <c:pt idx="168">
                  <c:v>0.64357373272242602</c:v>
                </c:pt>
                <c:pt idx="169">
                  <c:v>0.65257576540013895</c:v>
                </c:pt>
                <c:pt idx="170">
                  <c:v>0.66143949250132195</c:v>
                </c:pt>
                <c:pt idx="171">
                  <c:v>0.67011788134570305</c:v>
                </c:pt>
                <c:pt idx="172">
                  <c:v>0.67868300423596595</c:v>
                </c:pt>
                <c:pt idx="173">
                  <c:v>0.68708792444586797</c:v>
                </c:pt>
                <c:pt idx="174">
                  <c:v>0.69529334432554302</c:v>
                </c:pt>
                <c:pt idx="175">
                  <c:v>0.70337524178017996</c:v>
                </c:pt>
                <c:pt idx="176">
                  <c:v>0.71127782235748804</c:v>
                </c:pt>
                <c:pt idx="177">
                  <c:v>0.71897211647085202</c:v>
                </c:pt>
                <c:pt idx="178">
                  <c:v>0.72653528318329197</c:v>
                </c:pt>
                <c:pt idx="179">
                  <c:v>0.733903276479561</c:v>
                </c:pt>
                <c:pt idx="180">
                  <c:v>0.74105929499007905</c:v>
                </c:pt>
                <c:pt idx="181">
                  <c:v>0.74807924546080296</c:v>
                </c:pt>
                <c:pt idx="182">
                  <c:v>0.75489176420966098</c:v>
                </c:pt>
                <c:pt idx="183">
                  <c:v>0.76149328481089495</c:v>
                </c:pt>
                <c:pt idx="184">
                  <c:v>0.76795638700270497</c:v>
                </c:pt>
                <c:pt idx="185">
                  <c:v>0.77420359132441996</c:v>
                </c:pt>
                <c:pt idx="186">
                  <c:v>0.78024488177165496</c:v>
                </c:pt>
                <c:pt idx="187">
                  <c:v>0.78614783938863697</c:v>
                </c:pt>
                <c:pt idx="188">
                  <c:v>0.79183026558237601</c:v>
                </c:pt>
                <c:pt idx="189">
                  <c:v>0.79731531997887495</c:v>
                </c:pt>
                <c:pt idx="190">
                  <c:v>0.80266433707505302</c:v>
                </c:pt>
                <c:pt idx="191">
                  <c:v>0.80779190727421102</c:v>
                </c:pt>
                <c:pt idx="192">
                  <c:v>0.81273339535927802</c:v>
                </c:pt>
                <c:pt idx="193">
                  <c:v>0.81754306394645504</c:v>
                </c:pt>
                <c:pt idx="194">
                  <c:v>0.82213382234316401</c:v>
                </c:pt>
                <c:pt idx="195">
                  <c:v>0.826551796473881</c:v>
                </c:pt>
                <c:pt idx="196">
                  <c:v>0.83084375284780299</c:v>
                </c:pt>
                <c:pt idx="197">
                  <c:v>0.83492237894528498</c:v>
                </c:pt>
                <c:pt idx="198">
                  <c:v>0.83884278737548501</c:v>
                </c:pt>
                <c:pt idx="199">
                  <c:v>0.84264418651042094</c:v>
                </c:pt>
                <c:pt idx="200">
                  <c:v>0.84624033929472098</c:v>
                </c:pt>
                <c:pt idx="201">
                  <c:v>0.84969339723346804</c:v>
                </c:pt>
                <c:pt idx="202">
                  <c:v>0.85303525729794705</c:v>
                </c:pt>
                <c:pt idx="203">
                  <c:v>0.85618180684098399</c:v>
                </c:pt>
                <c:pt idx="204">
                  <c:v>0.85920027903650298</c:v>
                </c:pt>
                <c:pt idx="205">
                  <c:v>0.86211575024647502</c:v>
                </c:pt>
                <c:pt idx="206">
                  <c:v>0.86484695541432899</c:v>
                </c:pt>
                <c:pt idx="207">
                  <c:v>0.86746440591380403</c:v>
                </c:pt>
                <c:pt idx="208">
                  <c:v>0.86998701977591297</c:v>
                </c:pt>
                <c:pt idx="209">
                  <c:v>0.87233671255061895</c:v>
                </c:pt>
                <c:pt idx="210">
                  <c:v>0.87458577887303801</c:v>
                </c:pt>
                <c:pt idx="211">
                  <c:v>0.87674773537111705</c:v>
                </c:pt>
                <c:pt idx="212">
                  <c:v>0.87874757367637502</c:v>
                </c:pt>
                <c:pt idx="213">
                  <c:v>0.88065832371763597</c:v>
                </c:pt>
                <c:pt idx="214">
                  <c:v>0.88248887492355399</c:v>
                </c:pt>
                <c:pt idx="215">
                  <c:v>0.88416672640753802</c:v>
                </c:pt>
                <c:pt idx="216">
                  <c:v>0.88576515658223698</c:v>
                </c:pt>
                <c:pt idx="217">
                  <c:v>0.88728914509567602</c:v>
                </c:pt>
                <c:pt idx="218">
                  <c:v>0.88866766351331505</c:v>
                </c:pt>
                <c:pt idx="219">
                  <c:v>0.88997439538869605</c:v>
                </c:pt>
                <c:pt idx="220">
                  <c:v>0.89120978456206101</c:v>
                </c:pt>
                <c:pt idx="221">
                  <c:v>0.89230645737088599</c:v>
                </c:pt>
                <c:pt idx="222">
                  <c:v>0.89333568677124797</c:v>
                </c:pt>
                <c:pt idx="223">
                  <c:v>0.89429346527681097</c:v>
                </c:pt>
                <c:pt idx="224">
                  <c:v>0.89511885616573195</c:v>
                </c:pt>
                <c:pt idx="225">
                  <c:v>0.89587760287418094</c:v>
                </c:pt>
                <c:pt idx="226">
                  <c:v>0.89656294041613904</c:v>
                </c:pt>
                <c:pt idx="227">
                  <c:v>0.897118341116387</c:v>
                </c:pt>
                <c:pt idx="228">
                  <c:v>0.89760603848607601</c:v>
                </c:pt>
                <c:pt idx="229">
                  <c:v>0.89801621584553204</c:v>
                </c:pt>
                <c:pt idx="230">
                  <c:v>0.89829525365504703</c:v>
                </c:pt>
                <c:pt idx="231">
                  <c:v>0.89850370552808601</c:v>
                </c:pt>
                <c:pt idx="232">
                  <c:v>0.89862817717005705</c:v>
                </c:pt>
                <c:pt idx="233">
                  <c:v>0.89861706168206201</c:v>
                </c:pt>
                <c:pt idx="234">
                  <c:v>0.89853077918945001</c:v>
                </c:pt>
                <c:pt idx="235">
                  <c:v>0.89835163738706603</c:v>
                </c:pt>
                <c:pt idx="236">
                  <c:v>0.89802978569406999</c:v>
                </c:pt>
                <c:pt idx="237">
                  <c:v>0.89762669932066497</c:v>
                </c:pt>
                <c:pt idx="238">
                  <c:v>0.89711952935122197</c:v>
                </c:pt>
                <c:pt idx="239">
                  <c:v>0.89646055083962195</c:v>
                </c:pt>
                <c:pt idx="240">
                  <c:v>0.89571307447813597</c:v>
                </c:pt>
                <c:pt idx="241">
                  <c:v>0.89484817007189099</c:v>
                </c:pt>
                <c:pt idx="242">
                  <c:v>0.89382117289145502</c:v>
                </c:pt>
                <c:pt idx="243">
                  <c:v>0.89269757766352498</c:v>
                </c:pt>
                <c:pt idx="244">
                  <c:v>0.89144146562660598</c:v>
                </c:pt>
                <c:pt idx="245">
                  <c:v>0.89001262865748998</c:v>
                </c:pt>
                <c:pt idx="246">
                  <c:v>0.88847866642497997</c:v>
                </c:pt>
                <c:pt idx="247">
                  <c:v>0.88679587077022404</c:v>
                </c:pt>
                <c:pt idx="248">
                  <c:v>0.88493020885825502</c:v>
                </c:pt>
                <c:pt idx="249">
                  <c:v>0.88295091002213699</c:v>
                </c:pt>
                <c:pt idx="250">
                  <c:v>0.88080587060204496</c:v>
                </c:pt>
                <c:pt idx="251">
                  <c:v>0.87846910837615899</c:v>
                </c:pt>
                <c:pt idx="252">
                  <c:v>0.876010667113157</c:v>
                </c:pt>
                <c:pt idx="253">
                  <c:v>0.87336971707997002</c:v>
                </c:pt>
                <c:pt idx="254">
                  <c:v>0.87053017898247298</c:v>
                </c:pt>
                <c:pt idx="255">
                  <c:v>0.86756183261240805</c:v>
                </c:pt>
                <c:pt idx="256">
                  <c:v>0.86439513413559199</c:v>
                </c:pt>
                <c:pt idx="257">
                  <c:v>0.86102555622001697</c:v>
                </c:pt>
                <c:pt idx="258">
                  <c:v>0.85752136466962703</c:v>
                </c:pt>
                <c:pt idx="259">
                  <c:v>0.85380470386761698</c:v>
                </c:pt>
                <c:pt idx="260">
                  <c:v>0.84988387683244404</c:v>
                </c:pt>
                <c:pt idx="261">
                  <c:v>0.84582431343628395</c:v>
                </c:pt>
                <c:pt idx="262">
                  <c:v>0.84154066352470103</c:v>
                </c:pt>
                <c:pt idx="263">
                  <c:v>0.83705482622403504</c:v>
                </c:pt>
                <c:pt idx="264">
                  <c:v>0.83242810213361496</c:v>
                </c:pt>
                <c:pt idx="265">
                  <c:v>0.82756887787034095</c:v>
                </c:pt>
                <c:pt idx="266">
                  <c:v>0.82251279552661805</c:v>
                </c:pt>
                <c:pt idx="267">
                  <c:v>0.81731585602770096</c:v>
                </c:pt>
                <c:pt idx="268">
                  <c:v>0.81188180160913603</c:v>
                </c:pt>
                <c:pt idx="269">
                  <c:v>0.80625948203327302</c:v>
                </c:pt>
                <c:pt idx="270">
                  <c:v>0.80049863289267098</c:v>
                </c:pt>
                <c:pt idx="271">
                  <c:v>0.79450030803161298</c:v>
                </c:pt>
                <c:pt idx="272">
                  <c:v>0.78832533085560796</c:v>
                </c:pt>
                <c:pt idx="273">
                  <c:v>0.78201647489340398</c:v>
                </c:pt>
                <c:pt idx="274">
                  <c:v>0.775474328085483</c:v>
                </c:pt>
                <c:pt idx="275">
                  <c:v>0.76876978463691203</c:v>
                </c:pt>
                <c:pt idx="276">
                  <c:v>0.76193827132678604</c:v>
                </c:pt>
                <c:pt idx="277">
                  <c:v>0.75488231336245704</c:v>
                </c:pt>
                <c:pt idx="278">
                  <c:v>0.74768037661727904</c:v>
                </c:pt>
                <c:pt idx="279">
                  <c:v>0.74036048892524198</c:v>
                </c:pt>
                <c:pt idx="280">
                  <c:v>0.73282960167357003</c:v>
                </c:pt>
                <c:pt idx="281">
                  <c:v>0.72517076509607803</c:v>
                </c:pt>
                <c:pt idx="282">
                  <c:v>0.71740488640740696</c:v>
                </c:pt>
                <c:pt idx="283">
                  <c:v>0.70944582018923397</c:v>
                </c:pt>
                <c:pt idx="284">
                  <c:v>0.70137785987054002</c:v>
                </c:pt>
                <c:pt idx="285">
                  <c:v>0.69321537846898496</c:v>
                </c:pt>
                <c:pt idx="286">
                  <c:v>0.68488150476492804</c:v>
                </c:pt>
                <c:pt idx="287">
                  <c:v>0.67645823017192996</c:v>
                </c:pt>
                <c:pt idx="288">
                  <c:v>0.66795424849184304</c:v>
                </c:pt>
                <c:pt idx="289">
                  <c:v>0.65930414262041803</c:v>
                </c:pt>
                <c:pt idx="290">
                  <c:v>0.65058400700867602</c:v>
                </c:pt>
                <c:pt idx="291">
                  <c:v>0.64179792743212105</c:v>
                </c:pt>
                <c:pt idx="292">
                  <c:v>0.632893858061645</c:v>
                </c:pt>
                <c:pt idx="293">
                  <c:v>0.62393850022297304</c:v>
                </c:pt>
                <c:pt idx="294">
                  <c:v>0.61493153483811502</c:v>
                </c:pt>
                <c:pt idx="295">
                  <c:v>0.60583895800684096</c:v>
                </c:pt>
                <c:pt idx="296">
                  <c:v>0.59671174300213004</c:v>
                </c:pt>
                <c:pt idx="297">
                  <c:v>0.58754780692119402</c:v>
                </c:pt>
                <c:pt idx="298">
                  <c:v>0.57833153760748701</c:v>
                </c:pt>
                <c:pt idx="299">
                  <c:v>0.56909615632751798</c:v>
                </c:pt>
                <c:pt idx="300">
                  <c:v>0.55984017708</c:v>
                </c:pt>
                <c:pt idx="301">
                  <c:v>0.55056331915932899</c:v>
                </c:pt>
                <c:pt idx="302">
                  <c:v>0.54128249605206502</c:v>
                </c:pt>
                <c:pt idx="303">
                  <c:v>0.53199806424361196</c:v>
                </c:pt>
                <c:pt idx="304">
                  <c:v>0.52272186330244996</c:v>
                </c:pt>
                <c:pt idx="305">
                  <c:v>0.51345620959504701</c:v>
                </c:pt>
                <c:pt idx="306">
                  <c:v>0.50420442922793796</c:v>
                </c:pt>
                <c:pt idx="307">
                  <c:v>0.49498725389878601</c:v>
                </c:pt>
                <c:pt idx="308">
                  <c:v>0.48579429127811902</c:v>
                </c:pt>
                <c:pt idx="309">
                  <c:v>0.476632815209796</c:v>
                </c:pt>
                <c:pt idx="310">
                  <c:v>0.46752932038017497</c:v>
                </c:pt>
                <c:pt idx="311">
                  <c:v>0.45846268836964899</c:v>
                </c:pt>
                <c:pt idx="312">
                  <c:v>0.449444949631711</c:v>
                </c:pt>
                <c:pt idx="313">
                  <c:v>0.440505426611766</c:v>
                </c:pt>
                <c:pt idx="314">
                  <c:v>0.43161427654184098</c:v>
                </c:pt>
                <c:pt idx="315">
                  <c:v>0.42278891563538101</c:v>
                </c:pt>
                <c:pt idx="316">
                  <c:v>0.41405882542144301</c:v>
                </c:pt>
                <c:pt idx="317">
                  <c:v>0.405387395393422</c:v>
                </c:pt>
                <c:pt idx="318">
                  <c:v>0.39679787517119097</c:v>
                </c:pt>
                <c:pt idx="319">
                  <c:v>0.38831755399631401</c:v>
                </c:pt>
                <c:pt idx="320">
                  <c:v>0.37990491274906302</c:v>
                </c:pt>
                <c:pt idx="321">
                  <c:v>0.371589306180587</c:v>
                </c:pt>
                <c:pt idx="322">
                  <c:v>0.36339382756014699</c:v>
                </c:pt>
                <c:pt idx="323">
                  <c:v>0.35527377058050003</c:v>
                </c:pt>
                <c:pt idx="324">
                  <c:v>0.34726470240144303</c:v>
                </c:pt>
                <c:pt idx="325">
                  <c:v>0.33938387662359198</c:v>
                </c:pt>
                <c:pt idx="326">
                  <c:v>0.33158495492246598</c:v>
                </c:pt>
                <c:pt idx="327">
                  <c:v>0.32390967554723099</c:v>
                </c:pt>
                <c:pt idx="328">
                  <c:v>0.316368165667617</c:v>
                </c:pt>
                <c:pt idx="329">
                  <c:v>0.30891382600591999</c:v>
                </c:pt>
                <c:pt idx="330">
                  <c:v>0.30159439470945199</c:v>
                </c:pt>
                <c:pt idx="331">
                  <c:v>0.29441192720140602</c:v>
                </c:pt>
                <c:pt idx="332">
                  <c:v>0.287320741812569</c:v>
                </c:pt>
                <c:pt idx="333">
                  <c:v>0.2803742956593</c:v>
                </c:pt>
                <c:pt idx="334">
                  <c:v>0.27356594360827802</c:v>
                </c:pt>
                <c:pt idx="335">
                  <c:v>0.26685190731153202</c:v>
                </c:pt>
                <c:pt idx="336">
                  <c:v>0.26029099231911201</c:v>
                </c:pt>
                <c:pt idx="337">
                  <c:v>0.253867509205147</c:v>
                </c:pt>
                <c:pt idx="338">
                  <c:v>0.24754038203596601</c:v>
                </c:pt>
                <c:pt idx="339">
                  <c:v>0.241373323444636</c:v>
                </c:pt>
                <c:pt idx="340">
                  <c:v>0.235341506036953</c:v>
                </c:pt>
                <c:pt idx="341">
                  <c:v>0.22940718007734601</c:v>
                </c:pt>
                <c:pt idx="342">
                  <c:v>0.223638469343833</c:v>
                </c:pt>
                <c:pt idx="343">
                  <c:v>0.21800152907978401</c:v>
                </c:pt>
                <c:pt idx="344">
                  <c:v>0.21246239911978601</c:v>
                </c:pt>
                <c:pt idx="345">
                  <c:v>0.20709307649042299</c:v>
                </c:pt>
                <c:pt idx="346">
                  <c:v>0.201851000071259</c:v>
                </c:pt>
                <c:pt idx="347">
                  <c:v>0.19670631923517201</c:v>
                </c:pt>
                <c:pt idx="348">
                  <c:v>0.19173433267930701</c:v>
                </c:pt>
                <c:pt idx="349">
                  <c:v>0.18688421468209901</c:v>
                </c:pt>
                <c:pt idx="350">
                  <c:v>0.18213041840562999</c:v>
                </c:pt>
                <c:pt idx="351">
                  <c:v>0.17755094252048201</c:v>
                </c:pt>
                <c:pt idx="352">
                  <c:v>0.173087275777704</c:v>
                </c:pt>
                <c:pt idx="353">
                  <c:v>0.16871826069253701</c:v>
                </c:pt>
                <c:pt idx="354">
                  <c:v>0.16452396307337</c:v>
                </c:pt>
                <c:pt idx="355">
                  <c:v>0.16043887650913999</c:v>
                </c:pt>
                <c:pt idx="356">
                  <c:v>0.15644622495513</c:v>
                </c:pt>
                <c:pt idx="357">
                  <c:v>0.152627472480374</c:v>
                </c:pt>
                <c:pt idx="358">
                  <c:v>0.14891091098409001</c:v>
                </c:pt>
                <c:pt idx="359">
                  <c:v>0.145284056961693</c:v>
                </c:pt>
                <c:pt idx="360">
                  <c:v>0.141829060319691</c:v>
                </c:pt>
                <c:pt idx="361">
                  <c:v>0.13846890689175001</c:v>
                </c:pt>
                <c:pt idx="362">
                  <c:v>0.13519524505918501</c:v>
                </c:pt>
                <c:pt idx="363">
                  <c:v>0.13209014630362101</c:v>
                </c:pt>
                <c:pt idx="364">
                  <c:v>0.12907229276773999</c:v>
                </c:pt>
                <c:pt idx="365">
                  <c:v>0.126137238187981</c:v>
                </c:pt>
                <c:pt idx="366">
                  <c:v>0.12336615264771</c:v>
                </c:pt>
                <c:pt idx="367">
                  <c:v>0.120674531195229</c:v>
                </c:pt>
                <c:pt idx="368">
                  <c:v>0.118063866211056</c:v>
                </c:pt>
                <c:pt idx="369">
                  <c:v>0.115606573289554</c:v>
                </c:pt>
                <c:pt idx="370">
                  <c:v>0.113223166420909</c:v>
                </c:pt>
                <c:pt idx="371">
                  <c:v>0.110918914876367</c:v>
                </c:pt>
                <c:pt idx="372">
                  <c:v>0.10875499830164399</c:v>
                </c:pt>
                <c:pt idx="373">
                  <c:v>0.10665984875949799</c:v>
                </c:pt>
                <c:pt idx="374">
                  <c:v>0.104641111811636</c:v>
                </c:pt>
                <c:pt idx="375">
                  <c:v>0.102749162503889</c:v>
                </c:pt>
                <c:pt idx="376">
                  <c:v>0.100920407013582</c:v>
                </c:pt>
                <c:pt idx="377">
                  <c:v>9.9164334479906802E-2</c:v>
                </c:pt>
                <c:pt idx="378">
                  <c:v>9.7521091896210998E-2</c:v>
                </c:pt>
                <c:pt idx="379">
                  <c:v>9.5935042542617005E-2</c:v>
                </c:pt>
                <c:pt idx="380">
                  <c:v>9.4416935014866796E-2</c:v>
                </c:pt>
                <c:pt idx="381">
                  <c:v>9.2997419059327499E-2</c:v>
                </c:pt>
                <c:pt idx="382">
                  <c:v>9.1628713737151493E-2</c:v>
                </c:pt>
                <c:pt idx="383">
                  <c:v>9.0322203246891997E-2</c:v>
                </c:pt>
                <c:pt idx="384">
                  <c:v>8.9099928750547897E-2</c:v>
                </c:pt>
                <c:pt idx="385">
                  <c:v>8.7921767372093104E-2</c:v>
                </c:pt>
                <c:pt idx="386">
                  <c:v>8.6799092553301302E-2</c:v>
                </c:pt>
                <c:pt idx="387">
                  <c:v>8.5746377965356405E-2</c:v>
                </c:pt>
                <c:pt idx="388">
                  <c:v>8.4730854295468394E-2</c:v>
                </c:pt>
                <c:pt idx="389">
                  <c:v>8.37632380758115E-2</c:v>
                </c:pt>
                <c:pt idx="390">
                  <c:v>8.2851611940364694E-2</c:v>
                </c:pt>
                <c:pt idx="391">
                  <c:v>8.1970142588208797E-2</c:v>
                </c:pt>
                <c:pt idx="392">
                  <c:v>8.1128271079134701E-2</c:v>
                </c:pt>
                <c:pt idx="393">
                  <c:v>8.0328970823675294E-2</c:v>
                </c:pt>
                <c:pt idx="394">
                  <c:v>7.9552813779105697E-2</c:v>
                </c:pt>
                <c:pt idx="395">
                  <c:v>7.8807405073512596E-2</c:v>
                </c:pt>
                <c:pt idx="396">
                  <c:v>7.8091953430570599E-2</c:v>
                </c:pt>
                <c:pt idx="397">
                  <c:v>7.7392799429329903E-2</c:v>
                </c:pt>
                <c:pt idx="398">
                  <c:v>7.6715241403743903E-2</c:v>
                </c:pt>
                <c:pt idx="399">
                  <c:v>7.6056077297947194E-2</c:v>
                </c:pt>
                <c:pt idx="400">
                  <c:v>7.5406689104354802E-2</c:v>
                </c:pt>
                <c:pt idx="401">
                  <c:v>7.4769717008943207E-2</c:v>
                </c:pt>
                <c:pt idx="402">
                  <c:v>7.4140850798241995E-2</c:v>
                </c:pt>
                <c:pt idx="403">
                  <c:v>7.3515719013239403E-2</c:v>
                </c:pt>
                <c:pt idx="404">
                  <c:v>7.2894097462549406E-2</c:v>
                </c:pt>
                <c:pt idx="405">
                  <c:v>7.2271755723196801E-2</c:v>
                </c:pt>
                <c:pt idx="406">
                  <c:v>7.1647735617719005E-2</c:v>
                </c:pt>
                <c:pt idx="407">
                  <c:v>7.1018906216806302E-2</c:v>
                </c:pt>
                <c:pt idx="408">
                  <c:v>7.0382129299839294E-2</c:v>
                </c:pt>
                <c:pt idx="409">
                  <c:v>6.9739021877690793E-2</c:v>
                </c:pt>
                <c:pt idx="410">
                  <c:v>6.9083677514886296E-2</c:v>
                </c:pt>
                <c:pt idx="411">
                  <c:v>6.8414834112837705E-2</c:v>
                </c:pt>
                <c:pt idx="412">
                  <c:v>6.7735876297752504E-2</c:v>
                </c:pt>
                <c:pt idx="413">
                  <c:v>6.7038426182267602E-2</c:v>
                </c:pt>
                <c:pt idx="414">
                  <c:v>6.6323613082801505E-2</c:v>
                </c:pt>
                <c:pt idx="415">
                  <c:v>6.5595846492944504E-2</c:v>
                </c:pt>
                <c:pt idx="416">
                  <c:v>6.4844742074763803E-2</c:v>
                </c:pt>
                <c:pt idx="417">
                  <c:v>6.4074043822232002E-2</c:v>
                </c:pt>
                <c:pt idx="418">
                  <c:v>6.3288538664432306E-2</c:v>
                </c:pt>
                <c:pt idx="419">
                  <c:v>6.2476439121354102E-2</c:v>
                </c:pt>
                <c:pt idx="420">
                  <c:v>6.16440308979311E-2</c:v>
                </c:pt>
                <c:pt idx="421">
                  <c:v>6.0795950477537199E-2</c:v>
                </c:pt>
                <c:pt idx="422">
                  <c:v>5.9919716737324297E-2</c:v>
                </c:pt>
                <c:pt idx="423">
                  <c:v>5.9023803672687801E-2</c:v>
                </c:pt>
                <c:pt idx="424">
                  <c:v>5.8112305102932603E-2</c:v>
                </c:pt>
                <c:pt idx="425">
                  <c:v>5.7172822487033301E-2</c:v>
                </c:pt>
                <c:pt idx="426">
                  <c:v>5.6215418966665903E-2</c:v>
                </c:pt>
                <c:pt idx="427">
                  <c:v>5.5243396018529997E-2</c:v>
                </c:pt>
                <c:pt idx="428">
                  <c:v>5.4245236592968399E-2</c:v>
                </c:pt>
                <c:pt idx="429">
                  <c:v>5.32317990985633E-2</c:v>
                </c:pt>
                <c:pt idx="430">
                  <c:v>5.2205482902964603E-2</c:v>
                </c:pt>
                <c:pt idx="431">
                  <c:v>5.1156428588268903E-2</c:v>
                </c:pt>
                <c:pt idx="432">
                  <c:v>5.0095364372275603E-2</c:v>
                </c:pt>
                <c:pt idx="433">
                  <c:v>4.9023806097192299E-2</c:v>
                </c:pt>
                <c:pt idx="434">
                  <c:v>4.7934261737244202E-2</c:v>
                </c:pt>
                <c:pt idx="435">
                  <c:v>4.6836342547224998E-2</c:v>
                </c:pt>
                <c:pt idx="436">
                  <c:v>4.5730808600483799E-2</c:v>
                </c:pt>
                <c:pt idx="437">
                  <c:v>4.4613139932350498E-2</c:v>
                </c:pt>
                <c:pt idx="438">
                  <c:v>4.3490854591699601E-2</c:v>
                </c:pt>
                <c:pt idx="439">
                  <c:v>4.2364168924966097E-2</c:v>
                </c:pt>
                <c:pt idx="440">
                  <c:v>4.12320033836115E-2</c:v>
                </c:pt>
                <c:pt idx="441">
                  <c:v>4.0098885060611801E-2</c:v>
                </c:pt>
                <c:pt idx="442">
                  <c:v>3.8964783945129401E-2</c:v>
                </c:pt>
                <c:pt idx="443">
                  <c:v>3.7832283030459102E-2</c:v>
                </c:pt>
                <c:pt idx="444">
                  <c:v>3.6702246478509899E-2</c:v>
                </c:pt>
                <c:pt idx="445">
                  <c:v>3.5574936963592901E-2</c:v>
                </c:pt>
                <c:pt idx="446">
                  <c:v>3.4455919427154799E-2</c:v>
                </c:pt>
                <c:pt idx="447">
                  <c:v>3.3342640564642902E-2</c:v>
                </c:pt>
                <c:pt idx="448">
                  <c:v>3.2235937862213501E-2</c:v>
                </c:pt>
                <c:pt idx="449">
                  <c:v>3.1143540730592799E-2</c:v>
                </c:pt>
                <c:pt idx="450">
                  <c:v>3.00599060417889E-2</c:v>
                </c:pt>
                <c:pt idx="451">
                  <c:v>2.8986668471565499E-2</c:v>
                </c:pt>
                <c:pt idx="452">
                  <c:v>2.7932877723556002E-2</c:v>
                </c:pt>
                <c:pt idx="453">
                  <c:v>2.68905246273357E-2</c:v>
                </c:pt>
                <c:pt idx="454">
                  <c:v>2.5862203284589699E-2</c:v>
                </c:pt>
                <c:pt idx="455">
                  <c:v>2.4857473260190999E-2</c:v>
                </c:pt>
                <c:pt idx="456">
                  <c:v>2.3866435410476401E-2</c:v>
                </c:pt>
                <c:pt idx="457">
                  <c:v>2.2892737413978698E-2</c:v>
                </c:pt>
                <c:pt idx="458">
                  <c:v>2.19457210116028E-2</c:v>
                </c:pt>
                <c:pt idx="459">
                  <c:v>2.1014185074823399E-2</c:v>
                </c:pt>
                <c:pt idx="460">
                  <c:v>2.0102855103555601E-2</c:v>
                </c:pt>
                <c:pt idx="461">
                  <c:v>1.9220245785676701E-2</c:v>
                </c:pt>
                <c:pt idx="462">
                  <c:v>1.83544191565208E-2</c:v>
                </c:pt>
                <c:pt idx="463">
                  <c:v>1.7511136550384498E-2</c:v>
                </c:pt>
                <c:pt idx="464">
                  <c:v>1.6697616678891001E-2</c:v>
                </c:pt>
                <c:pt idx="465">
                  <c:v>1.59016993282101E-2</c:v>
                </c:pt>
                <c:pt idx="466">
                  <c:v>1.51300816219305E-2</c:v>
                </c:pt>
                <c:pt idx="467">
                  <c:v>1.4388366257052801E-2</c:v>
                </c:pt>
                <c:pt idx="468">
                  <c:v>1.3664614816358899E-2</c:v>
                </c:pt>
                <c:pt idx="469">
                  <c:v>1.29663135498648E-2</c:v>
                </c:pt>
                <c:pt idx="470">
                  <c:v>1.2297274825610801E-2</c:v>
                </c:pt>
                <c:pt idx="471">
                  <c:v>1.164614332474E-2</c:v>
                </c:pt>
                <c:pt idx="472">
                  <c:v>1.1021014523883399E-2</c:v>
                </c:pt>
                <c:pt idx="473">
                  <c:v>1.0423869172286E-2</c:v>
                </c:pt>
                <c:pt idx="474">
                  <c:v>9.8442086440885604E-3</c:v>
                </c:pt>
                <c:pt idx="475">
                  <c:v>9.2905385353560105E-3</c:v>
                </c:pt>
                <c:pt idx="476">
                  <c:v>8.7630800530740204E-3</c:v>
                </c:pt>
                <c:pt idx="477">
                  <c:v>8.2523784563640398E-3</c:v>
                </c:pt>
                <c:pt idx="478">
                  <c:v>7.7671446743979898E-3</c:v>
                </c:pt>
                <c:pt idx="479">
                  <c:v>7.3060018773659701E-3</c:v>
                </c:pt>
                <c:pt idx="480">
                  <c:v>6.8606463148268397E-3</c:v>
                </c:pt>
                <c:pt idx="481">
                  <c:v>6.4397958795079299E-3</c:v>
                </c:pt>
                <c:pt idx="482">
                  <c:v>6.0407009584102604E-3</c:v>
                </c:pt>
                <c:pt idx="483">
                  <c:v>5.6562457492965804E-3</c:v>
                </c:pt>
                <c:pt idx="484">
                  <c:v>5.2949731523494097E-3</c:v>
                </c:pt>
                <c:pt idx="485">
                  <c:v>4.95302455391778E-3</c:v>
                </c:pt>
                <c:pt idx="486">
                  <c:v>4.6244510849800802E-3</c:v>
                </c:pt>
                <c:pt idx="487">
                  <c:v>4.3174626180469897E-3</c:v>
                </c:pt>
                <c:pt idx="488">
                  <c:v>4.0273708423252397E-3</c:v>
                </c:pt>
                <c:pt idx="489">
                  <c:v>3.7493279712289699E-3</c:v>
                </c:pt>
                <c:pt idx="490">
                  <c:v>3.4910816262841799E-3</c:v>
                </c:pt>
                <c:pt idx="491">
                  <c:v>3.24738906178831E-3</c:v>
                </c:pt>
                <c:pt idx="492">
                  <c:v>3.0144059037247898E-3</c:v>
                </c:pt>
                <c:pt idx="493">
                  <c:v>2.7993194840898301E-3</c:v>
                </c:pt>
                <c:pt idx="494">
                  <c:v>2.59658844391233E-3</c:v>
                </c:pt>
                <c:pt idx="495">
                  <c:v>2.40325438559843E-3</c:v>
                </c:pt>
                <c:pt idx="496">
                  <c:v>2.2258776280058398E-3</c:v>
                </c:pt>
                <c:pt idx="497">
                  <c:v>2.0588435885166801E-3</c:v>
                </c:pt>
                <c:pt idx="498">
                  <c:v>1.89995314398917E-3</c:v>
                </c:pt>
                <c:pt idx="499">
                  <c:v>1.75510247376904E-3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Distribution_shallow_OKOK!$U$41</c:f>
              <c:strCache>
                <c:ptCount val="1"/>
                <c:pt idx="0">
                  <c:v>Loss</c:v>
                </c:pt>
              </c:strCache>
            </c:strRef>
          </c:tx>
          <c:spPr>
            <a:ln>
              <a:solidFill>
                <a:srgbClr val="C00000"/>
              </a:solidFill>
              <a:prstDash val="solid"/>
            </a:ln>
          </c:spPr>
          <c:marker>
            <c:symbol val="none"/>
          </c:marker>
          <c:xVal>
            <c:numRef>
              <c:f>Distribution_shallow_OKOK!$S$42:$S$541</c:f>
              <c:numCache>
                <c:formatCode>General</c:formatCode>
                <c:ptCount val="500"/>
                <c:pt idx="0">
                  <c:v>1741.4277453851028</c:v>
                </c:pt>
                <c:pt idx="1">
                  <c:v>1764.6154263123917</c:v>
                </c:pt>
                <c:pt idx="2">
                  <c:v>1788.1118588075883</c:v>
                </c:pt>
                <c:pt idx="3">
                  <c:v>1811.9211539989676</c:v>
                </c:pt>
                <c:pt idx="4">
                  <c:v>1836.0474777557831</c:v>
                </c:pt>
                <c:pt idx="5">
                  <c:v>1860.4950514173247</c:v>
                </c:pt>
                <c:pt idx="6">
                  <c:v>1885.2681525312757</c:v>
                </c:pt>
                <c:pt idx="7">
                  <c:v>1910.3711156023089</c:v>
                </c:pt>
                <c:pt idx="8">
                  <c:v>1935.8083328504483</c:v>
                </c:pt>
                <c:pt idx="9">
                  <c:v>1961.5842549795614</c:v>
                </c:pt>
                <c:pt idx="10">
                  <c:v>1987.7033919560531</c:v>
                </c:pt>
                <c:pt idx="11">
                  <c:v>2014.1703137981522</c:v>
                </c:pt>
                <c:pt idx="12">
                  <c:v>2040.9896513752278</c:v>
                </c:pt>
                <c:pt idx="13">
                  <c:v>2068.1660972182463</c:v>
                </c:pt>
                <c:pt idx="14">
                  <c:v>2095.7044063407575</c:v>
                </c:pt>
                <c:pt idx="15">
                  <c:v>2123.6093970708762</c:v>
                </c:pt>
                <c:pt idx="16">
                  <c:v>2151.8859518942841</c:v>
                </c:pt>
                <c:pt idx="17">
                  <c:v>2180.5390183087084</c:v>
                </c:pt>
                <c:pt idx="18">
                  <c:v>2209.5736096892797</c:v>
                </c:pt>
                <c:pt idx="19">
                  <c:v>2238.9948061659115</c:v>
                </c:pt>
                <c:pt idx="20">
                  <c:v>2268.8077555121131</c:v>
                </c:pt>
                <c:pt idx="21">
                  <c:v>2299.0176740456777</c:v>
                </c:pt>
                <c:pt idx="22">
                  <c:v>2329.6298475413323</c:v>
                </c:pt>
                <c:pt idx="23">
                  <c:v>2360.649632155787</c:v>
                </c:pt>
                <c:pt idx="24">
                  <c:v>2392.0824553645648</c:v>
                </c:pt>
                <c:pt idx="25">
                  <c:v>2423.9338169118641</c:v>
                </c:pt>
                <c:pt idx="26">
                  <c:v>2456.2092897727771</c:v>
                </c:pt>
                <c:pt idx="27">
                  <c:v>2488.9145211283849</c:v>
                </c:pt>
                <c:pt idx="28">
                  <c:v>2522.0552333537762</c:v>
                </c:pt>
                <c:pt idx="29">
                  <c:v>2555.6372250195136</c:v>
                </c:pt>
                <c:pt idx="30">
                  <c:v>2589.666371905852</c:v>
                </c:pt>
                <c:pt idx="31">
                  <c:v>2624.1486280310428</c:v>
                </c:pt>
                <c:pt idx="32">
                  <c:v>2659.0900266930444</c:v>
                </c:pt>
                <c:pt idx="33">
                  <c:v>2694.4966815251455</c:v>
                </c:pt>
                <c:pt idx="34">
                  <c:v>2730.3747875656127</c:v>
                </c:pt>
                <c:pt idx="35">
                  <c:v>2766.7306223418555</c:v>
                </c:pt>
                <c:pt idx="36">
                  <c:v>2803.5705469684353</c:v>
                </c:pt>
                <c:pt idx="37">
                  <c:v>2840.9010072602996</c:v>
                </c:pt>
                <c:pt idx="38">
                  <c:v>2878.7285348605319</c:v>
                </c:pt>
                <c:pt idx="39">
                  <c:v>2917.0597483831848</c:v>
                </c:pt>
                <c:pt idx="40">
                  <c:v>2955.9013545712555</c:v>
                </c:pt>
                <c:pt idx="41">
                  <c:v>2995.26014947043</c:v>
                </c:pt>
                <c:pt idx="42">
                  <c:v>3035.1430196177557</c:v>
                </c:pt>
                <c:pt idx="43">
                  <c:v>3075.5569432468533</c:v>
                </c:pt>
                <c:pt idx="44">
                  <c:v>3116.508991508807</c:v>
                </c:pt>
                <c:pt idx="45">
                  <c:v>3158.0063297093952</c:v>
                </c:pt>
                <c:pt idx="46">
                  <c:v>3200.0562185627155</c:v>
                </c:pt>
                <c:pt idx="47">
                  <c:v>3242.6660154618739</c:v>
                </c:pt>
                <c:pt idx="48">
                  <c:v>3285.8431757658554</c:v>
                </c:pt>
                <c:pt idx="49">
                  <c:v>3329.5952541042648</c:v>
                </c:pt>
                <c:pt idx="50">
                  <c:v>3373.9299056990812</c:v>
                </c:pt>
                <c:pt idx="51">
                  <c:v>3418.8548877039702</c:v>
                </c:pt>
                <c:pt idx="52">
                  <c:v>3464.3780605619122</c:v>
                </c:pt>
                <c:pt idx="53">
                  <c:v>3510.5073893800059</c:v>
                </c:pt>
                <c:pt idx="54">
                  <c:v>3557.2509453234265</c:v>
                </c:pt>
                <c:pt idx="55">
                  <c:v>3604.6169070275773</c:v>
                </c:pt>
                <c:pt idx="56">
                  <c:v>3652.6135620290647</c:v>
                </c:pt>
                <c:pt idx="57">
                  <c:v>3701.2493082156743</c:v>
                </c:pt>
                <c:pt idx="58">
                  <c:v>3750.5326552960751</c:v>
                </c:pt>
                <c:pt idx="59">
                  <c:v>3800.4722262882387</c:v>
                </c:pt>
                <c:pt idx="60">
                  <c:v>3851.0767590285318</c:v>
                </c:pt>
                <c:pt idx="61">
                  <c:v>3902.3551077004813</c:v>
                </c:pt>
                <c:pt idx="62">
                  <c:v>3954.3162443839469</c:v>
                </c:pt>
                <c:pt idx="63">
                  <c:v>4006.9692606248936</c:v>
                </c:pt>
                <c:pt idx="64">
                  <c:v>4060.3233690264901</c:v>
                </c:pt>
                <c:pt idx="65">
                  <c:v>4114.387904860444</c:v>
                </c:pt>
                <c:pt idx="66">
                  <c:v>4169.1723277007395</c:v>
                </c:pt>
                <c:pt idx="67">
                  <c:v>4224.6862230787128</c:v>
                </c:pt>
                <c:pt idx="68">
                  <c:v>4280.9393041601788</c:v>
                </c:pt>
                <c:pt idx="69">
                  <c:v>4337.9414134448389</c:v>
                </c:pt>
                <c:pt idx="70">
                  <c:v>4395.7025244888046</c:v>
                </c:pt>
                <c:pt idx="71">
                  <c:v>4454.2327436490523</c:v>
                </c:pt>
                <c:pt idx="72">
                  <c:v>4513.5423118521112</c:v>
                </c:pt>
                <c:pt idx="73">
                  <c:v>4573.6416063858123</c:v>
                </c:pt>
                <c:pt idx="74">
                  <c:v>4634.5411427149411</c:v>
                </c:pt>
                <c:pt idx="75">
                  <c:v>4696.2515763210822</c:v>
                </c:pt>
                <c:pt idx="76">
                  <c:v>4758.7837045673468</c:v>
                </c:pt>
                <c:pt idx="77">
                  <c:v>4822.1484685869345</c:v>
                </c:pt>
                <c:pt idx="78">
                  <c:v>4886.3569551979499</c:v>
                </c:pt>
                <c:pt idx="79">
                  <c:v>4951.4203988431027</c:v>
                </c:pt>
                <c:pt idx="80">
                  <c:v>5017.3501835553898</c:v>
                </c:pt>
                <c:pt idx="81">
                  <c:v>5084.1578449498193</c:v>
                </c:pt>
                <c:pt idx="82">
                  <c:v>5151.8550722422433</c:v>
                </c:pt>
                <c:pt idx="83">
                  <c:v>5220.4537102939021</c:v>
                </c:pt>
                <c:pt idx="84">
                  <c:v>5289.9657616843588</c:v>
                </c:pt>
                <c:pt idx="85">
                  <c:v>5360.4033888114573</c:v>
                </c:pt>
                <c:pt idx="86">
                  <c:v>5431.7789160193524</c:v>
                </c:pt>
                <c:pt idx="87">
                  <c:v>5504.1048317547529</c:v>
                </c:pt>
                <c:pt idx="88">
                  <c:v>5577.393790752516</c:v>
                </c:pt>
                <c:pt idx="89">
                  <c:v>5651.6586162490294</c:v>
                </c:pt>
                <c:pt idx="90">
                  <c:v>5726.9123022264321</c:v>
                </c:pt>
                <c:pt idx="91">
                  <c:v>5803.1680156859793</c:v>
                </c:pt>
                <c:pt idx="92">
                  <c:v>5880.4390989518643</c:v>
                </c:pt>
                <c:pt idx="93">
                  <c:v>5958.73907200556</c:v>
                </c:pt>
                <c:pt idx="94">
                  <c:v>6038.0816348519329</c:v>
                </c:pt>
                <c:pt idx="95">
                  <c:v>6118.4806699154906</c:v>
                </c:pt>
                <c:pt idx="96">
                  <c:v>6199.9502444699101</c:v>
                </c:pt>
                <c:pt idx="97">
                  <c:v>6282.5046130992232</c:v>
                </c:pt>
                <c:pt idx="98">
                  <c:v>6366.1582201919191</c:v>
                </c:pt>
                <c:pt idx="99">
                  <c:v>6450.9257024681046</c:v>
                </c:pt>
                <c:pt idx="100">
                  <c:v>6536.8218915410644</c:v>
                </c:pt>
                <c:pt idx="101">
                  <c:v>6623.8618165113958</c:v>
                </c:pt>
                <c:pt idx="102">
                  <c:v>6712.0607065972736</c:v>
                </c:pt>
                <c:pt idx="103">
                  <c:v>6801.4339937988925</c:v>
                </c:pt>
                <c:pt idx="104">
                  <c:v>6891.9973155985863</c:v>
                </c:pt>
                <c:pt idx="105">
                  <c:v>6983.7665176967239</c:v>
                </c:pt>
                <c:pt idx="106">
                  <c:v>7076.7576567848546</c:v>
                </c:pt>
                <c:pt idx="107">
                  <c:v>7170.9870033541483</c:v>
                </c:pt>
                <c:pt idx="108">
                  <c:v>7266.4710445428573</c:v>
                </c:pt>
                <c:pt idx="109">
                  <c:v>7363.2264870208819</c:v>
                </c:pt>
                <c:pt idx="110">
                  <c:v>7461.2702599129034</c:v>
                </c:pt>
                <c:pt idx="111">
                  <c:v>7560.6195177602722</c:v>
                </c:pt>
                <c:pt idx="112">
                  <c:v>7661.2916435232119</c:v>
                </c:pt>
                <c:pt idx="113">
                  <c:v>7763.3042516211935</c:v>
                </c:pt>
                <c:pt idx="114">
                  <c:v>7866.6751910156672</c:v>
                </c:pt>
                <c:pt idx="115">
                  <c:v>7971.4225483328391</c:v>
                </c:pt>
                <c:pt idx="116">
                  <c:v>8077.5646510282704</c:v>
                </c:pt>
                <c:pt idx="117">
                  <c:v>8185.1200705934052</c:v>
                </c:pt>
                <c:pt idx="118">
                  <c:v>8294.107625805751</c:v>
                </c:pt>
                <c:pt idx="119">
                  <c:v>8404.5463860204309</c:v>
                </c:pt>
                <c:pt idx="120">
                  <c:v>8516.4556745074733</c:v>
                </c:pt>
                <c:pt idx="121">
                  <c:v>8629.8550718325732</c:v>
                </c:pt>
                <c:pt idx="122">
                  <c:v>8744.7644192830758</c:v>
                </c:pt>
                <c:pt idx="123">
                  <c:v>8861.2038223393574</c:v>
                </c:pt>
                <c:pt idx="124">
                  <c:v>8979.1936541934883</c:v>
                </c:pt>
                <c:pt idx="125">
                  <c:v>9098.7545593125997</c:v>
                </c:pt>
                <c:pt idx="126">
                  <c:v>9219.9074570519206</c:v>
                </c:pt>
                <c:pt idx="127">
                  <c:v>9342.6735453147285</c:v>
                </c:pt>
                <c:pt idx="128">
                  <c:v>9467.0743042611139</c:v>
                </c:pt>
                <c:pt idx="129">
                  <c:v>9593.1315000671912</c:v>
                </c:pt>
                <c:pt idx="130">
                  <c:v>9720.867188732178</c:v>
                </c:pt>
                <c:pt idx="131">
                  <c:v>9850.3037199383743</c:v>
                </c:pt>
                <c:pt idx="132">
                  <c:v>9981.4637409614152</c:v>
                </c:pt>
                <c:pt idx="133">
                  <c:v>10114.370200632817</c:v>
                </c:pt>
                <c:pt idx="134">
                  <c:v>10249.046353355139</c:v>
                </c:pt>
                <c:pt idx="135">
                  <c:v>10385.51576317153</c:v>
                </c:pt>
                <c:pt idx="136">
                  <c:v>10523.802307887476</c:v>
                </c:pt>
                <c:pt idx="137">
                  <c:v>10663.930183249404</c:v>
                </c:pt>
                <c:pt idx="138">
                  <c:v>10805.92390717817</c:v>
                </c:pt>
                <c:pt idx="139">
                  <c:v>10949.808324058624</c:v>
                </c:pt>
                <c:pt idx="140">
                  <c:v>11095.608609086614</c:v>
                </c:pt>
                <c:pt idx="141">
                  <c:v>11243.350272674683</c:v>
                </c:pt>
                <c:pt idx="142">
                  <c:v>11393.059164914044</c:v>
                </c:pt>
                <c:pt idx="143">
                  <c:v>11544.761480098741</c:v>
                </c:pt>
                <c:pt idx="144">
                  <c:v>11698.483761308262</c:v>
                </c:pt>
                <c:pt idx="145">
                  <c:v>11854.252905052055</c:v>
                </c:pt>
                <c:pt idx="146">
                  <c:v>12012.096165974986</c:v>
                </c:pt>
                <c:pt idx="147">
                  <c:v>12172.041161627358</c:v>
                </c:pt>
                <c:pt idx="148">
                  <c:v>12334.115877295349</c:v>
                </c:pt>
                <c:pt idx="149">
                  <c:v>12498.348670898695</c:v>
                </c:pt>
                <c:pt idx="150">
                  <c:v>12664.768277952031</c:v>
                </c:pt>
                <c:pt idx="151">
                  <c:v>12833.403816592941</c:v>
                </c:pt>
                <c:pt idx="152">
                  <c:v>13004.284792676091</c:v>
                </c:pt>
                <c:pt idx="153">
                  <c:v>13177.441104937239</c:v>
                </c:pt>
                <c:pt idx="154">
                  <c:v>13352.903050222771</c:v>
                </c:pt>
                <c:pt idx="155">
                  <c:v>13530.701328791645</c:v>
                </c:pt>
                <c:pt idx="156">
                  <c:v>13710.867049687016</c:v>
                </c:pt>
                <c:pt idx="157">
                  <c:v>13893.431736178945</c:v>
                </c:pt>
                <c:pt idx="158">
                  <c:v>14078.427331280034</c:v>
                </c:pt>
                <c:pt idx="159">
                  <c:v>14265.886203335363</c:v>
                </c:pt>
                <c:pt idx="160">
                  <c:v>14455.841151684281</c:v>
                </c:pt>
                <c:pt idx="161">
                  <c:v>14648.325412400281</c:v>
                </c:pt>
                <c:pt idx="162">
                  <c:v>14843.372664106248</c:v>
                </c:pt>
                <c:pt idx="163">
                  <c:v>15041.01703386675</c:v>
                </c:pt>
                <c:pt idx="164">
                  <c:v>15241.293103159238</c:v>
                </c:pt>
                <c:pt idx="165">
                  <c:v>15444.235913925837</c:v>
                </c:pt>
                <c:pt idx="166">
                  <c:v>15649.880974702473</c:v>
                </c:pt>
                <c:pt idx="167">
                  <c:v>15858.264266833408</c:v>
                </c:pt>
                <c:pt idx="168">
                  <c:v>16069.422250766065</c:v>
                </c:pt>
                <c:pt idx="169">
                  <c:v>16283.391872430897</c:v>
                </c:pt>
                <c:pt idx="170">
                  <c:v>16500.210569704941</c:v>
                </c:pt>
                <c:pt idx="171">
                  <c:v>16719.916278964123</c:v>
                </c:pt>
                <c:pt idx="172">
                  <c:v>16942.547441718347</c:v>
                </c:pt>
                <c:pt idx="173">
                  <c:v>17168.143011339409</c:v>
                </c:pt>
                <c:pt idx="174">
                  <c:v>17396.742459875768</c:v>
                </c:pt>
                <c:pt idx="175">
                  <c:v>17628.385784959388</c:v>
                </c:pt>
                <c:pt idx="176">
                  <c:v>17863.113516803169</c:v>
                </c:pt>
                <c:pt idx="177">
                  <c:v>18100.966725294413</c:v>
                </c:pt>
                <c:pt idx="178">
                  <c:v>18341.987027178278</c:v>
                </c:pt>
                <c:pt idx="179">
                  <c:v>18586.216593340709</c:v>
                </c:pt>
                <c:pt idx="180">
                  <c:v>18833.698156187074</c:v>
                </c:pt>
                <c:pt idx="181">
                  <c:v>19084.47501711845</c:v>
                </c:pt>
                <c:pt idx="182">
                  <c:v>19338.591054108074</c:v>
                </c:pt>
                <c:pt idx="183">
                  <c:v>19596.090729379885</c:v>
                </c:pt>
                <c:pt idx="184">
                  <c:v>19857.019097185716</c:v>
                </c:pt>
                <c:pt idx="185">
                  <c:v>20121.421811689808</c:v>
                </c:pt>
                <c:pt idx="186">
                  <c:v>20389.345134956799</c:v>
                </c:pt>
                <c:pt idx="187">
                  <c:v>20660.835945045583</c:v>
                </c:pt>
                <c:pt idx="188">
                  <c:v>20935.941744211537</c:v>
                </c:pt>
                <c:pt idx="189">
                  <c:v>21214.710667219479</c:v>
                </c:pt>
                <c:pt idx="190">
                  <c:v>21497.191489762816</c:v>
                </c:pt>
                <c:pt idx="191">
                  <c:v>21783.433637000046</c:v>
                </c:pt>
                <c:pt idx="192">
                  <c:v>22073.487192201534</c:v>
                </c:pt>
                <c:pt idx="193">
                  <c:v>22367.402905513114</c:v>
                </c:pt>
                <c:pt idx="194">
                  <c:v>22665.232202834632</c:v>
                </c:pt>
                <c:pt idx="195">
                  <c:v>22967.027194820334</c:v>
                </c:pt>
                <c:pt idx="196">
                  <c:v>23272.84068599344</c:v>
                </c:pt>
                <c:pt idx="197">
                  <c:v>23582.72618398699</c:v>
                </c:pt>
                <c:pt idx="198">
                  <c:v>23896.737908905834</c:v>
                </c:pt>
                <c:pt idx="199">
                  <c:v>24214.930802813255</c:v>
                </c:pt>
                <c:pt idx="200">
                  <c:v>24537.360539343572</c:v>
                </c:pt>
                <c:pt idx="201">
                  <c:v>24864.083533445319</c:v>
                </c:pt>
                <c:pt idx="202">
                  <c:v>25195.156951249151</c:v>
                </c:pt>
                <c:pt idx="203">
                  <c:v>25530.638720071696</c:v>
                </c:pt>
                <c:pt idx="204">
                  <c:v>25870.587538551143</c:v>
                </c:pt>
                <c:pt idx="205">
                  <c:v>26215.062886916905</c:v>
                </c:pt>
                <c:pt idx="206">
                  <c:v>26564.125037396858</c:v>
                </c:pt>
                <c:pt idx="207">
                  <c:v>26917.835064765022</c:v>
                </c:pt>
                <c:pt idx="208">
                  <c:v>27276.254857024072</c:v>
                </c:pt>
                <c:pt idx="209">
                  <c:v>27639.447126236661</c:v>
                </c:pt>
                <c:pt idx="210">
                  <c:v>28007.475419496754</c:v>
                </c:pt>
                <c:pt idx="211">
                  <c:v>28380.404130048282</c:v>
                </c:pt>
                <c:pt idx="212">
                  <c:v>28758.298508554039</c:v>
                </c:pt>
                <c:pt idx="213">
                  <c:v>29141.224674509151</c:v>
                </c:pt>
                <c:pt idx="214">
                  <c:v>29529.249627811729</c:v>
                </c:pt>
                <c:pt idx="215">
                  <c:v>29922.441260485892</c:v>
                </c:pt>
                <c:pt idx="216">
                  <c:v>30320.868368559884</c:v>
                </c:pt>
                <c:pt idx="217">
                  <c:v>30724.600664104029</c:v>
                </c:pt>
                <c:pt idx="218">
                  <c:v>31133.708787426604</c:v>
                </c:pt>
                <c:pt idx="219">
                  <c:v>31548.264319437054</c:v>
                </c:pt>
                <c:pt idx="220">
                  <c:v>31968.339794166099</c:v>
                </c:pt>
                <c:pt idx="221">
                  <c:v>32394.008711459221</c:v>
                </c:pt>
                <c:pt idx="222">
                  <c:v>32825.345549836646</c:v>
                </c:pt>
                <c:pt idx="223">
                  <c:v>33262.425779524441</c:v>
                </c:pt>
                <c:pt idx="224">
                  <c:v>33705.325875658731</c:v>
                </c:pt>
                <c:pt idx="225">
                  <c:v>34154.123331669252</c:v>
                </c:pt>
                <c:pt idx="226">
                  <c:v>34608.896672834198</c:v>
                </c:pt>
                <c:pt idx="227">
                  <c:v>35069.725470021891</c:v>
                </c:pt>
                <c:pt idx="228">
                  <c:v>35536.690353613289</c:v>
                </c:pt>
                <c:pt idx="229">
                  <c:v>36009.873027608061</c:v>
                </c:pt>
                <c:pt idx="230">
                  <c:v>36489.356283924048</c:v>
                </c:pt>
                <c:pt idx="231">
                  <c:v>36975.224016878303</c:v>
                </c:pt>
                <c:pt idx="232">
                  <c:v>37467.561237868598</c:v>
                </c:pt>
                <c:pt idx="233">
                  <c:v>37966.454090247811</c:v>
                </c:pt>
                <c:pt idx="234">
                  <c:v>38471.989864395327</c:v>
                </c:pt>
                <c:pt idx="235">
                  <c:v>38984.257012989983</c:v>
                </c:pt>
                <c:pt idx="236">
                  <c:v>39503.345166489351</c:v>
                </c:pt>
                <c:pt idx="237">
                  <c:v>40029.345148807697</c:v>
                </c:pt>
                <c:pt idx="238">
                  <c:v>40562.348993209802</c:v>
                </c:pt>
                <c:pt idx="239">
                  <c:v>41102.449958414087</c:v>
                </c:pt>
                <c:pt idx="240">
                  <c:v>41649.742544908782</c:v>
                </c:pt>
                <c:pt idx="241">
                  <c:v>42204.322511486615</c:v>
                </c:pt>
                <c:pt idx="242">
                  <c:v>42766.28689200271</c:v>
                </c:pt>
                <c:pt idx="243">
                  <c:v>43335.734012346613</c:v>
                </c:pt>
                <c:pt idx="244">
                  <c:v>43912.763507650809</c:v>
                </c:pt>
                <c:pt idx="245">
                  <c:v>44497.476339721674</c:v>
                </c:pt>
                <c:pt idx="246">
                  <c:v>45089.97481470542</c:v>
                </c:pt>
                <c:pt idx="247">
                  <c:v>45690.362600986977</c:v>
                </c:pt>
                <c:pt idx="248">
                  <c:v>46298.744747332952</c:v>
                </c:pt>
                <c:pt idx="249">
                  <c:v>46915.227701265532</c:v>
                </c:pt>
                <c:pt idx="250">
                  <c:v>47539.919327691568</c:v>
                </c:pt>
                <c:pt idx="251">
                  <c:v>48172.928927774512</c:v>
                </c:pt>
                <c:pt idx="252">
                  <c:v>48814.367258058606</c:v>
                </c:pt>
                <c:pt idx="253">
                  <c:v>49464.346549846683</c:v>
                </c:pt>
                <c:pt idx="254">
                  <c:v>50122.980528841261</c:v>
                </c:pt>
                <c:pt idx="255">
                  <c:v>50790.384435036991</c:v>
                </c:pt>
                <c:pt idx="256">
                  <c:v>51466.675042887357</c:v>
                </c:pt>
                <c:pt idx="257">
                  <c:v>52151.970681736282</c:v>
                </c:pt>
                <c:pt idx="258">
                  <c:v>52846.391256521609</c:v>
                </c:pt>
                <c:pt idx="259">
                  <c:v>53550.058268753339</c:v>
                </c:pt>
                <c:pt idx="260">
                  <c:v>54263.094837778001</c:v>
                </c:pt>
                <c:pt idx="261">
                  <c:v>54985.625722312274</c:v>
                </c:pt>
                <c:pt idx="262">
                  <c:v>55717.777342277623</c:v>
                </c:pt>
                <c:pt idx="263">
                  <c:v>56459.6778009181</c:v>
                </c:pt>
                <c:pt idx="264">
                  <c:v>57211.456907214422</c:v>
                </c:pt>
                <c:pt idx="265">
                  <c:v>57973.246198595058</c:v>
                </c:pt>
                <c:pt idx="266">
                  <c:v>58745.178963956561</c:v>
                </c:pt>
                <c:pt idx="267">
                  <c:v>59527.39026697637</c:v>
                </c:pt>
                <c:pt idx="268">
                  <c:v>60320.016969751108</c:v>
                </c:pt>
                <c:pt idx="269">
                  <c:v>61123.197756740308</c:v>
                </c:pt>
                <c:pt idx="270">
                  <c:v>61937.07315903296</c:v>
                </c:pt>
                <c:pt idx="271">
                  <c:v>62761.785578933952</c:v>
                </c:pt>
                <c:pt idx="272">
                  <c:v>63597.479314885895</c:v>
                </c:pt>
                <c:pt idx="273">
                  <c:v>64444.300586708072</c:v>
                </c:pt>
                <c:pt idx="274">
                  <c:v>65302.397561186008</c:v>
                </c:pt>
                <c:pt idx="275">
                  <c:v>66171.920377994524</c:v>
                </c:pt>
                <c:pt idx="276">
                  <c:v>67053.021175967384</c:v>
                </c:pt>
                <c:pt idx="277">
                  <c:v>67945.854119715354</c:v>
                </c:pt>
                <c:pt idx="278">
                  <c:v>68850.575426605661</c:v>
                </c:pt>
                <c:pt idx="279">
                  <c:v>69767.343394087162</c:v>
                </c:pt>
                <c:pt idx="280">
                  <c:v>70696.318427391772</c:v>
                </c:pt>
                <c:pt idx="281">
                  <c:v>71637.663067600122</c:v>
                </c:pt>
                <c:pt idx="282">
                  <c:v>72591.542020080466</c:v>
                </c:pt>
                <c:pt idx="283">
                  <c:v>73558.122183305284</c:v>
                </c:pt>
                <c:pt idx="284">
                  <c:v>74537.572678059994</c:v>
                </c:pt>
                <c:pt idx="285">
                  <c:v>75530.064877023571</c:v>
                </c:pt>
                <c:pt idx="286">
                  <c:v>76535.772434760089</c:v>
                </c:pt>
                <c:pt idx="287">
                  <c:v>77554.871318100981</c:v>
                </c:pt>
                <c:pt idx="288">
                  <c:v>78587.539836932061</c:v>
                </c:pt>
                <c:pt idx="289">
                  <c:v>79633.95867539852</c:v>
                </c:pt>
                <c:pt idx="290">
                  <c:v>80694.310923509707</c:v>
                </c:pt>
                <c:pt idx="291">
                  <c:v>81768.782109179112</c:v>
                </c:pt>
                <c:pt idx="292">
                  <c:v>82857.560230686315</c:v>
                </c:pt>
                <c:pt idx="293">
                  <c:v>83960.835789568562</c:v>
                </c:pt>
                <c:pt idx="294">
                  <c:v>85078.801823954025</c:v>
                </c:pt>
                <c:pt idx="295">
                  <c:v>86211.653942334728</c:v>
                </c:pt>
                <c:pt idx="296">
                  <c:v>87359.590357799738</c:v>
                </c:pt>
                <c:pt idx="297">
                  <c:v>88522.811922704452</c:v>
                </c:pt>
                <c:pt idx="298">
                  <c:v>89701.522163821093</c:v>
                </c:pt>
                <c:pt idx="299">
                  <c:v>90895.927317947571</c:v>
                </c:pt>
                <c:pt idx="300">
                  <c:v>92106.236367992315</c:v>
                </c:pt>
                <c:pt idx="301">
                  <c:v>93332.661079537502</c:v>
                </c:pt>
                <c:pt idx="302">
                  <c:v>94575.416037899864</c:v>
                </c:pt>
                <c:pt idx="303">
                  <c:v>95834.718685663436</c:v>
                </c:pt>
                <c:pt idx="304">
                  <c:v>97110.789360733877</c:v>
                </c:pt>
                <c:pt idx="305">
                  <c:v>98403.851334887513</c:v>
                </c:pt>
                <c:pt idx="306">
                  <c:v>99714.130852836417</c:v>
                </c:pt>
                <c:pt idx="307">
                  <c:v>101041.85717182084</c:v>
                </c:pt>
                <c:pt idx="308">
                  <c:v>102387.26260171007</c:v>
                </c:pt>
                <c:pt idx="309">
                  <c:v>103750.58254565755</c:v>
                </c:pt>
                <c:pt idx="310">
                  <c:v>105132.05554128681</c:v>
                </c:pt>
                <c:pt idx="311">
                  <c:v>106531.92330242798</c:v>
                </c:pt>
                <c:pt idx="312">
                  <c:v>107950.43076140758</c:v>
                </c:pt>
                <c:pt idx="313">
                  <c:v>109387.8261119137</c:v>
                </c:pt>
                <c:pt idx="314">
                  <c:v>110844.36085240729</c:v>
                </c:pt>
                <c:pt idx="315">
                  <c:v>112320.28983013614</c:v>
                </c:pt>
                <c:pt idx="316">
                  <c:v>113815.87128572268</c:v>
                </c:pt>
                <c:pt idx="317">
                  <c:v>115331.36689834797</c:v>
                </c:pt>
                <c:pt idx="318">
                  <c:v>116867.04183153363</c:v>
                </c:pt>
                <c:pt idx="319">
                  <c:v>118423.16477954996</c:v>
                </c:pt>
                <c:pt idx="320">
                  <c:v>120000.00801440993</c:v>
                </c:pt>
                <c:pt idx="321">
                  <c:v>121597.84743352114</c:v>
                </c:pt>
                <c:pt idx="322">
                  <c:v>123216.96260795527</c:v>
                </c:pt>
                <c:pt idx="323">
                  <c:v>124857.63683136449</c:v>
                </c:pt>
                <c:pt idx="324">
                  <c:v>126520.15716954577</c:v>
                </c:pt>
                <c:pt idx="325">
                  <c:v>128204.81451068002</c:v>
                </c:pt>
                <c:pt idx="326">
                  <c:v>129911.90361621078</c:v>
                </c:pt>
                <c:pt idx="327">
                  <c:v>131641.72317242972</c:v>
                </c:pt>
                <c:pt idx="328">
                  <c:v>133394.57584273457</c:v>
                </c:pt>
                <c:pt idx="329">
                  <c:v>135170.76832058438</c:v>
                </c:pt>
                <c:pt idx="330">
                  <c:v>136970.61138316058</c:v>
                </c:pt>
                <c:pt idx="331">
                  <c:v>138794.41994575245</c:v>
                </c:pt>
                <c:pt idx="332">
                  <c:v>140642.51311684097</c:v>
                </c:pt>
                <c:pt idx="333">
                  <c:v>142515.21425394394</c:v>
                </c:pt>
                <c:pt idx="334">
                  <c:v>144412.85102019054</c:v>
                </c:pt>
                <c:pt idx="335">
                  <c:v>146335.75544165177</c:v>
                </c:pt>
                <c:pt idx="336">
                  <c:v>148284.26396543119</c:v>
                </c:pt>
                <c:pt idx="337">
                  <c:v>150258.71751854598</c:v>
                </c:pt>
                <c:pt idx="338">
                  <c:v>152259.46156755803</c:v>
                </c:pt>
                <c:pt idx="339">
                  <c:v>154286.84617903328</c:v>
                </c:pt>
                <c:pt idx="340">
                  <c:v>156341.22608078769</c:v>
                </c:pt>
                <c:pt idx="341">
                  <c:v>158422.96072395617</c:v>
                </c:pt>
                <c:pt idx="342">
                  <c:v>160532.4143458773</c:v>
                </c:pt>
                <c:pt idx="343">
                  <c:v>162669.95603384261</c:v>
                </c:pt>
                <c:pt idx="344">
                  <c:v>164835.95978964856</c:v>
                </c:pt>
                <c:pt idx="345">
                  <c:v>167030.80459505311</c:v>
                </c:pt>
                <c:pt idx="346">
                  <c:v>169254.87447807999</c:v>
                </c:pt>
                <c:pt idx="347">
                  <c:v>171508.55858021203</c:v>
                </c:pt>
                <c:pt idx="348">
                  <c:v>173792.25122447431</c:v>
                </c:pt>
                <c:pt idx="349">
                  <c:v>176106.35198444422</c:v>
                </c:pt>
                <c:pt idx="350">
                  <c:v>178451.26575414021</c:v>
                </c:pt>
                <c:pt idx="351">
                  <c:v>180827.40281888118</c:v>
                </c:pt>
                <c:pt idx="352">
                  <c:v>183235.17892706985</c:v>
                </c:pt>
                <c:pt idx="353">
                  <c:v>185675.01536293383</c:v>
                </c:pt>
                <c:pt idx="354">
                  <c:v>188147.33902023613</c:v>
                </c:pt>
                <c:pt idx="355">
                  <c:v>190652.58247698081</c:v>
                </c:pt>
                <c:pt idx="356">
                  <c:v>193191.18407107776</c:v>
                </c:pt>
                <c:pt idx="357">
                  <c:v>195763.58797705508</c:v>
                </c:pt>
                <c:pt idx="358">
                  <c:v>198370.2442837678</c:v>
                </c:pt>
                <c:pt idx="359">
                  <c:v>201011.60907315434</c:v>
                </c:pt>
                <c:pt idx="360">
                  <c:v>203688.14450002633</c:v>
                </c:pt>
                <c:pt idx="361">
                  <c:v>206400.31887295368</c:v>
                </c:pt>
                <c:pt idx="362">
                  <c:v>209148.60673617385</c:v>
                </c:pt>
                <c:pt idx="363">
                  <c:v>211933.48895264138</c:v>
                </c:pt>
                <c:pt idx="364">
                  <c:v>214755.45278815701</c:v>
                </c:pt>
                <c:pt idx="365">
                  <c:v>217614.99199662259</c:v>
                </c:pt>
                <c:pt idx="366">
                  <c:v>220512.60690644878</c:v>
                </c:pt>
                <c:pt idx="367">
                  <c:v>223448.80450806677</c:v>
                </c:pt>
                <c:pt idx="368">
                  <c:v>226424.09854265914</c:v>
                </c:pt>
                <c:pt idx="369">
                  <c:v>229439.00959203744</c:v>
                </c:pt>
                <c:pt idx="370">
                  <c:v>232494.06516973386</c:v>
                </c:pt>
                <c:pt idx="371">
                  <c:v>235589.7998132928</c:v>
                </c:pt>
                <c:pt idx="372">
                  <c:v>238726.75517779894</c:v>
                </c:pt>
                <c:pt idx="373">
                  <c:v>241905.48013066553</c:v>
                </c:pt>
                <c:pt idx="374">
                  <c:v>245126.53084764033</c:v>
                </c:pt>
                <c:pt idx="375">
                  <c:v>248390.47091013854</c:v>
                </c:pt>
                <c:pt idx="376">
                  <c:v>251697.87140384689</c:v>
                </c:pt>
                <c:pt idx="377">
                  <c:v>255049.31101864341</c:v>
                </c:pt>
                <c:pt idx="378">
                  <c:v>258445.3761498481</c:v>
                </c:pt>
                <c:pt idx="379">
                  <c:v>261886.66100084342</c:v>
                </c:pt>
                <c:pt idx="380">
                  <c:v>265373.76768700511</c:v>
                </c:pt>
                <c:pt idx="381">
                  <c:v>268907.30634108162</c:v>
                </c:pt>
                <c:pt idx="382">
                  <c:v>272487.89521993516</c:v>
                </c:pt>
                <c:pt idx="383">
                  <c:v>276116.16081272438</c:v>
                </c:pt>
                <c:pt idx="384">
                  <c:v>279792.73795050639</c:v>
                </c:pt>
                <c:pt idx="385">
                  <c:v>283518.26991734334</c:v>
                </c:pt>
                <c:pt idx="386">
                  <c:v>287293.40856281522</c:v>
                </c:pt>
                <c:pt idx="387">
                  <c:v>291118.81441610004</c:v>
                </c:pt>
                <c:pt idx="388">
                  <c:v>294995.15680153586</c:v>
                </c:pt>
                <c:pt idx="389">
                  <c:v>298923.11395573744</c:v>
                </c:pt>
                <c:pt idx="390">
                  <c:v>302903.37314625143</c:v>
                </c:pt>
                <c:pt idx="391">
                  <c:v>306936.63079183962</c:v>
                </c:pt>
                <c:pt idx="392">
                  <c:v>311023.59258428845</c:v>
                </c:pt>
                <c:pt idx="393">
                  <c:v>315164.97361190483</c:v>
                </c:pt>
                <c:pt idx="394">
                  <c:v>319361.49848463514</c:v>
                </c:pt>
                <c:pt idx="395">
                  <c:v>323613.90146083327</c:v>
                </c:pt>
                <c:pt idx="396">
                  <c:v>327922.92657576822</c:v>
                </c:pt>
                <c:pt idx="397">
                  <c:v>332289.32777175936</c:v>
                </c:pt>
                <c:pt idx="398">
                  <c:v>336713.86903012259</c:v>
                </c:pt>
                <c:pt idx="399">
                  <c:v>341197.3245048353</c:v>
                </c:pt>
                <c:pt idx="400">
                  <c:v>345740.4786579893</c:v>
                </c:pt>
                <c:pt idx="401">
                  <c:v>350344.12639703549</c:v>
                </c:pt>
                <c:pt idx="402">
                  <c:v>355009.07321390597</c:v>
                </c:pt>
                <c:pt idx="403">
                  <c:v>359736.1353258958</c:v>
                </c:pt>
                <c:pt idx="404">
                  <c:v>364526.13981850661</c:v>
                </c:pt>
                <c:pt idx="405">
                  <c:v>369379.92479015916</c:v>
                </c:pt>
                <c:pt idx="406">
                  <c:v>374298.33949882392</c:v>
                </c:pt>
                <c:pt idx="407">
                  <c:v>379282.24451061612</c:v>
                </c:pt>
                <c:pt idx="408">
                  <c:v>384332.5118503921</c:v>
                </c:pt>
                <c:pt idx="409">
                  <c:v>389450.02515428152</c:v>
                </c:pt>
                <c:pt idx="410">
                  <c:v>394635.67982432648</c:v>
                </c:pt>
                <c:pt idx="411">
                  <c:v>399890.38318514143</c:v>
                </c:pt>
                <c:pt idx="412">
                  <c:v>405215.05464266235</c:v>
                </c:pt>
                <c:pt idx="413">
                  <c:v>410610.62584501138</c:v>
                </c:pt>
                <c:pt idx="414">
                  <c:v>416078.04084553692</c:v>
                </c:pt>
                <c:pt idx="415">
                  <c:v>421618.25626793614</c:v>
                </c:pt>
                <c:pt idx="416">
                  <c:v>427232.24147367908</c:v>
                </c:pt>
                <c:pt idx="417">
                  <c:v>432920.97873159498</c:v>
                </c:pt>
                <c:pt idx="418">
                  <c:v>438685.4633897508</c:v>
                </c:pt>
                <c:pt idx="419">
                  <c:v>444526.70404958312</c:v>
                </c:pt>
                <c:pt idx="420">
                  <c:v>450445.72274242027</c:v>
                </c:pt>
                <c:pt idx="421">
                  <c:v>456443.5551082443</c:v>
                </c:pt>
                <c:pt idx="422">
                  <c:v>462521.25057692733</c:v>
                </c:pt>
                <c:pt idx="423">
                  <c:v>468679.87255185068</c:v>
                </c:pt>
                <c:pt idx="424">
                  <c:v>474920.49859595421</c:v>
                </c:pt>
                <c:pt idx="425">
                  <c:v>481244.22062027355</c:v>
                </c:pt>
                <c:pt idx="426">
                  <c:v>487652.1450750301</c:v>
                </c:pt>
                <c:pt idx="427">
                  <c:v>494145.39314315986</c:v>
                </c:pt>
                <c:pt idx="428">
                  <c:v>500725.10093652451</c:v>
                </c:pt>
                <c:pt idx="429">
                  <c:v>507392.41969469364</c:v>
                </c:pt>
                <c:pt idx="430">
                  <c:v>514148.51598636166</c:v>
                </c:pt>
                <c:pt idx="431">
                  <c:v>520994.57191346155</c:v>
                </c:pt>
                <c:pt idx="432">
                  <c:v>527931.78531803435</c:v>
                </c:pt>
                <c:pt idx="433">
                  <c:v>534961.36999174114</c:v>
                </c:pt>
                <c:pt idx="434">
                  <c:v>542084.55588829541</c:v>
                </c:pt>
                <c:pt idx="435">
                  <c:v>549302.58933863963</c:v>
                </c:pt>
                <c:pt idx="436">
                  <c:v>556616.73326902883</c:v>
                </c:pt>
                <c:pt idx="437">
                  <c:v>564028.2674219748</c:v>
                </c:pt>
                <c:pt idx="438">
                  <c:v>571538.48858022445</c:v>
                </c:pt>
                <c:pt idx="439">
                  <c:v>579148.71079356747</c:v>
                </c:pt>
                <c:pt idx="440">
                  <c:v>586860.26560881699</c:v>
                </c:pt>
                <c:pt idx="441">
                  <c:v>594674.50230276049</c:v>
                </c:pt>
                <c:pt idx="442">
                  <c:v>602592.78811825567</c:v>
                </c:pt>
                <c:pt idx="443">
                  <c:v>610616.50850342563</c:v>
                </c:pt>
                <c:pt idx="444">
                  <c:v>618747.0673541344</c:v>
                </c:pt>
                <c:pt idx="445">
                  <c:v>626985.88725954061</c:v>
                </c:pt>
                <c:pt idx="446">
                  <c:v>635334.40975104959</c:v>
                </c:pt>
                <c:pt idx="447">
                  <c:v>643794.095554539</c:v>
                </c:pt>
                <c:pt idx="448">
                  <c:v>652366.42484592169</c:v>
                </c:pt>
                <c:pt idx="449">
                  <c:v>661052.89751012844</c:v>
                </c:pt>
                <c:pt idx="450">
                  <c:v>669855.03340358916</c:v>
                </c:pt>
                <c:pt idx="451">
                  <c:v>678774.37262008258</c:v>
                </c:pt>
                <c:pt idx="452">
                  <c:v>687812.47576024616</c:v>
                </c:pt>
                <c:pt idx="453">
                  <c:v>696970.9242046359</c:v>
                </c:pt>
                <c:pt idx="454">
                  <c:v>706251.32039039826</c:v>
                </c:pt>
                <c:pt idx="455">
                  <c:v>715655.28809164721</c:v>
                </c:pt>
                <c:pt idx="456">
                  <c:v>725184.47270362696</c:v>
                </c:pt>
                <c:pt idx="457">
                  <c:v>734840.54153050506</c:v>
                </c:pt>
                <c:pt idx="458">
                  <c:v>744625.1840771758</c:v>
                </c:pt>
                <c:pt idx="459">
                  <c:v>754540.11234483402</c:v>
                </c:pt>
                <c:pt idx="460">
                  <c:v>764587.06113054196</c:v>
                </c:pt>
                <c:pt idx="461">
                  <c:v>774767.78833072609</c:v>
                </c:pt>
                <c:pt idx="462">
                  <c:v>785084.07524883992</c:v>
                </c:pt>
                <c:pt idx="463">
                  <c:v>795537.7269069152</c:v>
                </c:pt>
                <c:pt idx="464">
                  <c:v>806130.57236147148</c:v>
                </c:pt>
                <c:pt idx="465">
                  <c:v>816864.46502350352</c:v>
                </c:pt>
                <c:pt idx="466">
                  <c:v>827741.28298279212</c:v>
                </c:pt>
                <c:pt idx="467">
                  <c:v>838762.92933646927</c:v>
                </c:pt>
                <c:pt idx="468">
                  <c:v>849931.33252209134</c:v>
                </c:pt>
                <c:pt idx="469">
                  <c:v>861248.44665493874</c:v>
                </c:pt>
                <c:pt idx="470">
                  <c:v>872716.25186998607</c:v>
                </c:pt>
                <c:pt idx="471">
                  <c:v>884336.7546683657</c:v>
                </c:pt>
                <c:pt idx="472">
                  <c:v>896111.98826839856</c:v>
                </c:pt>
                <c:pt idx="473">
                  <c:v>908044.01296144049</c:v>
                </c:pt>
                <c:pt idx="474">
                  <c:v>920134.91647224419</c:v>
                </c:pt>
                <c:pt idx="475">
                  <c:v>932386.81432431261</c:v>
                </c:pt>
                <c:pt idx="476">
                  <c:v>944801.8502100436</c:v>
                </c:pt>
                <c:pt idx="477">
                  <c:v>957382.19636579975</c:v>
                </c:pt>
                <c:pt idx="478">
                  <c:v>970130.05395196227</c:v>
                </c:pt>
                <c:pt idx="479">
                  <c:v>983047.65343814366</c:v>
                </c:pt>
                <c:pt idx="480">
                  <c:v>996137.25499333534</c:v>
                </c:pt>
                <c:pt idx="481">
                  <c:v>1009401.1488814277</c:v>
                </c:pt>
                <c:pt idx="482">
                  <c:v>1022841.6558619391</c:v>
                </c:pt>
                <c:pt idx="483">
                  <c:v>1036461.1275960468</c:v>
                </c:pt>
                <c:pt idx="484">
                  <c:v>1050261.9470580555</c:v>
                </c:pt>
                <c:pt idx="485">
                  <c:v>1064246.5289524214</c:v>
                </c:pt>
                <c:pt idx="486">
                  <c:v>1078417.3201361021</c:v>
                </c:pt>
                <c:pt idx="487">
                  <c:v>1092776.8000467955</c:v>
                </c:pt>
                <c:pt idx="488">
                  <c:v>1107327.4811367108</c:v>
                </c:pt>
                <c:pt idx="489">
                  <c:v>1122071.9093121896</c:v>
                </c:pt>
                <c:pt idx="490">
                  <c:v>1137012.6643791483</c:v>
                </c:pt>
                <c:pt idx="491">
                  <c:v>1152152.3604944397</c:v>
                </c:pt>
                <c:pt idx="492">
                  <c:v>1167493.6466233432</c:v>
                </c:pt>
                <c:pt idx="493">
                  <c:v>1183039.2070029133</c:v>
                </c:pt>
                <c:pt idx="494">
                  <c:v>1198791.7616117103</c:v>
                </c:pt>
                <c:pt idx="495">
                  <c:v>1214754.0666457165</c:v>
                </c:pt>
                <c:pt idx="496">
                  <c:v>1230928.9150005237</c:v>
                </c:pt>
                <c:pt idx="497">
                  <c:v>1247319.1367601354</c:v>
                </c:pt>
                <c:pt idx="498">
                  <c:v>1263927.5996919714</c:v>
                </c:pt>
                <c:pt idx="499">
                  <c:v>1280757.2097487301</c:v>
                </c:pt>
              </c:numCache>
            </c:numRef>
          </c:xVal>
          <c:yVal>
            <c:numRef>
              <c:f>Distribution_shallow_OKOK!$U$42:$U$541</c:f>
              <c:numCache>
                <c:formatCode>General</c:formatCode>
                <c:ptCount val="500"/>
                <c:pt idx="0">
                  <c:v>7.9439061903771298E-4</c:v>
                </c:pt>
                <c:pt idx="1">
                  <c:v>8.7450678431169398E-4</c:v>
                </c:pt>
                <c:pt idx="2">
                  <c:v>9.6384858643661499E-4</c:v>
                </c:pt>
                <c:pt idx="3">
                  <c:v>1.0613756565521399E-3</c:v>
                </c:pt>
                <c:pt idx="4">
                  <c:v>1.1653748939624701E-3</c:v>
                </c:pt>
                <c:pt idx="5">
                  <c:v>1.2807377848474699E-3</c:v>
                </c:pt>
                <c:pt idx="6">
                  <c:v>1.4064847214885099E-3</c:v>
                </c:pt>
                <c:pt idx="7">
                  <c:v>1.5402952455187101E-3</c:v>
                </c:pt>
                <c:pt idx="8">
                  <c:v>1.68796420728778E-3</c:v>
                </c:pt>
                <c:pt idx="9">
                  <c:v>1.8486746359167501E-3</c:v>
                </c:pt>
                <c:pt idx="10">
                  <c:v>2.0193317431937501E-3</c:v>
                </c:pt>
                <c:pt idx="11">
                  <c:v>2.2067223301366601E-3</c:v>
                </c:pt>
                <c:pt idx="12">
                  <c:v>2.4103281397398701E-3</c:v>
                </c:pt>
                <c:pt idx="13">
                  <c:v>2.6260819645760099E-3</c:v>
                </c:pt>
                <c:pt idx="14">
                  <c:v>2.86184066187764E-3</c:v>
                </c:pt>
                <c:pt idx="15">
                  <c:v>3.1175596610144101E-3</c:v>
                </c:pt>
                <c:pt idx="16">
                  <c:v>3.3879685008998402E-3</c:v>
                </c:pt>
                <c:pt idx="17">
                  <c:v>3.6820564514002201E-3</c:v>
                </c:pt>
                <c:pt idx="18">
                  <c:v>4.0004703939380201E-3</c:v>
                </c:pt>
                <c:pt idx="19">
                  <c:v>4.3364725235011002E-3</c:v>
                </c:pt>
                <c:pt idx="20">
                  <c:v>4.7002256145396099E-3</c:v>
                </c:pt>
                <c:pt idx="21">
                  <c:v>5.0933312020391098E-3</c:v>
                </c:pt>
                <c:pt idx="22">
                  <c:v>5.5072877137515002E-3</c:v>
                </c:pt>
                <c:pt idx="23">
                  <c:v>5.9534457767841803E-3</c:v>
                </c:pt>
                <c:pt idx="24">
                  <c:v>6.43467112290666E-3</c:v>
                </c:pt>
                <c:pt idx="25">
                  <c:v>6.9403723108169696E-3</c:v>
                </c:pt>
                <c:pt idx="26">
                  <c:v>7.4830703103820097E-3</c:v>
                </c:pt>
                <c:pt idx="27">
                  <c:v>8.0672496301322193E-3</c:v>
                </c:pt>
                <c:pt idx="28">
                  <c:v>8.6798778212804906E-3</c:v>
                </c:pt>
                <c:pt idx="29">
                  <c:v>9.3345924370016198E-3</c:v>
                </c:pt>
                <c:pt idx="30">
                  <c:v>1.0037892431875599E-2</c:v>
                </c:pt>
                <c:pt idx="31">
                  <c:v>1.07739349923099E-2</c:v>
                </c:pt>
                <c:pt idx="32">
                  <c:v>1.1557380938576899E-2</c:v>
                </c:pt>
                <c:pt idx="33">
                  <c:v>1.239717348628E-2</c:v>
                </c:pt>
                <c:pt idx="34">
                  <c:v>1.3274280973782601E-2</c:v>
                </c:pt>
                <c:pt idx="35">
                  <c:v>1.42042527333685E-2</c:v>
                </c:pt>
                <c:pt idx="36">
                  <c:v>1.5198930019725001E-2</c:v>
                </c:pt>
                <c:pt idx="37">
                  <c:v>1.6235716075835498E-2</c:v>
                </c:pt>
                <c:pt idx="38">
                  <c:v>1.7330872388602699E-2</c:v>
                </c:pt>
                <c:pt idx="39">
                  <c:v>1.8499602466397001E-2</c:v>
                </c:pt>
                <c:pt idx="40">
                  <c:v>1.9715383954468001E-2</c:v>
                </c:pt>
                <c:pt idx="41">
                  <c:v>2.0994974313079898E-2</c:v>
                </c:pt>
                <c:pt idx="42">
                  <c:v>2.23573971358733E-2</c:v>
                </c:pt>
                <c:pt idx="43">
                  <c:v>2.37718751319036E-2</c:v>
                </c:pt>
                <c:pt idx="44">
                  <c:v>2.5255409584684901E-2</c:v>
                </c:pt>
                <c:pt idx="45">
                  <c:v>2.68312757238281E-2</c:v>
                </c:pt>
                <c:pt idx="46">
                  <c:v>2.84641601312851E-2</c:v>
                </c:pt>
                <c:pt idx="47">
                  <c:v>3.0171025761759399E-2</c:v>
                </c:pt>
                <c:pt idx="48">
                  <c:v>3.1979782150472001E-2</c:v>
                </c:pt>
                <c:pt idx="49">
                  <c:v>3.3850364820303999E-2</c:v>
                </c:pt>
                <c:pt idx="50">
                  <c:v>3.5799394255020198E-2</c:v>
                </c:pt>
                <c:pt idx="51">
                  <c:v>3.7859723308287699E-2</c:v>
                </c:pt>
                <c:pt idx="52">
                  <c:v>3.9986406501499899E-2</c:v>
                </c:pt>
                <c:pt idx="53">
                  <c:v>4.2195405607822402E-2</c:v>
                </c:pt>
                <c:pt idx="54">
                  <c:v>4.4524725866140397E-2</c:v>
                </c:pt>
                <c:pt idx="55">
                  <c:v>4.6924514634568197E-2</c:v>
                </c:pt>
                <c:pt idx="56">
                  <c:v>4.9409758160670801E-2</c:v>
                </c:pt>
                <c:pt idx="57">
                  <c:v>5.2023696168221202E-2</c:v>
                </c:pt>
                <c:pt idx="58">
                  <c:v>5.4711664731175703E-2</c:v>
                </c:pt>
                <c:pt idx="59">
                  <c:v>5.7487370009186002E-2</c:v>
                </c:pt>
                <c:pt idx="60">
                  <c:v>6.03992144807955E-2</c:v>
                </c:pt>
                <c:pt idx="61">
                  <c:v>6.3387957971593495E-2</c:v>
                </c:pt>
                <c:pt idx="62">
                  <c:v>6.6465747994536806E-2</c:v>
                </c:pt>
                <c:pt idx="63">
                  <c:v>6.9685898513555999E-2</c:v>
                </c:pt>
                <c:pt idx="64">
                  <c:v>7.2984982633100895E-2</c:v>
                </c:pt>
                <c:pt idx="65">
                  <c:v>7.6373350905661094E-2</c:v>
                </c:pt>
                <c:pt idx="66">
                  <c:v>7.9908774520228196E-2</c:v>
                </c:pt>
                <c:pt idx="67">
                  <c:v>8.3524196762297803E-2</c:v>
                </c:pt>
                <c:pt idx="68">
                  <c:v>8.7227987410210803E-2</c:v>
                </c:pt>
                <c:pt idx="69">
                  <c:v>9.1081697658427802E-2</c:v>
                </c:pt>
                <c:pt idx="70">
                  <c:v>9.5015374959739801E-2</c:v>
                </c:pt>
                <c:pt idx="71">
                  <c:v>9.9035292749294401E-2</c:v>
                </c:pt>
                <c:pt idx="72">
                  <c:v>0.10320586692115601</c:v>
                </c:pt>
                <c:pt idx="73">
                  <c:v>0.107455165902671</c:v>
                </c:pt>
                <c:pt idx="74">
                  <c:v>0.111787332117156</c:v>
                </c:pt>
                <c:pt idx="75">
                  <c:v>0.116268483972578</c:v>
                </c:pt>
                <c:pt idx="76">
                  <c:v>0.120825811376299</c:v>
                </c:pt>
                <c:pt idx="77">
                  <c:v>0.12546138289804701</c:v>
                </c:pt>
                <c:pt idx="78">
                  <c:v>0.130241609540833</c:v>
                </c:pt>
                <c:pt idx="79">
                  <c:v>0.13509408193678399</c:v>
                </c:pt>
                <c:pt idx="80">
                  <c:v>0.14001895227816999</c:v>
                </c:pt>
                <c:pt idx="81">
                  <c:v>0.14508127526624101</c:v>
                </c:pt>
                <c:pt idx="82">
                  <c:v>0.15021048840983001</c:v>
                </c:pt>
                <c:pt idx="83">
                  <c:v>0.155406512455707</c:v>
                </c:pt>
                <c:pt idx="84">
                  <c:v>0.16072691238699099</c:v>
                </c:pt>
                <c:pt idx="85">
                  <c:v>0.166108831447004</c:v>
                </c:pt>
                <c:pt idx="86">
                  <c:v>0.17155074230157299</c:v>
                </c:pt>
                <c:pt idx="87">
                  <c:v>0.17710116039382101</c:v>
                </c:pt>
                <c:pt idx="88">
                  <c:v>0.18270615226551201</c:v>
                </c:pt>
                <c:pt idx="89">
                  <c:v>0.18836290884894799</c:v>
                </c:pt>
                <c:pt idx="90">
                  <c:v>0.19411011763153199</c:v>
                </c:pt>
                <c:pt idx="91">
                  <c:v>0.19990314528150199</c:v>
                </c:pt>
                <c:pt idx="92">
                  <c:v>0.20573837584712901</c:v>
                </c:pt>
                <c:pt idx="93">
                  <c:v>0.211644090550234</c:v>
                </c:pt>
                <c:pt idx="94">
                  <c:v>0.21758508641865801</c:v>
                </c:pt>
                <c:pt idx="95">
                  <c:v>0.22355751003852301</c:v>
                </c:pt>
                <c:pt idx="96">
                  <c:v>0.22957888783518701</c:v>
                </c:pt>
                <c:pt idx="97">
                  <c:v>0.23562331845065701</c:v>
                </c:pt>
                <c:pt idx="98">
                  <c:v>0.24168735999039201</c:v>
                </c:pt>
                <c:pt idx="99">
                  <c:v>0.24777768924292301</c:v>
                </c:pt>
                <c:pt idx="100">
                  <c:v>0.25387731625548898</c:v>
                </c:pt>
                <c:pt idx="101">
                  <c:v>0.25998391794159598</c:v>
                </c:pt>
                <c:pt idx="102">
                  <c:v>0.26609349646202002</c:v>
                </c:pt>
                <c:pt idx="103">
                  <c:v>0.272197330364155</c:v>
                </c:pt>
                <c:pt idx="104">
                  <c:v>0.27829495362907503</c:v>
                </c:pt>
                <c:pt idx="105">
                  <c:v>0.28437214521542997</c:v>
                </c:pt>
                <c:pt idx="106">
                  <c:v>0.29042757745029302</c:v>
                </c:pt>
                <c:pt idx="107">
                  <c:v>0.29646337781945697</c:v>
                </c:pt>
                <c:pt idx="108">
                  <c:v>0.30245582541414101</c:v>
                </c:pt>
                <c:pt idx="109">
                  <c:v>0.30840991297763198</c:v>
                </c:pt>
                <c:pt idx="110">
                  <c:v>0.31433105901598302</c:v>
                </c:pt>
                <c:pt idx="111">
                  <c:v>0.32018702148772099</c:v>
                </c:pt>
                <c:pt idx="112">
                  <c:v>0.32598788635336201</c:v>
                </c:pt>
                <c:pt idx="113">
                  <c:v>0.331742982005099</c:v>
                </c:pt>
                <c:pt idx="114">
                  <c:v>0.33741275069057097</c:v>
                </c:pt>
                <c:pt idx="115">
                  <c:v>0.34301104541696897</c:v>
                </c:pt>
                <c:pt idx="116">
                  <c:v>0.34855160447129602</c:v>
                </c:pt>
                <c:pt idx="117">
                  <c:v>0.35398894621562299</c:v>
                </c:pt>
                <c:pt idx="118">
                  <c:v>0.35933932798237</c:v>
                </c:pt>
                <c:pt idx="119">
                  <c:v>0.364621240923932</c:v>
                </c:pt>
                <c:pt idx="120">
                  <c:v>0.36978480739559599</c:v>
                </c:pt>
                <c:pt idx="121">
                  <c:v>0.37484735643886702</c:v>
                </c:pt>
                <c:pt idx="122">
                  <c:v>0.37983228454308099</c:v>
                </c:pt>
                <c:pt idx="123">
                  <c:v>0.38468692389421399</c:v>
                </c:pt>
                <c:pt idx="124">
                  <c:v>0.38942843967966301</c:v>
                </c:pt>
                <c:pt idx="125">
                  <c:v>0.394085069626397</c:v>
                </c:pt>
                <c:pt idx="126">
                  <c:v>0.39860297670815098</c:v>
                </c:pt>
                <c:pt idx="127">
                  <c:v>0.40299808670187098</c:v>
                </c:pt>
                <c:pt idx="128">
                  <c:v>0.40730318163361601</c:v>
                </c:pt>
                <c:pt idx="129">
                  <c:v>0.41146482722296202</c:v>
                </c:pt>
                <c:pt idx="130">
                  <c:v>0.415496848960208</c:v>
                </c:pt>
                <c:pt idx="131">
                  <c:v>0.419436038860801</c:v>
                </c:pt>
                <c:pt idx="132">
                  <c:v>0.423230826614447</c:v>
                </c:pt>
                <c:pt idx="133">
                  <c:v>0.426892333693773</c:v>
                </c:pt>
                <c:pt idx="134">
                  <c:v>0.43046059888332899</c:v>
                </c:pt>
                <c:pt idx="135">
                  <c:v>0.43388721055476298</c:v>
                </c:pt>
                <c:pt idx="136">
                  <c:v>0.43718026661017001</c:v>
                </c:pt>
                <c:pt idx="137">
                  <c:v>0.44038208236111398</c:v>
                </c:pt>
                <c:pt idx="138">
                  <c:v>0.44344848643871698</c:v>
                </c:pt>
                <c:pt idx="139">
                  <c:v>0.446384527172204</c:v>
                </c:pt>
                <c:pt idx="140">
                  <c:v>0.44923365399384502</c:v>
                </c:pt>
                <c:pt idx="141">
                  <c:v>0.45195676935913398</c:v>
                </c:pt>
                <c:pt idx="142">
                  <c:v>0.45455613026026098</c:v>
                </c:pt>
                <c:pt idx="143">
                  <c:v>0.45707505215159799</c:v>
                </c:pt>
                <c:pt idx="144">
                  <c:v>0.45948007552146197</c:v>
                </c:pt>
                <c:pt idx="145">
                  <c:v>0.46177118079131502</c:v>
                </c:pt>
                <c:pt idx="146">
                  <c:v>0.463990211555803</c:v>
                </c:pt>
                <c:pt idx="147">
                  <c:v>0.46610963426840402</c:v>
                </c:pt>
                <c:pt idx="148">
                  <c:v>0.468127879579808</c:v>
                </c:pt>
                <c:pt idx="149">
                  <c:v>0.47008397403883301</c:v>
                </c:pt>
                <c:pt idx="150">
                  <c:v>0.471956329185651</c:v>
                </c:pt>
                <c:pt idx="151">
                  <c:v>0.47374270627521398</c:v>
                </c:pt>
                <c:pt idx="152">
                  <c:v>0.475478027987288</c:v>
                </c:pt>
                <c:pt idx="153">
                  <c:v>0.47714642218656</c:v>
                </c:pt>
                <c:pt idx="154">
                  <c:v>0.47874594613193899</c:v>
                </c:pt>
                <c:pt idx="155">
                  <c:v>0.480306255331371</c:v>
                </c:pt>
                <c:pt idx="156">
                  <c:v>0.48181675001260899</c:v>
                </c:pt>
                <c:pt idx="157">
                  <c:v>0.48327675989230001</c:v>
                </c:pt>
                <c:pt idx="158">
                  <c:v>0.48470969436074601</c:v>
                </c:pt>
                <c:pt idx="159">
                  <c:v>0.48610960894699401</c:v>
                </c:pt>
                <c:pt idx="160">
                  <c:v>0.48747801913447703</c:v>
                </c:pt>
                <c:pt idx="161">
                  <c:v>0.48883134638999798</c:v>
                </c:pt>
                <c:pt idx="162">
                  <c:v>0.49016756007828999</c:v>
                </c:pt>
                <c:pt idx="163">
                  <c:v>0.49149114259478099</c:v>
                </c:pt>
                <c:pt idx="164">
                  <c:v>0.49281106406971598</c:v>
                </c:pt>
                <c:pt idx="165">
                  <c:v>0.494128394007878</c:v>
                </c:pt>
                <c:pt idx="166">
                  <c:v>0.49545117216780798</c:v>
                </c:pt>
                <c:pt idx="167">
                  <c:v>0.496780758985295</c:v>
                </c:pt>
                <c:pt idx="168">
                  <c:v>0.49812049057518498</c:v>
                </c:pt>
                <c:pt idx="169">
                  <c:v>0.49948232066558901</c:v>
                </c:pt>
                <c:pt idx="170">
                  <c:v>0.50086015627480096</c:v>
                </c:pt>
                <c:pt idx="171">
                  <c:v>0.50225879615194602</c:v>
                </c:pt>
                <c:pt idx="172">
                  <c:v>0.50369420713618895</c:v>
                </c:pt>
                <c:pt idx="173">
                  <c:v>0.50515330446414097</c:v>
                </c:pt>
                <c:pt idx="174">
                  <c:v>0.506641618433605</c:v>
                </c:pt>
                <c:pt idx="175">
                  <c:v>0.50817896966950604</c:v>
                </c:pt>
                <c:pt idx="176">
                  <c:v>0.50974601959281995</c:v>
                </c:pt>
                <c:pt idx="177">
                  <c:v>0.51134840643339097</c:v>
                </c:pt>
                <c:pt idx="178">
                  <c:v>0.51300941013586798</c:v>
                </c:pt>
                <c:pt idx="179">
                  <c:v>0.51470440396419204</c:v>
                </c:pt>
                <c:pt idx="180">
                  <c:v>0.51643864155055297</c:v>
                </c:pt>
                <c:pt idx="181">
                  <c:v>0.51823828024156304</c:v>
                </c:pt>
                <c:pt idx="182">
                  <c:v>0.52007453159415196</c:v>
                </c:pt>
                <c:pt idx="183">
                  <c:v>0.52195191431810894</c:v>
                </c:pt>
                <c:pt idx="184">
                  <c:v>0.52389876395628898</c:v>
                </c:pt>
                <c:pt idx="185">
                  <c:v>0.52588333512315799</c:v>
                </c:pt>
                <c:pt idx="186">
                  <c:v>0.52790920138832897</c:v>
                </c:pt>
                <c:pt idx="187">
                  <c:v>0.53000614865800999</c:v>
                </c:pt>
                <c:pt idx="188">
                  <c:v>0.532140663748222</c:v>
                </c:pt>
                <c:pt idx="189">
                  <c:v>0.534315289910541</c:v>
                </c:pt>
                <c:pt idx="190">
                  <c:v>0.53656060800501004</c:v>
                </c:pt>
                <c:pt idx="191">
                  <c:v>0.53884241072751904</c:v>
                </c:pt>
                <c:pt idx="192">
                  <c:v>0.54116222414655801</c:v>
                </c:pt>
                <c:pt idx="193">
                  <c:v>0.54355094642387403</c:v>
                </c:pt>
                <c:pt idx="194">
                  <c:v>0.54597453544782204</c:v>
                </c:pt>
                <c:pt idx="195">
                  <c:v>0.54843357556904604</c:v>
                </c:pt>
                <c:pt idx="196">
                  <c:v>0.550959082206674</c:v>
                </c:pt>
                <c:pt idx="197">
                  <c:v>0.55351773332012699</c:v>
                </c:pt>
                <c:pt idx="198">
                  <c:v>0.55610950842557605</c:v>
                </c:pt>
                <c:pt idx="199">
                  <c:v>0.55876497862238905</c:v>
                </c:pt>
                <c:pt idx="200">
                  <c:v>0.56145244226925395</c:v>
                </c:pt>
                <c:pt idx="201">
                  <c:v>0.56417164873380299</c:v>
                </c:pt>
                <c:pt idx="202">
                  <c:v>0.56695167601711705</c:v>
                </c:pt>
                <c:pt idx="203">
                  <c:v>0.56976382331765696</c:v>
                </c:pt>
                <c:pt idx="204">
                  <c:v>0.572607076360231</c:v>
                </c:pt>
                <c:pt idx="205">
                  <c:v>0.57551003873156004</c:v>
                </c:pt>
                <c:pt idx="206">
                  <c:v>0.57844632081316105</c:v>
                </c:pt>
                <c:pt idx="207">
                  <c:v>0.58141415257433904</c:v>
                </c:pt>
                <c:pt idx="208">
                  <c:v>0.58444281456663805</c:v>
                </c:pt>
                <c:pt idx="209">
                  <c:v>0.58750740069491703</c:v>
                </c:pt>
                <c:pt idx="210">
                  <c:v>0.590605298003406</c:v>
                </c:pt>
                <c:pt idx="211">
                  <c:v>0.59376761616719498</c:v>
                </c:pt>
                <c:pt idx="212">
                  <c:v>0.59697008699096299</c:v>
                </c:pt>
                <c:pt idx="213">
                  <c:v>0.60020905466951102</c:v>
                </c:pt>
                <c:pt idx="214">
                  <c:v>0.60351847598191599</c:v>
                </c:pt>
                <c:pt idx="215">
                  <c:v>0.60687396966025497</c:v>
                </c:pt>
                <c:pt idx="216">
                  <c:v>0.61027052420677896</c:v>
                </c:pt>
                <c:pt idx="217">
                  <c:v>0.61374569994009498</c:v>
                </c:pt>
                <c:pt idx="218">
                  <c:v>0.61727444056981995</c:v>
                </c:pt>
                <c:pt idx="219">
                  <c:v>0.62084997321410296</c:v>
                </c:pt>
                <c:pt idx="220">
                  <c:v>0.62451384744362004</c:v>
                </c:pt>
                <c:pt idx="221">
                  <c:v>0.62824002563004699</c:v>
                </c:pt>
                <c:pt idx="222">
                  <c:v>0.63201951618835295</c:v>
                </c:pt>
                <c:pt idx="223">
                  <c:v>0.63589779158692605</c:v>
                </c:pt>
                <c:pt idx="224">
                  <c:v>0.63984781381696398</c:v>
                </c:pt>
                <c:pt idx="225">
                  <c:v>0.64385792482250304</c:v>
                </c:pt>
                <c:pt idx="226">
                  <c:v>0.64797695583626702</c:v>
                </c:pt>
                <c:pt idx="227">
                  <c:v>0.65217712930307004</c:v>
                </c:pt>
                <c:pt idx="228">
                  <c:v>0.65644376017031802</c:v>
                </c:pt>
                <c:pt idx="229">
                  <c:v>0.660827971607995</c:v>
                </c:pt>
                <c:pt idx="230">
                  <c:v>0.66530174047615198</c:v>
                </c:pt>
                <c:pt idx="231">
                  <c:v>0.66984717001970395</c:v>
                </c:pt>
                <c:pt idx="232">
                  <c:v>0.67451614365646995</c:v>
                </c:pt>
                <c:pt idx="233">
                  <c:v>0.67928103732363898</c:v>
                </c:pt>
                <c:pt idx="234">
                  <c:v>0.68412082564926002</c:v>
                </c:pt>
                <c:pt idx="235">
                  <c:v>0.68908623474081898</c:v>
                </c:pt>
                <c:pt idx="236">
                  <c:v>0.69415072438908498</c:v>
                </c:pt>
                <c:pt idx="237">
                  <c:v>0.69929057802522998</c:v>
                </c:pt>
                <c:pt idx="238">
                  <c:v>0.70455317605859602</c:v>
                </c:pt>
                <c:pt idx="239">
                  <c:v>0.70991365908987003</c:v>
                </c:pt>
                <c:pt idx="240">
                  <c:v>0.71534648280256896</c:v>
                </c:pt>
                <c:pt idx="241">
                  <c:v>0.72089336545420002</c:v>
                </c:pt>
                <c:pt idx="242">
                  <c:v>0.72653150547894596</c:v>
                </c:pt>
                <c:pt idx="243">
                  <c:v>0.73223486798974202</c:v>
                </c:pt>
                <c:pt idx="244">
                  <c:v>0.73803722417586604</c:v>
                </c:pt>
                <c:pt idx="245">
                  <c:v>0.74391786541286498</c:v>
                </c:pt>
                <c:pt idx="246">
                  <c:v>0.74985209289669397</c:v>
                </c:pt>
                <c:pt idx="247">
                  <c:v>0.75586364126036998</c:v>
                </c:pt>
                <c:pt idx="248">
                  <c:v>0.76193349020012902</c:v>
                </c:pt>
                <c:pt idx="249">
                  <c:v>0.76804057105120005</c:v>
                </c:pt>
                <c:pt idx="250">
                  <c:v>0.77419684286891999</c:v>
                </c:pt>
                <c:pt idx="251">
                  <c:v>0.78038406800892002</c:v>
                </c:pt>
                <c:pt idx="252">
                  <c:v>0.78658750647100995</c:v>
                </c:pt>
                <c:pt idx="253">
                  <c:v>0.79280608678823195</c:v>
                </c:pt>
                <c:pt idx="254">
                  <c:v>0.79902093175590305</c:v>
                </c:pt>
                <c:pt idx="255">
                  <c:v>0.80522662957030799</c:v>
                </c:pt>
                <c:pt idx="256">
                  <c:v>0.81140840866741804</c:v>
                </c:pt>
                <c:pt idx="257">
                  <c:v>0.81754484897243995</c:v>
                </c:pt>
                <c:pt idx="258">
                  <c:v>0.82364302736309902</c:v>
                </c:pt>
                <c:pt idx="259">
                  <c:v>0.82967444872223794</c:v>
                </c:pt>
                <c:pt idx="260">
                  <c:v>0.83561285257206896</c:v>
                </c:pt>
                <c:pt idx="261">
                  <c:v>0.84148095671018497</c:v>
                </c:pt>
                <c:pt idx="262">
                  <c:v>0.84723718050117802</c:v>
                </c:pt>
                <c:pt idx="263">
                  <c:v>0.85284786500390997</c:v>
                </c:pt>
                <c:pt idx="264">
                  <c:v>0.85835432508314202</c:v>
                </c:pt>
                <c:pt idx="265">
                  <c:v>0.86370316308297401</c:v>
                </c:pt>
                <c:pt idx="266">
                  <c:v>0.86885067428970697</c:v>
                </c:pt>
                <c:pt idx="267">
                  <c:v>0.87385933698280804</c:v>
                </c:pt>
                <c:pt idx="268">
                  <c:v>0.87866576085688497</c:v>
                </c:pt>
                <c:pt idx="269">
                  <c:v>0.88321365460645895</c:v>
                </c:pt>
                <c:pt idx="270">
                  <c:v>0.88758865092196204</c:v>
                </c:pt>
                <c:pt idx="271">
                  <c:v>0.89171963532971499</c:v>
                </c:pt>
                <c:pt idx="272">
                  <c:v>0.895535500016715</c:v>
                </c:pt>
                <c:pt idx="273">
                  <c:v>0.899146284387913</c:v>
                </c:pt>
                <c:pt idx="274">
                  <c:v>0.90247572274863697</c:v>
                </c:pt>
                <c:pt idx="275">
                  <c:v>0.90543616791155901</c:v>
                </c:pt>
                <c:pt idx="276">
                  <c:v>0.908162451301194</c:v>
                </c:pt>
                <c:pt idx="277">
                  <c:v>0.91057587717746402</c:v>
                </c:pt>
                <c:pt idx="278">
                  <c:v>0.91257121457553103</c:v>
                </c:pt>
                <c:pt idx="279">
                  <c:v>0.91430752239284196</c:v>
                </c:pt>
                <c:pt idx="280">
                  <c:v>0.91570638362309797</c:v>
                </c:pt>
                <c:pt idx="281">
                  <c:v>0.91664474987563704</c:v>
                </c:pt>
                <c:pt idx="282">
                  <c:v>0.91730436275280003</c:v>
                </c:pt>
                <c:pt idx="283">
                  <c:v>0.91760962735195895</c:v>
                </c:pt>
                <c:pt idx="284">
                  <c:v>0.91742033717696003</c:v>
                </c:pt>
                <c:pt idx="285">
                  <c:v>0.91693841663766795</c:v>
                </c:pt>
                <c:pt idx="286">
                  <c:v>0.91609333622329803</c:v>
                </c:pt>
                <c:pt idx="287">
                  <c:v>0.91472930923943196</c:v>
                </c:pt>
                <c:pt idx="288">
                  <c:v>0.91306506707683699</c:v>
                </c:pt>
                <c:pt idx="289">
                  <c:v>0.91103698106266096</c:v>
                </c:pt>
                <c:pt idx="290">
                  <c:v>0.90847614825783596</c:v>
                </c:pt>
                <c:pt idx="291">
                  <c:v>0.90561398304178098</c:v>
                </c:pt>
                <c:pt idx="292">
                  <c:v>0.90239511012291596</c:v>
                </c:pt>
                <c:pt idx="293">
                  <c:v>0.89864077300092005</c:v>
                </c:pt>
                <c:pt idx="294">
                  <c:v>0.89459036402735603</c:v>
                </c:pt>
                <c:pt idx="295">
                  <c:v>0.89019759126228304</c:v>
                </c:pt>
                <c:pt idx="296">
                  <c:v>0.88527777176963895</c:v>
                </c:pt>
                <c:pt idx="297">
                  <c:v>0.88007318442225801</c:v>
                </c:pt>
                <c:pt idx="298">
                  <c:v>0.87454692336004403</c:v>
                </c:pt>
                <c:pt idx="299">
                  <c:v>0.86851280078397797</c:v>
                </c:pt>
                <c:pt idx="300">
                  <c:v>0.86221071271557503</c:v>
                </c:pt>
                <c:pt idx="301">
                  <c:v>0.85561294204582194</c:v>
                </c:pt>
                <c:pt idx="302">
                  <c:v>0.84853651987661805</c:v>
                </c:pt>
                <c:pt idx="303">
                  <c:v>0.84121372066454203</c:v>
                </c:pt>
                <c:pt idx="304">
                  <c:v>0.83362537237382195</c:v>
                </c:pt>
                <c:pt idx="305">
                  <c:v>0.82559655064190995</c:v>
                </c:pt>
                <c:pt idx="306">
                  <c:v>0.81734689601941002</c:v>
                </c:pt>
                <c:pt idx="307">
                  <c:v>0.80886476496785098</c:v>
                </c:pt>
                <c:pt idx="308">
                  <c:v>0.79998801032018296</c:v>
                </c:pt>
                <c:pt idx="309">
                  <c:v>0.79091902467584496</c:v>
                </c:pt>
                <c:pt idx="310">
                  <c:v>0.78165238929248804</c:v>
                </c:pt>
                <c:pt idx="311">
                  <c:v>0.77204319616774197</c:v>
                </c:pt>
                <c:pt idx="312">
                  <c:v>0.762272514245663</c:v>
                </c:pt>
                <c:pt idx="313">
                  <c:v>0.75233964956118804</c:v>
                </c:pt>
                <c:pt idx="314">
                  <c:v>0.74212097282923095</c:v>
                </c:pt>
                <c:pt idx="315">
                  <c:v>0.73177279536463802</c:v>
                </c:pt>
                <c:pt idx="316">
                  <c:v>0.721295520484871</c:v>
                </c:pt>
                <c:pt idx="317">
                  <c:v>0.71059635610536498</c:v>
                </c:pt>
                <c:pt idx="318">
                  <c:v>0.69979806750450402</c:v>
                </c:pt>
                <c:pt idx="319">
                  <c:v>0.68890307562655495</c:v>
                </c:pt>
                <c:pt idx="320">
                  <c:v>0.677850700153385</c:v>
                </c:pt>
                <c:pt idx="321">
                  <c:v>0.66672976297214104</c:v>
                </c:pt>
                <c:pt idx="322">
                  <c:v>0.65554415507986896</c:v>
                </c:pt>
                <c:pt idx="323">
                  <c:v>0.64426279280792798</c:v>
                </c:pt>
                <c:pt idx="324">
                  <c:v>0.63294399763054898</c:v>
                </c:pt>
                <c:pt idx="325">
                  <c:v>0.62159155050886405</c:v>
                </c:pt>
                <c:pt idx="326">
                  <c:v>0.61020105683354497</c:v>
                </c:pt>
                <c:pt idx="327">
                  <c:v>0.59880417091246296</c:v>
                </c:pt>
                <c:pt idx="328">
                  <c:v>0.58740309151035497</c:v>
                </c:pt>
                <c:pt idx="329">
                  <c:v>0.57601695394522501</c:v>
                </c:pt>
                <c:pt idx="330">
                  <c:v>0.56465478074239195</c:v>
                </c:pt>
                <c:pt idx="331">
                  <c:v>0.55331587079742195</c:v>
                </c:pt>
                <c:pt idx="332">
                  <c:v>0.54203960171319499</c:v>
                </c:pt>
                <c:pt idx="333">
                  <c:v>0.53081643850763305</c:v>
                </c:pt>
                <c:pt idx="334">
                  <c:v>0.519641651105619</c:v>
                </c:pt>
                <c:pt idx="335">
                  <c:v>0.50857154658843295</c:v>
                </c:pt>
                <c:pt idx="336">
                  <c:v>0.49758200978091999</c:v>
                </c:pt>
                <c:pt idx="337">
                  <c:v>0.486663364009565</c:v>
                </c:pt>
                <c:pt idx="338">
                  <c:v>0.47588559177183298</c:v>
                </c:pt>
                <c:pt idx="339">
                  <c:v>0.46521376959176403</c:v>
                </c:pt>
                <c:pt idx="340">
                  <c:v>0.45463258144358099</c:v>
                </c:pt>
                <c:pt idx="341">
                  <c:v>0.44422255608592498</c:v>
                </c:pt>
                <c:pt idx="342">
                  <c:v>0.43394144534564499</c:v>
                </c:pt>
                <c:pt idx="343">
                  <c:v>0.42376783158140802</c:v>
                </c:pt>
                <c:pt idx="344">
                  <c:v>0.41378983650101597</c:v>
                </c:pt>
                <c:pt idx="345">
                  <c:v>0.40396102242573201</c:v>
                </c:pt>
                <c:pt idx="346">
                  <c:v>0.39425363766094301</c:v>
                </c:pt>
                <c:pt idx="347">
                  <c:v>0.38476065787789898</c:v>
                </c:pt>
                <c:pt idx="348">
                  <c:v>0.37543420204379002</c:v>
                </c:pt>
                <c:pt idx="349">
                  <c:v>0.366240175986975</c:v>
                </c:pt>
                <c:pt idx="350">
                  <c:v>0.35727391329205999</c:v>
                </c:pt>
                <c:pt idx="351">
                  <c:v>0.34848842241480499</c:v>
                </c:pt>
                <c:pt idx="352">
                  <c:v>0.33984347206901799</c:v>
                </c:pt>
                <c:pt idx="353">
                  <c:v>0.33143452145765701</c:v>
                </c:pt>
                <c:pt idx="354">
                  <c:v>0.323217377449039</c:v>
                </c:pt>
                <c:pt idx="355">
                  <c:v>0.315146076530188</c:v>
                </c:pt>
                <c:pt idx="356">
                  <c:v>0.30731424946589297</c:v>
                </c:pt>
                <c:pt idx="357">
                  <c:v>0.29968198746646701</c:v>
                </c:pt>
                <c:pt idx="358">
                  <c:v>0.29219818106890799</c:v>
                </c:pt>
                <c:pt idx="359">
                  <c:v>0.28495296576262302</c:v>
                </c:pt>
                <c:pt idx="360">
                  <c:v>0.277911790926196</c:v>
                </c:pt>
                <c:pt idx="361">
                  <c:v>0.27101914688474799</c:v>
                </c:pt>
                <c:pt idx="362">
                  <c:v>0.26436029804622002</c:v>
                </c:pt>
                <c:pt idx="363">
                  <c:v>0.25790673340488601</c:v>
                </c:pt>
                <c:pt idx="364">
                  <c:v>0.25159942271011398</c:v>
                </c:pt>
                <c:pt idx="365">
                  <c:v>0.24551767317362699</c:v>
                </c:pt>
                <c:pt idx="366">
                  <c:v>0.23963933014907399</c:v>
                </c:pt>
                <c:pt idx="367">
                  <c:v>0.233902827480614</c:v>
                </c:pt>
                <c:pt idx="368">
                  <c:v>0.228380712171664</c:v>
                </c:pt>
                <c:pt idx="369">
                  <c:v>0.22305717278657999</c:v>
                </c:pt>
                <c:pt idx="370">
                  <c:v>0.21786916537776099</c:v>
                </c:pt>
                <c:pt idx="371">
                  <c:v>0.21288194495898999</c:v>
                </c:pt>
                <c:pt idx="372">
                  <c:v>0.208085741316589</c:v>
                </c:pt>
                <c:pt idx="373">
                  <c:v>0.20341713075457399</c:v>
                </c:pt>
                <c:pt idx="374">
                  <c:v>0.19893379874659101</c:v>
                </c:pt>
                <c:pt idx="375">
                  <c:v>0.19463147169870099</c:v>
                </c:pt>
                <c:pt idx="376">
                  <c:v>0.19044744969448499</c:v>
                </c:pt>
                <c:pt idx="377">
                  <c:v>0.18643180362666101</c:v>
                </c:pt>
                <c:pt idx="378">
                  <c:v>0.18258501944188399</c:v>
                </c:pt>
                <c:pt idx="379">
                  <c:v>0.17884619572495999</c:v>
                </c:pt>
                <c:pt idx="380">
                  <c:v>0.17525795047235099</c:v>
                </c:pt>
                <c:pt idx="381">
                  <c:v>0.171824652227616</c:v>
                </c:pt>
                <c:pt idx="382">
                  <c:v>0.16848821094473099</c:v>
                </c:pt>
                <c:pt idx="383">
                  <c:v>0.16528413114582599</c:v>
                </c:pt>
                <c:pt idx="384">
                  <c:v>0.16221970071032299</c:v>
                </c:pt>
                <c:pt idx="385">
                  <c:v>0.15924056117746299</c:v>
                </c:pt>
                <c:pt idx="386">
                  <c:v>0.15637558954342401</c:v>
                </c:pt>
                <c:pt idx="387">
                  <c:v>0.153633996355029</c:v>
                </c:pt>
                <c:pt idx="388">
                  <c:v>0.15096595461690501</c:v>
                </c:pt>
                <c:pt idx="389">
                  <c:v>0.148394313858278</c:v>
                </c:pt>
                <c:pt idx="390">
                  <c:v>0.14592922795557201</c:v>
                </c:pt>
                <c:pt idx="391">
                  <c:v>0.14352605705389401</c:v>
                </c:pt>
                <c:pt idx="392">
                  <c:v>0.141202304744276</c:v>
                </c:pt>
                <c:pt idx="393">
                  <c:v>0.13896815334330301</c:v>
                </c:pt>
                <c:pt idx="394">
                  <c:v>0.136784642102149</c:v>
                </c:pt>
                <c:pt idx="395">
                  <c:v>0.13466465969990199</c:v>
                </c:pt>
                <c:pt idx="396">
                  <c:v>0.13261760861194699</c:v>
                </c:pt>
                <c:pt idx="397">
                  <c:v>0.13061052074697799</c:v>
                </c:pt>
                <c:pt idx="398">
                  <c:v>0.128652419879666</c:v>
                </c:pt>
                <c:pt idx="399">
                  <c:v>0.12675126295300099</c:v>
                </c:pt>
                <c:pt idx="400">
                  <c:v>0.12488020013371499</c:v>
                </c:pt>
                <c:pt idx="401">
                  <c:v>0.123045130907943</c:v>
                </c:pt>
                <c:pt idx="402">
                  <c:v>0.121252072288625</c:v>
                </c:pt>
                <c:pt idx="403">
                  <c:v>0.119480226320872</c:v>
                </c:pt>
                <c:pt idx="404">
                  <c:v>0.117733073805636</c:v>
                </c:pt>
                <c:pt idx="405">
                  <c:v>0.116014389172689</c:v>
                </c:pt>
                <c:pt idx="406">
                  <c:v>0.114309169791112</c:v>
                </c:pt>
                <c:pt idx="407">
                  <c:v>0.112619126053611</c:v>
                </c:pt>
                <c:pt idx="408">
                  <c:v>0.11094569027970801</c:v>
                </c:pt>
                <c:pt idx="409">
                  <c:v>0.109279216369969</c:v>
                </c:pt>
                <c:pt idx="410">
                  <c:v>0.107620216769045</c:v>
                </c:pt>
                <c:pt idx="411">
                  <c:v>0.10596788699241701</c:v>
                </c:pt>
                <c:pt idx="412">
                  <c:v>0.10431733072232</c:v>
                </c:pt>
                <c:pt idx="413">
                  <c:v>0.10266834490696</c:v>
                </c:pt>
                <c:pt idx="414">
                  <c:v>0.101018190118517</c:v>
                </c:pt>
                <c:pt idx="415">
                  <c:v>9.9365965785967597E-2</c:v>
                </c:pt>
                <c:pt idx="416">
                  <c:v>9.7711136318526001E-2</c:v>
                </c:pt>
                <c:pt idx="417">
                  <c:v>9.6049507571816906E-2</c:v>
                </c:pt>
                <c:pt idx="418">
                  <c:v>9.4383300251489402E-2</c:v>
                </c:pt>
                <c:pt idx="419">
                  <c:v>9.2711925207165799E-2</c:v>
                </c:pt>
                <c:pt idx="420">
                  <c:v>9.1030364628444299E-2</c:v>
                </c:pt>
                <c:pt idx="421">
                  <c:v>8.9342998055147796E-2</c:v>
                </c:pt>
                <c:pt idx="422">
                  <c:v>8.7649358422648094E-2</c:v>
                </c:pt>
                <c:pt idx="423">
                  <c:v>8.5944350336415107E-2</c:v>
                </c:pt>
                <c:pt idx="424">
                  <c:v>8.4233498850937602E-2</c:v>
                </c:pt>
                <c:pt idx="425">
                  <c:v>8.2516536970802898E-2</c:v>
                </c:pt>
                <c:pt idx="426">
                  <c:v>8.0789110462050701E-2</c:v>
                </c:pt>
                <c:pt idx="427">
                  <c:v>7.9056866010879107E-2</c:v>
                </c:pt>
                <c:pt idx="428">
                  <c:v>7.7319727344161995E-2</c:v>
                </c:pt>
                <c:pt idx="429">
                  <c:v>7.5574926058747702E-2</c:v>
                </c:pt>
                <c:pt idx="430">
                  <c:v>7.3827237745514807E-2</c:v>
                </c:pt>
                <c:pt idx="431">
                  <c:v>7.2076689731196603E-2</c:v>
                </c:pt>
                <c:pt idx="432">
                  <c:v>7.0322935908588596E-2</c:v>
                </c:pt>
                <c:pt idx="433">
                  <c:v>6.8568945874779103E-2</c:v>
                </c:pt>
                <c:pt idx="434">
                  <c:v>6.6814763159257301E-2</c:v>
                </c:pt>
                <c:pt idx="435">
                  <c:v>6.5063078968197796E-2</c:v>
                </c:pt>
                <c:pt idx="436">
                  <c:v>6.3314383810938901E-2</c:v>
                </c:pt>
                <c:pt idx="437">
                  <c:v>6.1568686772363497E-2</c:v>
                </c:pt>
                <c:pt idx="438">
                  <c:v>5.9831847722536899E-2</c:v>
                </c:pt>
                <c:pt idx="439">
                  <c:v>5.8101718646898802E-2</c:v>
                </c:pt>
                <c:pt idx="440">
                  <c:v>5.6378100007946699E-2</c:v>
                </c:pt>
                <c:pt idx="441">
                  <c:v>5.4669953365324701E-2</c:v>
                </c:pt>
                <c:pt idx="442">
                  <c:v>5.2972550340448898E-2</c:v>
                </c:pt>
                <c:pt idx="443">
                  <c:v>5.1285292612213797E-2</c:v>
                </c:pt>
                <c:pt idx="444">
                  <c:v>4.9620007740476403E-2</c:v>
                </c:pt>
                <c:pt idx="445">
                  <c:v>4.7969622787338101E-2</c:v>
                </c:pt>
                <c:pt idx="446">
                  <c:v>4.6332953717953103E-2</c:v>
                </c:pt>
                <c:pt idx="447">
                  <c:v>4.4724324333782803E-2</c:v>
                </c:pt>
                <c:pt idx="448">
                  <c:v>4.31346866446011E-2</c:v>
                </c:pt>
                <c:pt idx="449">
                  <c:v>4.1562104429155498E-2</c:v>
                </c:pt>
                <c:pt idx="450">
                  <c:v>4.0022931309520601E-2</c:v>
                </c:pt>
                <c:pt idx="451">
                  <c:v>3.8506602345294898E-2</c:v>
                </c:pt>
                <c:pt idx="452">
                  <c:v>3.7010297287330601E-2</c:v>
                </c:pt>
                <c:pt idx="453">
                  <c:v>3.5551874328531498E-2</c:v>
                </c:pt>
                <c:pt idx="454">
                  <c:v>3.4119754735727301E-2</c:v>
                </c:pt>
                <c:pt idx="455">
                  <c:v>3.2710147357517302E-2</c:v>
                </c:pt>
                <c:pt idx="456">
                  <c:v>3.1341866936130898E-2</c:v>
                </c:pt>
                <c:pt idx="457">
                  <c:v>3.0002829606207999E-2</c:v>
                </c:pt>
                <c:pt idx="458">
                  <c:v>2.8688237460301299E-2</c:v>
                </c:pt>
                <c:pt idx="459">
                  <c:v>2.7417323373874699E-2</c:v>
                </c:pt>
                <c:pt idx="460">
                  <c:v>2.6177978881008701E-2</c:v>
                </c:pt>
                <c:pt idx="461">
                  <c:v>2.49644161758589E-2</c:v>
                </c:pt>
                <c:pt idx="462">
                  <c:v>2.3795784679739099E-2</c:v>
                </c:pt>
                <c:pt idx="463">
                  <c:v>2.26603773400295E-2</c:v>
                </c:pt>
                <c:pt idx="464">
                  <c:v>2.1551483621119E-2</c:v>
                </c:pt>
                <c:pt idx="465">
                  <c:v>2.04877258359938E-2</c:v>
                </c:pt>
                <c:pt idx="466">
                  <c:v>1.9458151356873302E-2</c:v>
                </c:pt>
                <c:pt idx="467">
                  <c:v>1.8455238480620698E-2</c:v>
                </c:pt>
                <c:pt idx="468">
                  <c:v>1.7496711245678101E-2</c:v>
                </c:pt>
                <c:pt idx="469">
                  <c:v>1.6572640890432502E-2</c:v>
                </c:pt>
                <c:pt idx="470">
                  <c:v>1.5674841868486201E-2</c:v>
                </c:pt>
                <c:pt idx="471">
                  <c:v>1.48198493469942E-2</c:v>
                </c:pt>
                <c:pt idx="472">
                  <c:v>1.39989410875973E-2</c:v>
                </c:pt>
                <c:pt idx="473">
                  <c:v>1.3203440380509E-2</c:v>
                </c:pt>
                <c:pt idx="474">
                  <c:v>1.2448485616902901E-2</c:v>
                </c:pt>
                <c:pt idx="475">
                  <c:v>1.1726660075350601E-2</c:v>
                </c:pt>
                <c:pt idx="476">
                  <c:v>1.10289827163775E-2</c:v>
                </c:pt>
                <c:pt idx="477">
                  <c:v>1.0369066957893301E-2</c:v>
                </c:pt>
                <c:pt idx="478">
                  <c:v>9.7408250529006698E-3</c:v>
                </c:pt>
                <c:pt idx="479">
                  <c:v>9.1351615514688907E-3</c:v>
                </c:pt>
                <c:pt idx="480">
                  <c:v>8.5641093888306798E-3</c:v>
                </c:pt>
                <c:pt idx="481">
                  <c:v>8.0228693650091706E-3</c:v>
                </c:pt>
                <c:pt idx="482">
                  <c:v>7.5024144922296102E-3</c:v>
                </c:pt>
                <c:pt idx="483">
                  <c:v>7.0132045207192996E-3</c:v>
                </c:pt>
                <c:pt idx="484">
                  <c:v>6.5516381713420103E-3</c:v>
                </c:pt>
                <c:pt idx="485">
                  <c:v>6.1089241707309797E-3</c:v>
                </c:pt>
                <c:pt idx="486">
                  <c:v>5.6940076125057901E-3</c:v>
                </c:pt>
                <c:pt idx="487">
                  <c:v>5.3043586632262503E-3</c:v>
                </c:pt>
                <c:pt idx="488">
                  <c:v>4.9315667926169704E-3</c:v>
                </c:pt>
                <c:pt idx="489">
                  <c:v>4.5831599922545501E-3</c:v>
                </c:pt>
                <c:pt idx="490">
                  <c:v>4.2575314036477603E-3</c:v>
                </c:pt>
                <c:pt idx="491">
                  <c:v>3.9467696084776998E-3</c:v>
                </c:pt>
                <c:pt idx="492">
                  <c:v>3.65711014766547E-3</c:v>
                </c:pt>
                <c:pt idx="493">
                  <c:v>3.38771113668414E-3</c:v>
                </c:pt>
                <c:pt idx="494">
                  <c:v>3.1312497054028698E-3</c:v>
                </c:pt>
                <c:pt idx="495">
                  <c:v>2.8928097385684799E-3</c:v>
                </c:pt>
                <c:pt idx="496">
                  <c:v>2.67215727092755E-3</c:v>
                </c:pt>
                <c:pt idx="497">
                  <c:v>2.4626182034254199E-3</c:v>
                </c:pt>
                <c:pt idx="498">
                  <c:v>2.2682722077418099E-3</c:v>
                </c:pt>
                <c:pt idx="499">
                  <c:v>2.0893452983626101E-3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Distribution_shallow_OKOK!$X$41</c:f>
              <c:strCache>
                <c:ptCount val="1"/>
                <c:pt idx="0">
                  <c:v>Expansion</c:v>
                </c:pt>
              </c:strCache>
            </c:strRef>
          </c:tx>
          <c:spPr>
            <a:ln>
              <a:solidFill>
                <a:srgbClr val="00B050"/>
              </a:solidFill>
              <a:prstDash val="dash"/>
            </a:ln>
          </c:spPr>
          <c:marker>
            <c:symbol val="none"/>
          </c:marker>
          <c:xVal>
            <c:numRef>
              <c:f>Distribution_shallow_OKOK!$V$42:$V$541</c:f>
              <c:numCache>
                <c:formatCode>General</c:formatCode>
                <c:ptCount val="500"/>
                <c:pt idx="0">
                  <c:v>125.91453006712131</c:v>
                </c:pt>
                <c:pt idx="1">
                  <c:v>127.28666127113999</c:v>
                </c:pt>
                <c:pt idx="2">
                  <c:v>128.67374503099487</c:v>
                </c:pt>
                <c:pt idx="3">
                  <c:v>130.07594428949866</c:v>
                </c:pt>
                <c:pt idx="4">
                  <c:v>131.49342376511325</c:v>
                </c:pt>
                <c:pt idx="5">
                  <c:v>132.92634997128806</c:v>
                </c:pt>
                <c:pt idx="6">
                  <c:v>134.3748912360258</c:v>
                </c:pt>
                <c:pt idx="7">
                  <c:v>135.8392177216449</c:v>
                </c:pt>
                <c:pt idx="8">
                  <c:v>137.31950144478617</c:v>
                </c:pt>
                <c:pt idx="9">
                  <c:v>138.81591629661168</c:v>
                </c:pt>
                <c:pt idx="10">
                  <c:v>140.32863806322197</c:v>
                </c:pt>
                <c:pt idx="11">
                  <c:v>141.85784444632444</c:v>
                </c:pt>
                <c:pt idx="12">
                  <c:v>143.40371508409967</c:v>
                </c:pt>
                <c:pt idx="13">
                  <c:v>144.96643157229363</c:v>
                </c:pt>
                <c:pt idx="14">
                  <c:v>146.54617748556947</c:v>
                </c:pt>
                <c:pt idx="15">
                  <c:v>148.14313839906239</c:v>
                </c:pt>
                <c:pt idx="16">
                  <c:v>149.75750191016991</c:v>
                </c:pt>
                <c:pt idx="17">
                  <c:v>151.38945766060854</c:v>
                </c:pt>
                <c:pt idx="18">
                  <c:v>153.03919735868243</c:v>
                </c:pt>
                <c:pt idx="19">
                  <c:v>154.70691480179136</c:v>
                </c:pt>
                <c:pt idx="20">
                  <c:v>156.39280589921944</c:v>
                </c:pt>
                <c:pt idx="21">
                  <c:v>158.09706869513667</c:v>
                </c:pt>
                <c:pt idx="22">
                  <c:v>159.81990339185376</c:v>
                </c:pt>
                <c:pt idx="23">
                  <c:v>161.56151237336141</c:v>
                </c:pt>
                <c:pt idx="24">
                  <c:v>163.32210022909373</c:v>
                </c:pt>
                <c:pt idx="25">
                  <c:v>165.1018737779506</c:v>
                </c:pt>
                <c:pt idx="26">
                  <c:v>166.90104209261531</c:v>
                </c:pt>
                <c:pt idx="27">
                  <c:v>168.71981652410406</c:v>
                </c:pt>
                <c:pt idx="28">
                  <c:v>170.55841072658095</c:v>
                </c:pt>
                <c:pt idx="29">
                  <c:v>172.41704068248058</c:v>
                </c:pt>
                <c:pt idx="30">
                  <c:v>174.29592472786729</c:v>
                </c:pt>
                <c:pt idx="31">
                  <c:v>176.19528357807218</c:v>
                </c:pt>
                <c:pt idx="32">
                  <c:v>178.1153403536446</c:v>
                </c:pt>
                <c:pt idx="33">
                  <c:v>180.05632060655017</c:v>
                </c:pt>
                <c:pt idx="34">
                  <c:v>182.01845234665464</c:v>
                </c:pt>
                <c:pt idx="35">
                  <c:v>184.00196606853311</c:v>
                </c:pt>
                <c:pt idx="36">
                  <c:v>186.00709477853482</c:v>
                </c:pt>
                <c:pt idx="37">
                  <c:v>188.03407402214091</c:v>
                </c:pt>
                <c:pt idx="38">
                  <c:v>190.0831419116609</c:v>
                </c:pt>
                <c:pt idx="39">
                  <c:v>192.15453915419062</c:v>
                </c:pt>
                <c:pt idx="40">
                  <c:v>194.2485090798753</c:v>
                </c:pt>
                <c:pt idx="41">
                  <c:v>196.36529767052104</c:v>
                </c:pt>
                <c:pt idx="42">
                  <c:v>198.50515358847636</c:v>
                </c:pt>
                <c:pt idx="43">
                  <c:v>200.66832820583051</c:v>
                </c:pt>
                <c:pt idx="44">
                  <c:v>202.85507563396831</c:v>
                </c:pt>
                <c:pt idx="45">
                  <c:v>205.06565275340449</c:v>
                </c:pt>
                <c:pt idx="46">
                  <c:v>207.30031924396769</c:v>
                </c:pt>
                <c:pt idx="47">
                  <c:v>209.55933761528715</c:v>
                </c:pt>
                <c:pt idx="48">
                  <c:v>211.84297323765827</c:v>
                </c:pt>
                <c:pt idx="49">
                  <c:v>214.15149437320281</c:v>
                </c:pt>
                <c:pt idx="50">
                  <c:v>216.48517220736571</c:v>
                </c:pt>
                <c:pt idx="51">
                  <c:v>218.84428088080264</c:v>
                </c:pt>
                <c:pt idx="52">
                  <c:v>221.22909752156781</c:v>
                </c:pt>
                <c:pt idx="53">
                  <c:v>223.6399022776543</c:v>
                </c:pt>
                <c:pt idx="54">
                  <c:v>226.07697834993348</c:v>
                </c:pt>
                <c:pt idx="55">
                  <c:v>228.54061202540763</c:v>
                </c:pt>
                <c:pt idx="56">
                  <c:v>231.03109271082516</c:v>
                </c:pt>
                <c:pt idx="57">
                  <c:v>233.54871296670859</c:v>
                </c:pt>
                <c:pt idx="58">
                  <c:v>236.09376854170762</c:v>
                </c:pt>
                <c:pt idx="59">
                  <c:v>238.66655840732301</c:v>
                </c:pt>
                <c:pt idx="60">
                  <c:v>241.26738479306152</c:v>
                </c:pt>
                <c:pt idx="61">
                  <c:v>243.89655322192181</c:v>
                </c:pt>
                <c:pt idx="62">
                  <c:v>246.55437254626807</c:v>
                </c:pt>
                <c:pt idx="63">
                  <c:v>249.24115498414588</c:v>
                </c:pt>
                <c:pt idx="64">
                  <c:v>251.95721615594078</c:v>
                </c:pt>
                <c:pt idx="65">
                  <c:v>254.70287512143867</c:v>
                </c:pt>
                <c:pt idx="66">
                  <c:v>257.47845441733938</c:v>
                </c:pt>
                <c:pt idx="67">
                  <c:v>260.28428009513038</c:v>
                </c:pt>
                <c:pt idx="68">
                  <c:v>263.1206817593677</c:v>
                </c:pt>
                <c:pt idx="69">
                  <c:v>265.98799260643386</c:v>
                </c:pt>
                <c:pt idx="70">
                  <c:v>268.88654946365898</c:v>
                </c:pt>
                <c:pt idx="71">
                  <c:v>271.81669282887123</c:v>
                </c:pt>
                <c:pt idx="72">
                  <c:v>274.77876691043122</c:v>
                </c:pt>
                <c:pt idx="73">
                  <c:v>277.77311966764972</c:v>
                </c:pt>
                <c:pt idx="74">
                  <c:v>280.80010285164303</c:v>
                </c:pt>
                <c:pt idx="75">
                  <c:v>283.86007204669124</c:v>
                </c:pt>
                <c:pt idx="76">
                  <c:v>286.95338671199232</c:v>
                </c:pt>
                <c:pt idx="77">
                  <c:v>290.08041022386539</c:v>
                </c:pt>
                <c:pt idx="78">
                  <c:v>293.24150991847989</c:v>
                </c:pt>
                <c:pt idx="79">
                  <c:v>296.43705713498491</c:v>
                </c:pt>
                <c:pt idx="80">
                  <c:v>299.6674272591124</c:v>
                </c:pt>
                <c:pt idx="81">
                  <c:v>302.93299976731305</c:v>
                </c:pt>
                <c:pt idx="82">
                  <c:v>306.23415827131589</c:v>
                </c:pt>
                <c:pt idx="83">
                  <c:v>309.57129056316876</c:v>
                </c:pt>
                <c:pt idx="84">
                  <c:v>312.9447886608354</c:v>
                </c:pt>
                <c:pt idx="85">
                  <c:v>316.35504885422677</c:v>
                </c:pt>
                <c:pt idx="86">
                  <c:v>319.80247175172963</c:v>
                </c:pt>
                <c:pt idx="87">
                  <c:v>323.28746232731237</c:v>
                </c:pt>
                <c:pt idx="88">
                  <c:v>326.8104299680669</c:v>
                </c:pt>
                <c:pt idx="89">
                  <c:v>330.37178852231716</c:v>
                </c:pt>
                <c:pt idx="90">
                  <c:v>333.97195634820042</c:v>
                </c:pt>
                <c:pt idx="91">
                  <c:v>337.61135636286343</c:v>
                </c:pt>
                <c:pt idx="92">
                  <c:v>341.29041609211441</c:v>
                </c:pt>
                <c:pt idx="93">
                  <c:v>345.00956772062682</c:v>
                </c:pt>
                <c:pt idx="94">
                  <c:v>348.76924814275185</c:v>
                </c:pt>
                <c:pt idx="95">
                  <c:v>352.56989901382042</c:v>
                </c:pt>
                <c:pt idx="96">
                  <c:v>356.41196680199937</c:v>
                </c:pt>
                <c:pt idx="97">
                  <c:v>360.2959028407866</c:v>
                </c:pt>
                <c:pt idx="98">
                  <c:v>364.22216338200843</c:v>
                </c:pt>
                <c:pt idx="99">
                  <c:v>368.19120964938674</c:v>
                </c:pt>
                <c:pt idx="100">
                  <c:v>372.2035078927745</c:v>
                </c:pt>
                <c:pt idx="101">
                  <c:v>376.25952944289821</c:v>
                </c:pt>
                <c:pt idx="102">
                  <c:v>380.35975076670235</c:v>
                </c:pt>
                <c:pt idx="103">
                  <c:v>384.50465352336994</c:v>
                </c:pt>
                <c:pt idx="104">
                  <c:v>388.69472462088106</c:v>
                </c:pt>
                <c:pt idx="105">
                  <c:v>392.93045627318082</c:v>
                </c:pt>
                <c:pt idx="106">
                  <c:v>397.2123460580554</c:v>
                </c:pt>
                <c:pt idx="107">
                  <c:v>401.54089697555753</c:v>
                </c:pt>
                <c:pt idx="108">
                  <c:v>405.91661750706464</c:v>
                </c:pt>
                <c:pt idx="109">
                  <c:v>410.34002167506856</c:v>
                </c:pt>
                <c:pt idx="110">
                  <c:v>414.81162910352879</c:v>
                </c:pt>
                <c:pt idx="111">
                  <c:v>419.33196507888772</c:v>
                </c:pt>
                <c:pt idx="112">
                  <c:v>423.90156061182904</c:v>
                </c:pt>
                <c:pt idx="113">
                  <c:v>428.52095249963492</c:v>
                </c:pt>
                <c:pt idx="114">
                  <c:v>433.19068338920835</c:v>
                </c:pt>
                <c:pt idx="115">
                  <c:v>437.9113018408807</c:v>
                </c:pt>
                <c:pt idx="116">
                  <c:v>442.68336239282218</c:v>
                </c:pt>
                <c:pt idx="117">
                  <c:v>447.50742562615397</c:v>
                </c:pt>
                <c:pt idx="118">
                  <c:v>452.38405823086117</c:v>
                </c:pt>
                <c:pt idx="119">
                  <c:v>457.31383307233187</c:v>
                </c:pt>
                <c:pt idx="120">
                  <c:v>462.2973292586214</c:v>
                </c:pt>
                <c:pt idx="121">
                  <c:v>467.33513220854354</c:v>
                </c:pt>
                <c:pt idx="122">
                  <c:v>472.4278337204106</c:v>
                </c:pt>
                <c:pt idx="123">
                  <c:v>477.57603204151911</c:v>
                </c:pt>
                <c:pt idx="124">
                  <c:v>482.78033193849109</c:v>
                </c:pt>
                <c:pt idx="125">
                  <c:v>488.04134476828597</c:v>
                </c:pt>
                <c:pt idx="126">
                  <c:v>493.35968854998276</c:v>
                </c:pt>
                <c:pt idx="127">
                  <c:v>498.73598803744864</c:v>
                </c:pt>
                <c:pt idx="128">
                  <c:v>504.1708747926935</c:v>
                </c:pt>
                <c:pt idx="129">
                  <c:v>509.66498726002891</c:v>
                </c:pt>
                <c:pt idx="130">
                  <c:v>515.21897084113289</c:v>
                </c:pt>
                <c:pt idx="131">
                  <c:v>520.83347797082365</c:v>
                </c:pt>
                <c:pt idx="132">
                  <c:v>526.50916819372208</c:v>
                </c:pt>
                <c:pt idx="133">
                  <c:v>532.24670824168493</c:v>
                </c:pt>
                <c:pt idx="134">
                  <c:v>538.04677211219507</c:v>
                </c:pt>
                <c:pt idx="135">
                  <c:v>543.91004114750581</c:v>
                </c:pt>
                <c:pt idx="136">
                  <c:v>549.83720411463707</c:v>
                </c:pt>
                <c:pt idx="137">
                  <c:v>555.82895728636322</c:v>
                </c:pt>
                <c:pt idx="138">
                  <c:v>561.88600452296726</c:v>
                </c:pt>
                <c:pt idx="139">
                  <c:v>568.00905735488664</c:v>
                </c:pt>
                <c:pt idx="140">
                  <c:v>574.19883506637404</c:v>
                </c:pt>
                <c:pt idx="141">
                  <c:v>580.45606477995386</c:v>
                </c:pt>
                <c:pt idx="142">
                  <c:v>586.78148154179939</c:v>
                </c:pt>
                <c:pt idx="143">
                  <c:v>593.17582840815828</c:v>
                </c:pt>
                <c:pt idx="144">
                  <c:v>599.63985653260318</c:v>
                </c:pt>
                <c:pt idx="145">
                  <c:v>606.17432525422782</c:v>
                </c:pt>
                <c:pt idx="146">
                  <c:v>612.7800021869291</c:v>
                </c:pt>
                <c:pt idx="147">
                  <c:v>619.45766330954064</c:v>
                </c:pt>
                <c:pt idx="148">
                  <c:v>626.20809305694377</c:v>
                </c:pt>
                <c:pt idx="149">
                  <c:v>633.03208441230595</c:v>
                </c:pt>
                <c:pt idx="150">
                  <c:v>639.93043900018301</c:v>
                </c:pt>
                <c:pt idx="151">
                  <c:v>646.90396718065153</c:v>
                </c:pt>
                <c:pt idx="152">
                  <c:v>653.95348814458475</c:v>
                </c:pt>
                <c:pt idx="153">
                  <c:v>661.07983000984495</c:v>
                </c:pt>
                <c:pt idx="154">
                  <c:v>668.28382991851583</c:v>
                </c:pt>
                <c:pt idx="155">
                  <c:v>675.56633413533257</c:v>
                </c:pt>
                <c:pt idx="156">
                  <c:v>682.92819814705103</c:v>
                </c:pt>
                <c:pt idx="157">
                  <c:v>690.37028676289401</c:v>
                </c:pt>
                <c:pt idx="158">
                  <c:v>697.89347421623825</c:v>
                </c:pt>
                <c:pt idx="159">
                  <c:v>705.49864426726106</c:v>
                </c:pt>
                <c:pt idx="160">
                  <c:v>713.18669030671299</c:v>
                </c:pt>
                <c:pt idx="161">
                  <c:v>720.95851546095776</c:v>
                </c:pt>
                <c:pt idx="162">
                  <c:v>728.81503269802124</c:v>
                </c:pt>
                <c:pt idx="163">
                  <c:v>736.75716493478342</c:v>
                </c:pt>
                <c:pt idx="164">
                  <c:v>744.78584514549823</c:v>
                </c:pt>
                <c:pt idx="165">
                  <c:v>752.90201647134052</c:v>
                </c:pt>
                <c:pt idx="166">
                  <c:v>761.10663233114735</c:v>
                </c:pt>
                <c:pt idx="167">
                  <c:v>769.40065653352042</c:v>
                </c:pt>
                <c:pt idx="168">
                  <c:v>777.78506338999284</c:v>
                </c:pt>
                <c:pt idx="169">
                  <c:v>786.26083782943329</c:v>
                </c:pt>
                <c:pt idx="170">
                  <c:v>794.8289755138486</c:v>
                </c:pt>
                <c:pt idx="171">
                  <c:v>803.4904829552803</c:v>
                </c:pt>
                <c:pt idx="172">
                  <c:v>812.2463776340727</c:v>
                </c:pt>
                <c:pt idx="173">
                  <c:v>821.09768811832532</c:v>
                </c:pt>
                <c:pt idx="174">
                  <c:v>830.04545418483144</c:v>
                </c:pt>
                <c:pt idx="175">
                  <c:v>839.09072694116924</c:v>
                </c:pt>
                <c:pt idx="176">
                  <c:v>848.23456894911669</c:v>
                </c:pt>
                <c:pt idx="177">
                  <c:v>857.47805434958616</c:v>
                </c:pt>
                <c:pt idx="178">
                  <c:v>866.82226898875149</c:v>
                </c:pt>
                <c:pt idx="179">
                  <c:v>876.268310545541</c:v>
                </c:pt>
                <c:pt idx="180">
                  <c:v>885.81728866070625</c:v>
                </c:pt>
                <c:pt idx="181">
                  <c:v>895.47032506710957</c:v>
                </c:pt>
                <c:pt idx="182">
                  <c:v>905.2285537214384</c:v>
                </c:pt>
                <c:pt idx="183">
                  <c:v>915.09312093753067</c:v>
                </c:pt>
                <c:pt idx="184">
                  <c:v>925.06518552097839</c:v>
                </c:pt>
                <c:pt idx="185">
                  <c:v>935.14591890518864</c:v>
                </c:pt>
                <c:pt idx="186">
                  <c:v>945.33650528911528</c:v>
                </c:pt>
                <c:pt idx="187">
                  <c:v>955.6381417763132</c:v>
                </c:pt>
                <c:pt idx="188">
                  <c:v>966.05203851549504</c:v>
                </c:pt>
                <c:pt idx="189">
                  <c:v>976.5794188428199</c:v>
                </c:pt>
                <c:pt idx="190">
                  <c:v>987.22151942553342</c:v>
                </c:pt>
                <c:pt idx="191">
                  <c:v>997.97959040717808</c:v>
                </c:pt>
                <c:pt idx="192">
                  <c:v>1008.8548955545775</c:v>
                </c:pt>
                <c:pt idx="193">
                  <c:v>1019.8487124062348</c:v>
                </c:pt>
                <c:pt idx="194">
                  <c:v>1030.9623324223273</c:v>
                </c:pt>
                <c:pt idx="195">
                  <c:v>1042.197061136563</c:v>
                </c:pt>
                <c:pt idx="196">
                  <c:v>1053.5542183094697</c:v>
                </c:pt>
                <c:pt idx="197">
                  <c:v>1065.0351380833608</c:v>
                </c:pt>
                <c:pt idx="198">
                  <c:v>1076.6411691392009</c:v>
                </c:pt>
                <c:pt idx="199">
                  <c:v>1088.3736748549647</c:v>
                </c:pt>
                <c:pt idx="200">
                  <c:v>1100.2340334657215</c:v>
                </c:pt>
                <c:pt idx="201">
                  <c:v>1112.2236382256865</c:v>
                </c:pt>
                <c:pt idx="202">
                  <c:v>1124.3438975718182</c:v>
                </c:pt>
                <c:pt idx="203">
                  <c:v>1136.5962352891879</c:v>
                </c:pt>
                <c:pt idx="204">
                  <c:v>1148.982090678388</c:v>
                </c:pt>
                <c:pt idx="205">
                  <c:v>1161.5029187245348</c:v>
                </c:pt>
                <c:pt idx="206">
                  <c:v>1174.1601902681039</c:v>
                </c:pt>
                <c:pt idx="207">
                  <c:v>1186.9553921778809</c:v>
                </c:pt>
                <c:pt idx="208">
                  <c:v>1199.8900275255305</c:v>
                </c:pt>
                <c:pt idx="209">
                  <c:v>1212.9656157620982</c:v>
                </c:pt>
                <c:pt idx="210">
                  <c:v>1226.1836928966557</c:v>
                </c:pt>
                <c:pt idx="211">
                  <c:v>1239.5458116766642</c:v>
                </c:pt>
                <c:pt idx="212">
                  <c:v>1253.0535417702886</c:v>
                </c:pt>
                <c:pt idx="213">
                  <c:v>1266.7084699509569</c:v>
                </c:pt>
                <c:pt idx="214">
                  <c:v>1280.5122002836499</c:v>
                </c:pt>
                <c:pt idx="215">
                  <c:v>1294.466354313395</c:v>
                </c:pt>
                <c:pt idx="216">
                  <c:v>1308.5725712556248</c:v>
                </c:pt>
                <c:pt idx="217">
                  <c:v>1322.8325081889211</c:v>
                </c:pt>
                <c:pt idx="218">
                  <c:v>1337.2478402495854</c:v>
                </c:pt>
                <c:pt idx="219">
                  <c:v>1351.8202608283286</c:v>
                </c:pt>
                <c:pt idx="220">
                  <c:v>1366.5514817693784</c:v>
                </c:pt>
                <c:pt idx="221">
                  <c:v>1381.4432335714794</c:v>
                </c:pt>
                <c:pt idx="222">
                  <c:v>1396.4972655910838</c:v>
                </c:pt>
                <c:pt idx="223">
                  <c:v>1411.7153462480394</c:v>
                </c:pt>
                <c:pt idx="224">
                  <c:v>1427.0992632332386</c:v>
                </c:pt>
                <c:pt idx="225">
                  <c:v>1442.6508237185183</c:v>
                </c:pt>
                <c:pt idx="226">
                  <c:v>1458.3718545691454</c:v>
                </c:pt>
                <c:pt idx="227">
                  <c:v>1474.2642025583277</c:v>
                </c:pt>
                <c:pt idx="228">
                  <c:v>1490.3297345840558</c:v>
                </c:pt>
                <c:pt idx="229">
                  <c:v>1506.5703378886114</c:v>
                </c:pt>
                <c:pt idx="230">
                  <c:v>1522.9879202801621</c:v>
                </c:pt>
                <c:pt idx="231">
                  <c:v>1539.5844103567715</c:v>
                </c:pt>
                <c:pt idx="232">
                  <c:v>1556.361757733162</c:v>
                </c:pt>
                <c:pt idx="233">
                  <c:v>1573.3219332696394</c:v>
                </c:pt>
                <c:pt idx="234">
                  <c:v>1590.4669293035004</c:v>
                </c:pt>
                <c:pt idx="235">
                  <c:v>1607.7987598832894</c:v>
                </c:pt>
                <c:pt idx="236">
                  <c:v>1625.3194610052897</c:v>
                </c:pt>
                <c:pt idx="237">
                  <c:v>1643.0310908525771</c:v>
                </c:pt>
                <c:pt idx="238">
                  <c:v>1660.9357300370293</c:v>
                </c:pt>
                <c:pt idx="239">
                  <c:v>1679.0354818436174</c:v>
                </c:pt>
                <c:pt idx="240">
                  <c:v>1697.3324724773754</c:v>
                </c:pt>
                <c:pt idx="241">
                  <c:v>1715.8288513133898</c:v>
                </c:pt>
                <c:pt idx="242">
                  <c:v>1734.5267911491851</c:v>
                </c:pt>
                <c:pt idx="243">
                  <c:v>1753.4284884598424</c:v>
                </c:pt>
                <c:pt idx="244">
                  <c:v>1772.5361636562516</c:v>
                </c:pt>
                <c:pt idx="245">
                  <c:v>1791.8520613458415</c:v>
                </c:pt>
                <c:pt idx="246">
                  <c:v>1811.3784505961289</c:v>
                </c:pt>
                <c:pt idx="247">
                  <c:v>1831.1176252015143</c:v>
                </c:pt>
                <c:pt idx="248">
                  <c:v>1851.0719039526116</c:v>
                </c:pt>
                <c:pt idx="249">
                  <c:v>1871.2436309085213</c:v>
                </c:pt>
                <c:pt idx="250">
                  <c:v>1891.6351756724328</c:v>
                </c:pt>
                <c:pt idx="251">
                  <c:v>1912.2489336698732</c:v>
                </c:pt>
                <c:pt idx="252">
                  <c:v>1933.0873264299555</c:v>
                </c:pt>
                <c:pt idx="253">
                  <c:v>1954.1528018701106</c:v>
                </c:pt>
                <c:pt idx="254">
                  <c:v>1975.447834583513</c:v>
                </c:pt>
                <c:pt idx="255">
                  <c:v>1996.9749261296436</c:v>
                </c:pt>
                <c:pt idx="256">
                  <c:v>2018.73660532842</c:v>
                </c:pt>
                <c:pt idx="257">
                  <c:v>2040.7354285570759</c:v>
                </c:pt>
                <c:pt idx="258">
                  <c:v>2062.9739800505604</c:v>
                </c:pt>
                <c:pt idx="259">
                  <c:v>2085.4548722049194</c:v>
                </c:pt>
                <c:pt idx="260">
                  <c:v>2108.1807458844683</c:v>
                </c:pt>
                <c:pt idx="261">
                  <c:v>2131.1542707318663</c:v>
                </c:pt>
                <c:pt idx="262">
                  <c:v>2154.3781454815876</c:v>
                </c:pt>
                <c:pt idx="263">
                  <c:v>2177.8550982772272</c:v>
                </c:pt>
                <c:pt idx="264">
                  <c:v>2201.5878869918461</c:v>
                </c:pt>
                <c:pt idx="265">
                  <c:v>2225.5792995517863</c:v>
                </c:pt>
                <c:pt idx="266">
                  <c:v>2249.8321542644644</c:v>
                </c:pt>
                <c:pt idx="267">
                  <c:v>2274.3493001493084</c:v>
                </c:pt>
                <c:pt idx="268">
                  <c:v>2299.1336172722736</c:v>
                </c:pt>
                <c:pt idx="269">
                  <c:v>2324.1880170844793</c:v>
                </c:pt>
                <c:pt idx="270">
                  <c:v>2349.5154427640609</c:v>
                </c:pt>
                <c:pt idx="271">
                  <c:v>2375.1188695617611</c:v>
                </c:pt>
                <c:pt idx="272">
                  <c:v>2401.0013051507412</c:v>
                </c:pt>
                <c:pt idx="273">
                  <c:v>2427.1657899797583</c:v>
                </c:pt>
                <c:pt idx="274">
                  <c:v>2453.6153976301425</c:v>
                </c:pt>
                <c:pt idx="275">
                  <c:v>2480.3532351772019</c:v>
                </c:pt>
                <c:pt idx="276">
                  <c:v>2507.3824435550446</c:v>
                </c:pt>
                <c:pt idx="277">
                  <c:v>2534.7061979253795</c:v>
                </c:pt>
                <c:pt idx="278">
                  <c:v>2562.327708050851</c:v>
                </c:pt>
                <c:pt idx="279">
                  <c:v>2590.2502186719175</c:v>
                </c:pt>
                <c:pt idx="280">
                  <c:v>2618.4770098878425</c:v>
                </c:pt>
                <c:pt idx="281">
                  <c:v>2647.0113975423656</c:v>
                </c:pt>
                <c:pt idx="282">
                  <c:v>2675.8567336130527</c:v>
                </c:pt>
                <c:pt idx="283">
                  <c:v>2705.0164066048546</c:v>
                </c:pt>
                <c:pt idx="284">
                  <c:v>2734.493841948547</c:v>
                </c:pt>
                <c:pt idx="285">
                  <c:v>2764.2925024029214</c:v>
                </c:pt>
                <c:pt idx="286">
                  <c:v>2794.415888461383</c:v>
                </c:pt>
                <c:pt idx="287">
                  <c:v>2824.8675387635321</c:v>
                </c:pt>
                <c:pt idx="288">
                  <c:v>2855.651030510664</c:v>
                </c:pt>
                <c:pt idx="289">
                  <c:v>2886.7699798857921</c:v>
                </c:pt>
                <c:pt idx="290">
                  <c:v>2918.2280424788369</c:v>
                </c:pt>
                <c:pt idx="291">
                  <c:v>2950.0289137158707</c:v>
                </c:pt>
                <c:pt idx="292">
                  <c:v>2982.1763292929991</c:v>
                </c:pt>
                <c:pt idx="293">
                  <c:v>3014.6740656156262</c:v>
                </c:pt>
                <c:pt idx="294">
                  <c:v>3047.5259402418574</c:v>
                </c:pt>
                <c:pt idx="295">
                  <c:v>3080.7358123307454</c:v>
                </c:pt>
                <c:pt idx="296">
                  <c:v>3114.3075830960693</c:v>
                </c:pt>
                <c:pt idx="297">
                  <c:v>3148.2451962643772</c:v>
                </c:pt>
                <c:pt idx="298">
                  <c:v>3182.5526385380649</c:v>
                </c:pt>
                <c:pt idx="299">
                  <c:v>3217.2339400641254</c:v>
                </c:pt>
                <c:pt idx="300">
                  <c:v>3252.2931749072904</c:v>
                </c:pt>
                <c:pt idx="301">
                  <c:v>3287.734461528757</c:v>
                </c:pt>
                <c:pt idx="302">
                  <c:v>3323.5619632697108</c:v>
                </c:pt>
                <c:pt idx="303">
                  <c:v>3359.7798888408179</c:v>
                </c:pt>
                <c:pt idx="304">
                  <c:v>3396.3924928164238</c:v>
                </c:pt>
                <c:pt idx="305">
                  <c:v>3433.404076134123</c:v>
                </c:pt>
                <c:pt idx="306">
                  <c:v>3470.8189866004373</c:v>
                </c:pt>
                <c:pt idx="307">
                  <c:v>3508.6416194013191</c:v>
                </c:pt>
                <c:pt idx="308">
                  <c:v>3546.8764176182749</c:v>
                </c:pt>
                <c:pt idx="309">
                  <c:v>3585.5278727507184</c:v>
                </c:pt>
                <c:pt idx="310">
                  <c:v>3624.6005252433824</c:v>
                </c:pt>
                <c:pt idx="311">
                  <c:v>3664.098965019457</c:v>
                </c:pt>
                <c:pt idx="312">
                  <c:v>3704.0278320202365</c:v>
                </c:pt>
                <c:pt idx="313">
                  <c:v>3744.3918167499596</c:v>
                </c:pt>
                <c:pt idx="314">
                  <c:v>3785.1956608265409</c:v>
                </c:pt>
                <c:pt idx="315">
                  <c:v>3826.4441575390929</c:v>
                </c:pt>
                <c:pt idx="316">
                  <c:v>3868.1421524107404</c:v>
                </c:pt>
                <c:pt idx="317">
                  <c:v>3910.2945437675876</c:v>
                </c:pt>
                <c:pt idx="318">
                  <c:v>3952.9062833146227</c:v>
                </c:pt>
                <c:pt idx="319">
                  <c:v>3995.9823767171697</c:v>
                </c:pt>
                <c:pt idx="320">
                  <c:v>4039.5278841886229</c:v>
                </c:pt>
                <c:pt idx="321">
                  <c:v>4083.5479210854223</c:v>
                </c:pt>
                <c:pt idx="322">
                  <c:v>4128.0476585077204</c:v>
                </c:pt>
                <c:pt idx="323">
                  <c:v>4173.0323239065056</c:v>
                </c:pt>
                <c:pt idx="324">
                  <c:v>4218.5072016982767</c:v>
                </c:pt>
                <c:pt idx="325">
                  <c:v>4264.4776338855199</c:v>
                </c:pt>
                <c:pt idx="326">
                  <c:v>4310.9490206839682</c:v>
                </c:pt>
                <c:pt idx="327">
                  <c:v>4357.92682115752</c:v>
                </c:pt>
                <c:pt idx="328">
                  <c:v>4405.4165538592615</c:v>
                </c:pt>
                <c:pt idx="329">
                  <c:v>4453.423797479426</c:v>
                </c:pt>
                <c:pt idx="330">
                  <c:v>4501.954191501326</c:v>
                </c:pt>
                <c:pt idx="331">
                  <c:v>4551.0134368635727</c:v>
                </c:pt>
                <c:pt idx="332">
                  <c:v>4600.6072966294005</c:v>
                </c:pt>
                <c:pt idx="333">
                  <c:v>4650.7415966643221</c:v>
                </c:pt>
                <c:pt idx="334">
                  <c:v>4701.42222632019</c:v>
                </c:pt>
                <c:pt idx="335">
                  <c:v>4752.6551391266948</c:v>
                </c:pt>
                <c:pt idx="336">
                  <c:v>4804.4463534913766</c:v>
                </c:pt>
                <c:pt idx="337">
                  <c:v>4856.8019534063287</c:v>
                </c:pt>
                <c:pt idx="338">
                  <c:v>4909.728089162506</c:v>
                </c:pt>
                <c:pt idx="339">
                  <c:v>4963.2309780729011</c:v>
                </c:pt>
                <c:pt idx="340">
                  <c:v>5017.3169052024832</c:v>
                </c:pt>
                <c:pt idx="341">
                  <c:v>5071.9922241066924</c:v>
                </c:pt>
                <c:pt idx="342">
                  <c:v>5127.2633575773652</c:v>
                </c:pt>
                <c:pt idx="343">
                  <c:v>5183.1367983979135</c:v>
                </c:pt>
                <c:pt idx="344">
                  <c:v>5239.6191101057402</c:v>
                </c:pt>
                <c:pt idx="345">
                  <c:v>5296.7169277628045</c:v>
                </c:pt>
                <c:pt idx="346">
                  <c:v>5354.4369587359024</c:v>
                </c:pt>
                <c:pt idx="347">
                  <c:v>5412.785983484132</c:v>
                </c:pt>
                <c:pt idx="348">
                  <c:v>5471.7708563550641</c:v>
                </c:pt>
                <c:pt idx="349">
                  <c:v>5531.3985063907076</c:v>
                </c:pt>
                <c:pt idx="350">
                  <c:v>5591.6759381410493</c:v>
                </c:pt>
                <c:pt idx="351">
                  <c:v>5652.6102324865369</c:v>
                </c:pt>
                <c:pt idx="352">
                  <c:v>5714.2085474706419</c:v>
                </c:pt>
                <c:pt idx="353">
                  <c:v>5776.4781191403445</c:v>
                </c:pt>
                <c:pt idx="354">
                  <c:v>5839.4262623957511</c:v>
                </c:pt>
                <c:pt idx="355">
                  <c:v>5903.0603718502207</c:v>
                </c:pt>
                <c:pt idx="356">
                  <c:v>5967.3879226985737</c:v>
                </c:pt>
                <c:pt idx="357">
                  <c:v>6032.41647159483</c:v>
                </c:pt>
                <c:pt idx="358">
                  <c:v>6098.1536575407181</c:v>
                </c:pt>
                <c:pt idx="359">
                  <c:v>6164.6072027826249</c:v>
                </c:pt>
                <c:pt idx="360">
                  <c:v>6231.7849137183466</c:v>
                </c:pt>
                <c:pt idx="361">
                  <c:v>6299.694681814909</c:v>
                </c:pt>
                <c:pt idx="362">
                  <c:v>6368.3444845352096</c:v>
                </c:pt>
                <c:pt idx="363">
                  <c:v>6437.74238627468</c:v>
                </c:pt>
                <c:pt idx="364">
                  <c:v>6507.8965393095505</c:v>
                </c:pt>
                <c:pt idx="365">
                  <c:v>6578.8151847539584</c:v>
                </c:pt>
                <c:pt idx="366">
                  <c:v>6650.5066535277438</c:v>
                </c:pt>
                <c:pt idx="367">
                  <c:v>6722.9793673358708</c:v>
                </c:pt>
                <c:pt idx="368">
                  <c:v>6796.2418396573421</c:v>
                </c:pt>
                <c:pt idx="369">
                  <c:v>6870.30267674485</c:v>
                </c:pt>
                <c:pt idx="370">
                  <c:v>6945.1705786366283</c:v>
                </c:pt>
                <c:pt idx="371">
                  <c:v>7020.8543401780507</c:v>
                </c:pt>
                <c:pt idx="372">
                  <c:v>7097.3628520542643</c:v>
                </c:pt>
                <c:pt idx="373">
                  <c:v>7174.7051018355678</c:v>
                </c:pt>
                <c:pt idx="374">
                  <c:v>7252.8901750326977</c:v>
                </c:pt>
                <c:pt idx="375">
                  <c:v>7331.9272561636662</c:v>
                </c:pt>
                <c:pt idx="376">
                  <c:v>7411.8256298336019</c:v>
                </c:pt>
                <c:pt idx="377">
                  <c:v>7492.5946818248121</c:v>
                </c:pt>
                <c:pt idx="378">
                  <c:v>7574.2439001996718</c:v>
                </c:pt>
                <c:pt idx="379">
                  <c:v>7656.7828764145061</c:v>
                </c:pt>
                <c:pt idx="380">
                  <c:v>7740.2213064475181</c:v>
                </c:pt>
                <c:pt idx="381">
                  <c:v>7824.5689919364395</c:v>
                </c:pt>
                <c:pt idx="382">
                  <c:v>7909.8358413311016</c:v>
                </c:pt>
                <c:pt idx="383">
                  <c:v>7996.031871056729</c:v>
                </c:pt>
                <c:pt idx="384">
                  <c:v>8083.1672066910005</c:v>
                </c:pt>
                <c:pt idx="385">
                  <c:v>8171.2520841526166</c:v>
                </c:pt>
                <c:pt idx="386">
                  <c:v>8260.2968509050461</c:v>
                </c:pt>
                <c:pt idx="387">
                  <c:v>8350.3119671713448</c:v>
                </c:pt>
                <c:pt idx="388">
                  <c:v>8441.3080071624299</c:v>
                </c:pt>
                <c:pt idx="389">
                  <c:v>8533.295660320362</c:v>
                </c:pt>
                <c:pt idx="390">
                  <c:v>8626.2857325735495</c:v>
                </c:pt>
                <c:pt idx="391">
                  <c:v>8720.2891476054428</c:v>
                </c:pt>
                <c:pt idx="392">
                  <c:v>8815.3169481389832</c:v>
                </c:pt>
                <c:pt idx="393">
                  <c:v>8911.380297233296</c:v>
                </c:pt>
                <c:pt idx="394">
                  <c:v>9008.4904795942257</c:v>
                </c:pt>
                <c:pt idx="395">
                  <c:v>9106.6589029014267</c:v>
                </c:pt>
                <c:pt idx="396">
                  <c:v>9205.8970991476544</c:v>
                </c:pt>
                <c:pt idx="397">
                  <c:v>9306.2167259928792</c:v>
                </c:pt>
                <c:pt idx="398">
                  <c:v>9407.6295681349766</c:v>
                </c:pt>
                <c:pt idx="399">
                  <c:v>9510.1475386935235</c:v>
                </c:pt>
                <c:pt idx="400">
                  <c:v>9613.7826806084922</c:v>
                </c:pt>
                <c:pt idx="401">
                  <c:v>9718.5471680563296</c:v>
                </c:pt>
                <c:pt idx="402">
                  <c:v>9824.4533078794102</c:v>
                </c:pt>
                <c:pt idx="403">
                  <c:v>9931.5135410310395</c:v>
                </c:pt>
                <c:pt idx="404">
                  <c:v>10039.740444038329</c:v>
                </c:pt>
                <c:pt idx="405">
                  <c:v>10149.146730478798</c:v>
                </c:pt>
                <c:pt idx="406">
                  <c:v>10259.745252473285</c:v>
                </c:pt>
                <c:pt idx="407">
                  <c:v>10371.549002196982</c:v>
                </c:pt>
                <c:pt idx="408">
                  <c:v>10484.571113405018</c:v>
                </c:pt>
                <c:pt idx="409">
                  <c:v>10598.824862974563</c:v>
                </c:pt>
                <c:pt idx="410">
                  <c:v>10714.323672465922</c:v>
                </c:pt>
                <c:pt idx="411">
                  <c:v>10831.081109698473</c:v>
                </c:pt>
                <c:pt idx="412">
                  <c:v>10949.110890343742</c:v>
                </c:pt>
                <c:pt idx="413">
                  <c:v>11068.426879538081</c:v>
                </c:pt>
                <c:pt idx="414">
                  <c:v>11189.043093510785</c:v>
                </c:pt>
                <c:pt idx="415">
                  <c:v>11310.973701229601</c:v>
                </c:pt>
                <c:pt idx="416">
                  <c:v>11434.233026067001</c:v>
                </c:pt>
                <c:pt idx="417">
                  <c:v>11558.835547481765</c:v>
                </c:pt>
                <c:pt idx="418">
                  <c:v>11684.795902719286</c:v>
                </c:pt>
                <c:pt idx="419">
                  <c:v>11812.128888532472</c:v>
                </c:pt>
                <c:pt idx="420">
                  <c:v>11940.849462919246</c:v>
                </c:pt>
                <c:pt idx="421">
                  <c:v>12070.972746878828</c:v>
                </c:pt>
                <c:pt idx="422">
                  <c:v>12202.514026189639</c:v>
                </c:pt>
                <c:pt idx="423">
                  <c:v>12335.488753204256</c:v>
                </c:pt>
                <c:pt idx="424">
                  <c:v>12469.912548663506</c:v>
                </c:pt>
                <c:pt idx="425">
                  <c:v>12605.801203533474</c:v>
                </c:pt>
                <c:pt idx="426">
                  <c:v>12743.170680859117</c:v>
                </c:pt>
                <c:pt idx="427">
                  <c:v>12882.037117640135</c:v>
                </c:pt>
                <c:pt idx="428">
                  <c:v>13022.416826725483</c:v>
                </c:pt>
                <c:pt idx="429">
                  <c:v>13164.326298731317</c:v>
                </c:pt>
                <c:pt idx="430">
                  <c:v>13307.782203977382</c:v>
                </c:pt>
                <c:pt idx="431">
                  <c:v>13452.801394444321</c:v>
                </c:pt>
                <c:pt idx="432">
                  <c:v>13599.400905755232</c:v>
                </c:pt>
                <c:pt idx="433">
                  <c:v>13747.59795917583</c:v>
                </c:pt>
                <c:pt idx="434">
                  <c:v>13897.409963636579</c:v>
                </c:pt>
                <c:pt idx="435">
                  <c:v>14048.85451777962</c:v>
                </c:pt>
                <c:pt idx="436">
                  <c:v>14201.949412025182</c:v>
                </c:pt>
                <c:pt idx="437">
                  <c:v>14356.712630660448</c:v>
                </c:pt>
                <c:pt idx="438">
                  <c:v>14513.162353954154</c:v>
                </c:pt>
                <c:pt idx="439">
                  <c:v>14671.316960291275</c:v>
                </c:pt>
                <c:pt idx="440">
                  <c:v>14831.195028330998</c:v>
                </c:pt>
                <c:pt idx="441">
                  <c:v>14992.815339191162</c:v>
                </c:pt>
                <c:pt idx="442">
                  <c:v>15156.19687865346</c:v>
                </c:pt>
                <c:pt idx="443">
                  <c:v>15321.358839392742</c:v>
                </c:pt>
                <c:pt idx="444">
                  <c:v>15488.320623233665</c:v>
                </c:pt>
                <c:pt idx="445">
                  <c:v>15657.101843428838</c:v>
                </c:pt>
                <c:pt idx="446">
                  <c:v>15827.722326961715</c:v>
                </c:pt>
                <c:pt idx="447">
                  <c:v>16000.202116877861</c:v>
                </c:pt>
                <c:pt idx="448">
                  <c:v>16174.561474638353</c:v>
                </c:pt>
                <c:pt idx="449">
                  <c:v>16350.820882498869</c:v>
                </c:pt>
                <c:pt idx="450">
                  <c:v>16529.001045917954</c:v>
                </c:pt>
                <c:pt idx="451">
                  <c:v>16709.122895988156</c:v>
                </c:pt>
                <c:pt idx="452">
                  <c:v>16891.207591893755</c:v>
                </c:pt>
                <c:pt idx="453">
                  <c:v>17075.276523398639</c:v>
                </c:pt>
                <c:pt idx="454">
                  <c:v>17261.351313357856</c:v>
                </c:pt>
                <c:pt idx="455">
                  <c:v>17449.453820256476</c:v>
                </c:pt>
                <c:pt idx="456">
                  <c:v>17639.606140779721</c:v>
                </c:pt>
                <c:pt idx="457">
                  <c:v>17831.830612407521</c:v>
                </c:pt>
                <c:pt idx="458">
                  <c:v>18026.149816037228</c:v>
                </c:pt>
                <c:pt idx="459">
                  <c:v>18222.586578638933</c:v>
                </c:pt>
                <c:pt idx="460">
                  <c:v>18421.163975935397</c:v>
                </c:pt>
                <c:pt idx="461">
                  <c:v>18621.905335111751</c:v>
                </c:pt>
                <c:pt idx="462">
                  <c:v>18824.834237558258</c:v>
                </c:pt>
                <c:pt idx="463">
                  <c:v>19029.974521639204</c:v>
                </c:pt>
                <c:pt idx="464">
                  <c:v>19237.350285491895</c:v>
                </c:pt>
                <c:pt idx="465">
                  <c:v>19446.985889860112</c:v>
                </c:pt>
                <c:pt idx="466">
                  <c:v>19658.905960954045</c:v>
                </c:pt>
                <c:pt idx="467">
                  <c:v>19873.13539334423</c:v>
                </c:pt>
                <c:pt idx="468">
                  <c:v>20089.69935288373</c:v>
                </c:pt>
                <c:pt idx="469">
                  <c:v>20308.623279667645</c:v>
                </c:pt>
                <c:pt idx="470">
                  <c:v>20529.932891019827</c:v>
                </c:pt>
                <c:pt idx="471">
                  <c:v>20753.654184512812</c:v>
                </c:pt>
                <c:pt idx="472">
                  <c:v>20979.813441024377</c:v>
                </c:pt>
                <c:pt idx="473">
                  <c:v>21208.437227823535</c:v>
                </c:pt>
                <c:pt idx="474">
                  <c:v>21439.552401689929</c:v>
                </c:pt>
                <c:pt idx="475">
                  <c:v>21673.186112071613</c:v>
                </c:pt>
                <c:pt idx="476">
                  <c:v>21909.365804273089</c:v>
                </c:pt>
                <c:pt idx="477">
                  <c:v>22148.119222677404</c:v>
                </c:pt>
                <c:pt idx="478">
                  <c:v>22389.47441400887</c:v>
                </c:pt>
                <c:pt idx="479">
                  <c:v>22633.459730625811</c:v>
                </c:pt>
                <c:pt idx="480">
                  <c:v>22880.103833849975</c:v>
                </c:pt>
                <c:pt idx="481">
                  <c:v>23129.435697336085</c:v>
                </c:pt>
                <c:pt idx="482">
                  <c:v>23381.484610474254</c:v>
                </c:pt>
                <c:pt idx="483">
                  <c:v>23636.280181828981</c:v>
                </c:pt>
                <c:pt idx="484">
                  <c:v>23893.852342620288</c:v>
                </c:pt>
                <c:pt idx="485">
                  <c:v>24154.231350238573</c:v>
                </c:pt>
                <c:pt idx="486">
                  <c:v>24417.447791796792</c:v>
                </c:pt>
                <c:pt idx="487">
                  <c:v>24683.532587727506</c:v>
                </c:pt>
                <c:pt idx="488">
                  <c:v>24952.516995413025</c:v>
                </c:pt>
                <c:pt idx="489">
                  <c:v>25224.432612855759</c:v>
                </c:pt>
                <c:pt idx="490">
                  <c:v>25499.31138239344</c:v>
                </c:pt>
                <c:pt idx="491">
                  <c:v>25777.185594449737</c:v>
                </c:pt>
                <c:pt idx="492">
                  <c:v>26058.087891325806</c:v>
                </c:pt>
                <c:pt idx="493">
                  <c:v>26342.05127103809</c:v>
                </c:pt>
                <c:pt idx="494">
                  <c:v>26629.109091193292</c:v>
                </c:pt>
                <c:pt idx="495">
                  <c:v>26919.295072904537</c:v>
                </c:pt>
                <c:pt idx="496">
                  <c:v>27212.643304756959</c:v>
                </c:pt>
                <c:pt idx="497">
                  <c:v>27509.188246809816</c:v>
                </c:pt>
                <c:pt idx="498">
                  <c:v>27808.964734642876</c:v>
                </c:pt>
                <c:pt idx="499">
                  <c:v>28112.007983452349</c:v>
                </c:pt>
              </c:numCache>
            </c:numRef>
          </c:xVal>
          <c:yVal>
            <c:numRef>
              <c:f>Distribution_shallow_OKOK!$X$42:$X$541</c:f>
              <c:numCache>
                <c:formatCode>General</c:formatCode>
                <c:ptCount val="500"/>
                <c:pt idx="0">
                  <c:v>1.13244815766913E-3</c:v>
                </c:pt>
                <c:pt idx="1">
                  <c:v>1.26014146670849E-3</c:v>
                </c:pt>
                <c:pt idx="2">
                  <c:v>1.3977262902187301E-3</c:v>
                </c:pt>
                <c:pt idx="3">
                  <c:v>1.5534953080712801E-3</c:v>
                </c:pt>
                <c:pt idx="4">
                  <c:v>1.72356447346586E-3</c:v>
                </c:pt>
                <c:pt idx="5">
                  <c:v>1.90641347344792E-3</c:v>
                </c:pt>
                <c:pt idx="6">
                  <c:v>2.1098241144345302E-3</c:v>
                </c:pt>
                <c:pt idx="7">
                  <c:v>2.3337824264645299E-3</c:v>
                </c:pt>
                <c:pt idx="8">
                  <c:v>2.57401837745859E-3</c:v>
                </c:pt>
                <c:pt idx="9">
                  <c:v>2.83692926036419E-3</c:v>
                </c:pt>
                <c:pt idx="10">
                  <c:v>3.1285362369871698E-3</c:v>
                </c:pt>
                <c:pt idx="11">
                  <c:v>3.4405807793188299E-3</c:v>
                </c:pt>
                <c:pt idx="12">
                  <c:v>3.7769188681680099E-3</c:v>
                </c:pt>
                <c:pt idx="13">
                  <c:v>4.1523400528968701E-3</c:v>
                </c:pt>
                <c:pt idx="14">
                  <c:v>4.5530531872409003E-3</c:v>
                </c:pt>
                <c:pt idx="15">
                  <c:v>4.9794631099138497E-3</c:v>
                </c:pt>
                <c:pt idx="16">
                  <c:v>5.45679915066603E-3</c:v>
                </c:pt>
                <c:pt idx="17">
                  <c:v>5.9655314676166499E-3</c:v>
                </c:pt>
                <c:pt idx="18">
                  <c:v>6.5055870839990596E-3</c:v>
                </c:pt>
                <c:pt idx="19">
                  <c:v>7.1006536341941401E-3</c:v>
                </c:pt>
                <c:pt idx="20">
                  <c:v>7.7391802790955201E-3</c:v>
                </c:pt>
                <c:pt idx="21">
                  <c:v>8.4153090146203008E-3</c:v>
                </c:pt>
                <c:pt idx="22">
                  <c:v>9.1494606000263393E-3</c:v>
                </c:pt>
                <c:pt idx="23">
                  <c:v>9.9417652831658293E-3</c:v>
                </c:pt>
                <c:pt idx="24">
                  <c:v>1.07785099304383E-2</c:v>
                </c:pt>
                <c:pt idx="25">
                  <c:v>1.16748275735579E-2</c:v>
                </c:pt>
                <c:pt idx="26">
                  <c:v>1.2646706706750201E-2</c:v>
                </c:pt>
                <c:pt idx="27">
                  <c:v>1.36702710709005E-2</c:v>
                </c:pt>
                <c:pt idx="28">
                  <c:v>1.47531173725561E-2</c:v>
                </c:pt>
                <c:pt idx="29">
                  <c:v>1.5931579188736399E-2</c:v>
                </c:pt>
                <c:pt idx="30">
                  <c:v>1.7169162522829799E-2</c:v>
                </c:pt>
                <c:pt idx="31">
                  <c:v>1.8466453566429002E-2</c:v>
                </c:pt>
                <c:pt idx="32">
                  <c:v>1.9876002155958101E-2</c:v>
                </c:pt>
                <c:pt idx="33">
                  <c:v>2.1354908693864302E-2</c:v>
                </c:pt>
                <c:pt idx="34">
                  <c:v>2.2900832629735399E-2</c:v>
                </c:pt>
                <c:pt idx="35">
                  <c:v>2.4558893890976902E-2</c:v>
                </c:pt>
                <c:pt idx="36">
                  <c:v>2.6305416615419599E-2</c:v>
                </c:pt>
                <c:pt idx="37">
                  <c:v>2.81257698437271E-2</c:v>
                </c:pt>
                <c:pt idx="38">
                  <c:v>3.0055100849872101E-2</c:v>
                </c:pt>
                <c:pt idx="39">
                  <c:v>3.20931947262958E-2</c:v>
                </c:pt>
                <c:pt idx="40">
                  <c:v>3.4211018267497798E-2</c:v>
                </c:pt>
                <c:pt idx="41">
                  <c:v>3.6431460596181402E-2</c:v>
                </c:pt>
                <c:pt idx="42">
                  <c:v>3.8781239202755599E-2</c:v>
                </c:pt>
                <c:pt idx="43">
                  <c:v>4.1215272203896397E-2</c:v>
                </c:pt>
                <c:pt idx="44">
                  <c:v>4.3742409820393E-2</c:v>
                </c:pt>
                <c:pt idx="45">
                  <c:v>4.6418519554567897E-2</c:v>
                </c:pt>
                <c:pt idx="46">
                  <c:v>4.9181550966357401E-2</c:v>
                </c:pt>
                <c:pt idx="47">
                  <c:v>5.2031622869938399E-2</c:v>
                </c:pt>
                <c:pt idx="48">
                  <c:v>5.5035251539744402E-2</c:v>
                </c:pt>
                <c:pt idx="49">
                  <c:v>5.8132450596771502E-2</c:v>
                </c:pt>
                <c:pt idx="50">
                  <c:v>6.13167319318964E-2</c:v>
                </c:pt>
                <c:pt idx="51">
                  <c:v>6.4638199005096E-2</c:v>
                </c:pt>
                <c:pt idx="52">
                  <c:v>6.8065522950073495E-2</c:v>
                </c:pt>
                <c:pt idx="53">
                  <c:v>7.1577138113795E-2</c:v>
                </c:pt>
                <c:pt idx="54">
                  <c:v>7.5206291944753603E-2</c:v>
                </c:pt>
                <c:pt idx="55">
                  <c:v>7.8949083039056997E-2</c:v>
                </c:pt>
                <c:pt idx="56">
                  <c:v>8.2770185876484104E-2</c:v>
                </c:pt>
                <c:pt idx="57">
                  <c:v>8.6686880545222805E-2</c:v>
                </c:pt>
                <c:pt idx="58">
                  <c:v>9.0718771859451097E-2</c:v>
                </c:pt>
                <c:pt idx="59">
                  <c:v>9.4819566150568094E-2</c:v>
                </c:pt>
                <c:pt idx="60">
                  <c:v>9.8992959143422404E-2</c:v>
                </c:pt>
                <c:pt idx="61">
                  <c:v>0.103275208202164</c:v>
                </c:pt>
                <c:pt idx="62">
                  <c:v>0.10761343077063699</c:v>
                </c:pt>
                <c:pt idx="63">
                  <c:v>0.11200644800404801</c:v>
                </c:pt>
                <c:pt idx="64">
                  <c:v>0.11648304529178501</c:v>
                </c:pt>
                <c:pt idx="65">
                  <c:v>0.121004016199787</c:v>
                </c:pt>
                <c:pt idx="66">
                  <c:v>0.12556306311625301</c:v>
                </c:pt>
                <c:pt idx="67">
                  <c:v>0.13017170406275999</c:v>
                </c:pt>
                <c:pt idx="68">
                  <c:v>0.134809025806294</c:v>
                </c:pt>
                <c:pt idx="69">
                  <c:v>0.13946462177309901</c:v>
                </c:pt>
                <c:pt idx="70">
                  <c:v>0.144137984068886</c:v>
                </c:pt>
                <c:pt idx="71">
                  <c:v>0.14881493966447301</c:v>
                </c:pt>
                <c:pt idx="72">
                  <c:v>0.15348781798203101</c:v>
                </c:pt>
                <c:pt idx="73">
                  <c:v>0.15815065730517</c:v>
                </c:pt>
                <c:pt idx="74">
                  <c:v>0.162782316981056</c:v>
                </c:pt>
                <c:pt idx="75">
                  <c:v>0.167385737296985</c:v>
                </c:pt>
                <c:pt idx="76">
                  <c:v>0.171957033959974</c:v>
                </c:pt>
                <c:pt idx="77">
                  <c:v>0.176453034067616</c:v>
                </c:pt>
                <c:pt idx="78">
                  <c:v>0.18089574612137499</c:v>
                </c:pt>
                <c:pt idx="79">
                  <c:v>0.18528319431498599</c:v>
                </c:pt>
                <c:pt idx="80">
                  <c:v>0.18955926786317701</c:v>
                </c:pt>
                <c:pt idx="81">
                  <c:v>0.193749025972004</c:v>
                </c:pt>
                <c:pt idx="82">
                  <c:v>0.19785877283334899</c:v>
                </c:pt>
                <c:pt idx="83">
                  <c:v>0.201833900816041</c:v>
                </c:pt>
                <c:pt idx="84">
                  <c:v>0.205681381511333</c:v>
                </c:pt>
                <c:pt idx="85">
                  <c:v>0.209425625067483</c:v>
                </c:pt>
                <c:pt idx="86">
                  <c:v>0.213021898131662</c:v>
                </c:pt>
                <c:pt idx="87">
                  <c:v>0.21644483254499</c:v>
                </c:pt>
                <c:pt idx="88">
                  <c:v>0.21974402998538201</c:v>
                </c:pt>
                <c:pt idx="89">
                  <c:v>0.22289210399555401</c:v>
                </c:pt>
                <c:pt idx="90">
                  <c:v>0.22581940592889499</c:v>
                </c:pt>
                <c:pt idx="91">
                  <c:v>0.22860635526404299</c:v>
                </c:pt>
                <c:pt idx="92">
                  <c:v>0.231248829721697</c:v>
                </c:pt>
                <c:pt idx="93">
                  <c:v>0.23362448324433099</c:v>
                </c:pt>
                <c:pt idx="94">
                  <c:v>0.235848091631009</c:v>
                </c:pt>
                <c:pt idx="95">
                  <c:v>0.23791904711227799</c:v>
                </c:pt>
                <c:pt idx="96">
                  <c:v>0.23972904185715799</c:v>
                </c:pt>
                <c:pt idx="97">
                  <c:v>0.241357546742721</c:v>
                </c:pt>
                <c:pt idx="98">
                  <c:v>0.24282816669555801</c:v>
                </c:pt>
                <c:pt idx="99">
                  <c:v>0.24406015517916901</c:v>
                </c:pt>
                <c:pt idx="100">
                  <c:v>0.245083586281025</c:v>
                </c:pt>
                <c:pt idx="101">
                  <c:v>0.245950323501094</c:v>
                </c:pt>
                <c:pt idx="102">
                  <c:v>0.24660919339742901</c:v>
                </c:pt>
                <c:pt idx="103">
                  <c:v>0.24704090208521301</c:v>
                </c:pt>
                <c:pt idx="104">
                  <c:v>0.24732378400929</c:v>
                </c:pt>
                <c:pt idx="105">
                  <c:v>0.24743528524824199</c:v>
                </c:pt>
                <c:pt idx="106">
                  <c:v>0.24731242081679899</c:v>
                </c:pt>
                <c:pt idx="107">
                  <c:v>0.24705519887972399</c:v>
                </c:pt>
                <c:pt idx="108">
                  <c:v>0.24666494921197801</c:v>
                </c:pt>
                <c:pt idx="109">
                  <c:v>0.24604863288764001</c:v>
                </c:pt>
                <c:pt idx="110">
                  <c:v>0.24531781835661501</c:v>
                </c:pt>
                <c:pt idx="111">
                  <c:v>0.24447528093742099</c:v>
                </c:pt>
                <c:pt idx="112">
                  <c:v>0.243463807797002</c:v>
                </c:pt>
                <c:pt idx="113">
                  <c:v>0.24234662810066299</c:v>
                </c:pt>
                <c:pt idx="114">
                  <c:v>0.24114438882848899</c:v>
                </c:pt>
                <c:pt idx="115">
                  <c:v>0.23982925393415</c:v>
                </c:pt>
                <c:pt idx="116">
                  <c:v>0.238430631500262</c:v>
                </c:pt>
                <c:pt idx="117">
                  <c:v>0.23697794479517401</c:v>
                </c:pt>
                <c:pt idx="118">
                  <c:v>0.235463962703194</c:v>
                </c:pt>
                <c:pt idx="119">
                  <c:v>0.233902678799118</c:v>
                </c:pt>
                <c:pt idx="120">
                  <c:v>0.23232142685502799</c:v>
                </c:pt>
                <c:pt idx="121">
                  <c:v>0.230723133562316</c:v>
                </c:pt>
                <c:pt idx="122">
                  <c:v>0.22912738755777501</c:v>
                </c:pt>
                <c:pt idx="123">
                  <c:v>0.22754750610974001</c:v>
                </c:pt>
                <c:pt idx="124">
                  <c:v>0.22598634041379001</c:v>
                </c:pt>
                <c:pt idx="125">
                  <c:v>0.22448780151494099</c:v>
                </c:pt>
                <c:pt idx="126">
                  <c:v>0.22304242011421699</c:v>
                </c:pt>
                <c:pt idx="127">
                  <c:v>0.22165184198962201</c:v>
                </c:pt>
                <c:pt idx="128">
                  <c:v>0.22037148832909501</c:v>
                </c:pt>
                <c:pt idx="129">
                  <c:v>0.21919203997307801</c:v>
                </c:pt>
                <c:pt idx="130">
                  <c:v>0.21810221485856501</c:v>
                </c:pt>
                <c:pt idx="131">
                  <c:v>0.217156778295019</c:v>
                </c:pt>
                <c:pt idx="132">
                  <c:v>0.216368321467729</c:v>
                </c:pt>
                <c:pt idx="133">
                  <c:v>0.215701754221236</c:v>
                </c:pt>
                <c:pt idx="134">
                  <c:v>0.21519979835591899</c:v>
                </c:pt>
                <c:pt idx="135">
                  <c:v>0.21491676620820199</c:v>
                </c:pt>
                <c:pt idx="136">
                  <c:v>0.21478421197242001</c:v>
                </c:pt>
                <c:pt idx="137">
                  <c:v>0.21482286568742001</c:v>
                </c:pt>
                <c:pt idx="138">
                  <c:v>0.21514541587272901</c:v>
                </c:pt>
                <c:pt idx="139">
                  <c:v>0.21564243490592699</c:v>
                </c:pt>
                <c:pt idx="140">
                  <c:v>0.21631561359770901</c:v>
                </c:pt>
                <c:pt idx="141">
                  <c:v>0.217315772964467</c:v>
                </c:pt>
                <c:pt idx="142">
                  <c:v>0.21852003731326999</c:v>
                </c:pt>
                <c:pt idx="143">
                  <c:v>0.21991855375599001</c:v>
                </c:pt>
                <c:pt idx="144">
                  <c:v>0.22163589882044299</c:v>
                </c:pt>
                <c:pt idx="145">
                  <c:v>0.22360530636739601</c:v>
                </c:pt>
                <c:pt idx="146">
                  <c:v>0.22578129268925601</c:v>
                </c:pt>
                <c:pt idx="147">
                  <c:v>0.22825579749217101</c:v>
                </c:pt>
                <c:pt idx="148">
                  <c:v>0.23102739986777901</c:v>
                </c:pt>
                <c:pt idx="149">
                  <c:v>0.234011973413774</c:v>
                </c:pt>
                <c:pt idx="150">
                  <c:v>0.237265064560269</c:v>
                </c:pt>
                <c:pt idx="151">
                  <c:v>0.240854773394611</c:v>
                </c:pt>
                <c:pt idx="152">
                  <c:v>0.24465796262679301</c:v>
                </c:pt>
                <c:pt idx="153">
                  <c:v>0.248692671920555</c:v>
                </c:pt>
                <c:pt idx="154">
                  <c:v>0.25309567528639698</c:v>
                </c:pt>
                <c:pt idx="155">
                  <c:v>0.25770703022876501</c:v>
                </c:pt>
                <c:pt idx="156">
                  <c:v>0.26252609887171802</c:v>
                </c:pt>
                <c:pt idx="157">
                  <c:v>0.26770047673066</c:v>
                </c:pt>
                <c:pt idx="158">
                  <c:v>0.27309026850844398</c:v>
                </c:pt>
                <c:pt idx="159">
                  <c:v>0.27867688211458902</c:v>
                </c:pt>
                <c:pt idx="160">
                  <c:v>0.28456556030392699</c:v>
                </c:pt>
                <c:pt idx="161">
                  <c:v>0.29068646434387702</c:v>
                </c:pt>
                <c:pt idx="162">
                  <c:v>0.29698869197200101</c:v>
                </c:pt>
                <c:pt idx="163">
                  <c:v>0.30353846989670902</c:v>
                </c:pt>
                <c:pt idx="164">
                  <c:v>0.31032762465153002</c:v>
                </c:pt>
                <c:pt idx="165">
                  <c:v>0.31727864710065901</c:v>
                </c:pt>
                <c:pt idx="166">
                  <c:v>0.32442402237711898</c:v>
                </c:pt>
                <c:pt idx="167">
                  <c:v>0.33180535764729202</c:v>
                </c:pt>
                <c:pt idx="168">
                  <c:v>0.339325856431614</c:v>
                </c:pt>
                <c:pt idx="169">
                  <c:v>0.346991090168774</c:v>
                </c:pt>
                <c:pt idx="170">
                  <c:v>0.35487782397503098</c:v>
                </c:pt>
                <c:pt idx="171">
                  <c:v>0.36287850921944298</c:v>
                </c:pt>
                <c:pt idx="172">
                  <c:v>0.37099106633094597</c:v>
                </c:pt>
                <c:pt idx="173">
                  <c:v>0.379276987355045</c:v>
                </c:pt>
                <c:pt idx="174">
                  <c:v>0.38766117138521899</c:v>
                </c:pt>
                <c:pt idx="175">
                  <c:v>0.39613011560876399</c:v>
                </c:pt>
                <c:pt idx="176">
                  <c:v>0.40471591127419398</c:v>
                </c:pt>
                <c:pt idx="177">
                  <c:v>0.413382041001504</c:v>
                </c:pt>
                <c:pt idx="178">
                  <c:v>0.42210487002244201</c:v>
                </c:pt>
                <c:pt idx="179">
                  <c:v>0.43089586619081599</c:v>
                </c:pt>
                <c:pt idx="180">
                  <c:v>0.439739934563251</c:v>
                </c:pt>
                <c:pt idx="181">
                  <c:v>0.44861235785967102</c:v>
                </c:pt>
                <c:pt idx="182">
                  <c:v>0.45751303296718998</c:v>
                </c:pt>
                <c:pt idx="183">
                  <c:v>0.46643079903370299</c:v>
                </c:pt>
                <c:pt idx="184">
                  <c:v>0.475348889353016</c:v>
                </c:pt>
                <c:pt idx="185">
                  <c:v>0.48426461651066499</c:v>
                </c:pt>
                <c:pt idx="186">
                  <c:v>0.49315357653935199</c:v>
                </c:pt>
                <c:pt idx="187">
                  <c:v>0.50201565824514605</c:v>
                </c:pt>
                <c:pt idx="188">
                  <c:v>0.51084878120099597</c:v>
                </c:pt>
                <c:pt idx="189">
                  <c:v>0.51961529266843298</c:v>
                </c:pt>
                <c:pt idx="190">
                  <c:v>0.52832353373446095</c:v>
                </c:pt>
                <c:pt idx="191">
                  <c:v>0.53697703181825696</c:v>
                </c:pt>
                <c:pt idx="192">
                  <c:v>0.54553529745222495</c:v>
                </c:pt>
                <c:pt idx="193">
                  <c:v>0.55399699629410404</c:v>
                </c:pt>
                <c:pt idx="194">
                  <c:v>0.56237979091196499</c:v>
                </c:pt>
                <c:pt idx="195">
                  <c:v>0.57064865912010199</c:v>
                </c:pt>
                <c:pt idx="196">
                  <c:v>0.57877724558421195</c:v>
                </c:pt>
                <c:pt idx="197">
                  <c:v>0.58680463326869703</c:v>
                </c:pt>
                <c:pt idx="198">
                  <c:v>0.59470878982119502</c:v>
                </c:pt>
                <c:pt idx="199">
                  <c:v>0.60242458880219496</c:v>
                </c:pt>
                <c:pt idx="200">
                  <c:v>0.61001894776157495</c:v>
                </c:pt>
                <c:pt idx="201">
                  <c:v>0.61748946139338901</c:v>
                </c:pt>
                <c:pt idx="202">
                  <c:v>0.62472029393241701</c:v>
                </c:pt>
                <c:pt idx="203">
                  <c:v>0.63181165517496196</c:v>
                </c:pt>
                <c:pt idx="204">
                  <c:v>0.63876225985744495</c:v>
                </c:pt>
                <c:pt idx="205">
                  <c:v>0.64546815305123895</c:v>
                </c:pt>
                <c:pt idx="206">
                  <c:v>0.65199473397578001</c:v>
                </c:pt>
                <c:pt idx="207">
                  <c:v>0.658365169921445</c:v>
                </c:pt>
                <c:pt idx="208">
                  <c:v>0.66449603455520401</c:v>
                </c:pt>
                <c:pt idx="209">
                  <c:v>0.67040483658718697</c:v>
                </c:pt>
                <c:pt idx="210">
                  <c:v>0.67614469326323801</c:v>
                </c:pt>
                <c:pt idx="211">
                  <c:v>0.681657700371332</c:v>
                </c:pt>
                <c:pt idx="212">
                  <c:v>0.68690526091457205</c:v>
                </c:pt>
                <c:pt idx="213">
                  <c:v>0.69197391967428201</c:v>
                </c:pt>
                <c:pt idx="214">
                  <c:v>0.69683511944463195</c:v>
                </c:pt>
                <c:pt idx="215">
                  <c:v>0.70138848148892496</c:v>
                </c:pt>
                <c:pt idx="216">
                  <c:v>0.70575615616028498</c:v>
                </c:pt>
                <c:pt idx="217">
                  <c:v>0.709937717258326</c:v>
                </c:pt>
                <c:pt idx="218">
                  <c:v>0.71377934423411205</c:v>
                </c:pt>
                <c:pt idx="219">
                  <c:v>0.71742835871214194</c:v>
                </c:pt>
                <c:pt idx="220">
                  <c:v>0.72088845864033302</c:v>
                </c:pt>
                <c:pt idx="221">
                  <c:v>0.72403889755717299</c:v>
                </c:pt>
                <c:pt idx="222">
                  <c:v>0.72696515546876594</c:v>
                </c:pt>
                <c:pt idx="223">
                  <c:v>0.72970376783200697</c:v>
                </c:pt>
                <c:pt idx="224">
                  <c:v>0.73216868491057796</c:v>
                </c:pt>
                <c:pt idx="225">
                  <c:v>0.73438323242651005</c:v>
                </c:pt>
                <c:pt idx="226">
                  <c:v>0.736415923292428</c:v>
                </c:pt>
                <c:pt idx="227">
                  <c:v>0.73821517880118903</c:v>
                </c:pt>
                <c:pt idx="228">
                  <c:v>0.73974571355157603</c:v>
                </c:pt>
                <c:pt idx="229">
                  <c:v>0.74110510117522999</c:v>
                </c:pt>
                <c:pt idx="230">
                  <c:v>0.74227391339868798</c:v>
                </c:pt>
                <c:pt idx="231">
                  <c:v>0.74316605733776397</c:v>
                </c:pt>
                <c:pt idx="232">
                  <c:v>0.74390297621847101</c:v>
                </c:pt>
                <c:pt idx="233">
                  <c:v>0.74448611949590704</c:v>
                </c:pt>
                <c:pt idx="234">
                  <c:v>0.74481092857786901</c:v>
                </c:pt>
                <c:pt idx="235">
                  <c:v>0.74499509882834802</c:v>
                </c:pt>
                <c:pt idx="236">
                  <c:v>0.74504733183888405</c:v>
                </c:pt>
                <c:pt idx="237">
                  <c:v>0.74490149909047498</c:v>
                </c:pt>
                <c:pt idx="238">
                  <c:v>0.74462151546281696</c:v>
                </c:pt>
                <c:pt idx="239">
                  <c:v>0.744236630577648</c:v>
                </c:pt>
                <c:pt idx="240">
                  <c:v>0.74371268880697095</c:v>
                </c:pt>
                <c:pt idx="241">
                  <c:v>0.74307517957084002</c:v>
                </c:pt>
                <c:pt idx="242">
                  <c:v>0.74236459670057198</c:v>
                </c:pt>
                <c:pt idx="243">
                  <c:v>0.74156997532097402</c:v>
                </c:pt>
                <c:pt idx="244">
                  <c:v>0.74069783618420904</c:v>
                </c:pt>
                <c:pt idx="245">
                  <c:v>0.73978855359739204</c:v>
                </c:pt>
                <c:pt idx="246">
                  <c:v>0.73884356438532395</c:v>
                </c:pt>
                <c:pt idx="247">
                  <c:v>0.73787324092491402</c:v>
                </c:pt>
                <c:pt idx="248">
                  <c:v>0.73690484115536004</c:v>
                </c:pt>
                <c:pt idx="249">
                  <c:v>0.73594153740120705</c:v>
                </c:pt>
                <c:pt idx="250">
                  <c:v>0.73501777454498496</c:v>
                </c:pt>
                <c:pt idx="251">
                  <c:v>0.73413855579042298</c:v>
                </c:pt>
                <c:pt idx="252">
                  <c:v>0.73330553377081598</c:v>
                </c:pt>
                <c:pt idx="253">
                  <c:v>0.73256871547872704</c:v>
                </c:pt>
                <c:pt idx="254">
                  <c:v>0.73193108812976904</c:v>
                </c:pt>
                <c:pt idx="255">
                  <c:v>0.73138106671452696</c:v>
                </c:pt>
                <c:pt idx="256">
                  <c:v>0.73097061407628305</c:v>
                </c:pt>
                <c:pt idx="257">
                  <c:v>0.73072595920154004</c:v>
                </c:pt>
                <c:pt idx="258">
                  <c:v>0.73060907535063602</c:v>
                </c:pt>
                <c:pt idx="259">
                  <c:v>0.73066035536949603</c:v>
                </c:pt>
                <c:pt idx="260">
                  <c:v>0.73095358184278802</c:v>
                </c:pt>
                <c:pt idx="261">
                  <c:v>0.73141190656073796</c:v>
                </c:pt>
                <c:pt idx="262">
                  <c:v>0.73205159013125698</c:v>
                </c:pt>
                <c:pt idx="263">
                  <c:v>0.73301564679603404</c:v>
                </c:pt>
                <c:pt idx="264">
                  <c:v>0.73417773493385996</c:v>
                </c:pt>
                <c:pt idx="265">
                  <c:v>0.73554019483472</c:v>
                </c:pt>
                <c:pt idx="266">
                  <c:v>0.73726984983233801</c:v>
                </c:pt>
                <c:pt idx="267">
                  <c:v>0.73924557539831504</c:v>
                </c:pt>
                <c:pt idx="268">
                  <c:v>0.74144802784141095</c:v>
                </c:pt>
                <c:pt idx="269">
                  <c:v>0.74401564117326102</c:v>
                </c:pt>
                <c:pt idx="270">
                  <c:v>0.74689154614656506</c:v>
                </c:pt>
                <c:pt idx="271">
                  <c:v>0.750013280635632</c:v>
                </c:pt>
                <c:pt idx="272">
                  <c:v>0.753481600946726</c:v>
                </c:pt>
                <c:pt idx="273">
                  <c:v>0.75731694946302597</c:v>
                </c:pt>
                <c:pt idx="274">
                  <c:v>0.76140898515932598</c:v>
                </c:pt>
                <c:pt idx="275">
                  <c:v>0.76581493740210904</c:v>
                </c:pt>
                <c:pt idx="276">
                  <c:v>0.77063862383394</c:v>
                </c:pt>
                <c:pt idx="277">
                  <c:v>0.77572089312749803</c:v>
                </c:pt>
                <c:pt idx="278">
                  <c:v>0.78107348236958096</c:v>
                </c:pt>
                <c:pt idx="279">
                  <c:v>0.78688189637176598</c:v>
                </c:pt>
                <c:pt idx="280">
                  <c:v>0.79294140796702195</c:v>
                </c:pt>
                <c:pt idx="281">
                  <c:v>0.79925094446543998</c:v>
                </c:pt>
                <c:pt idx="282">
                  <c:v>0.80597634252469497</c:v>
                </c:pt>
                <c:pt idx="283">
                  <c:v>0.81296637128642701</c:v>
                </c:pt>
                <c:pt idx="284">
                  <c:v>0.82018842036144202</c:v>
                </c:pt>
                <c:pt idx="285">
                  <c:v>0.82775444939257703</c:v>
                </c:pt>
                <c:pt idx="286">
                  <c:v>0.83559476389048604</c:v>
                </c:pt>
                <c:pt idx="287">
                  <c:v>0.84363985793207197</c:v>
                </c:pt>
                <c:pt idx="288">
                  <c:v>0.85195318477762305</c:v>
                </c:pt>
                <c:pt idx="289">
                  <c:v>0.86053129361844005</c:v>
                </c:pt>
                <c:pt idx="290">
                  <c:v>0.86927824575984003</c:v>
                </c:pt>
                <c:pt idx="291">
                  <c:v>0.878218397307307</c:v>
                </c:pt>
                <c:pt idx="292">
                  <c:v>0.88739177138911995</c:v>
                </c:pt>
                <c:pt idx="293">
                  <c:v>0.89669017667048301</c:v>
                </c:pt>
                <c:pt idx="294">
                  <c:v>0.90611191111865697</c:v>
                </c:pt>
                <c:pt idx="295">
                  <c:v>0.91571111934159499</c:v>
                </c:pt>
                <c:pt idx="296">
                  <c:v>0.92538474675995097</c:v>
                </c:pt>
                <c:pt idx="297">
                  <c:v>0.93512848621639599</c:v>
                </c:pt>
                <c:pt idx="298">
                  <c:v>0.94495380574911503</c:v>
                </c:pt>
                <c:pt idx="299">
                  <c:v>0.95480479627813297</c:v>
                </c:pt>
                <c:pt idx="300">
                  <c:v>0.96466931597295702</c:v>
                </c:pt>
                <c:pt idx="301">
                  <c:v>0.97452645511698799</c:v>
                </c:pt>
                <c:pt idx="302">
                  <c:v>0.98434022381991904</c:v>
                </c:pt>
                <c:pt idx="303">
                  <c:v>0.994107165485137</c:v>
                </c:pt>
                <c:pt idx="304">
                  <c:v>1.0037923343113899</c:v>
                </c:pt>
                <c:pt idx="305">
                  <c:v>1.01334305657399</c:v>
                </c:pt>
                <c:pt idx="306">
                  <c:v>1.0227844976109901</c:v>
                </c:pt>
                <c:pt idx="307">
                  <c:v>1.0320873645389399</c:v>
                </c:pt>
                <c:pt idx="308">
                  <c:v>1.04114390705654</c:v>
                </c:pt>
                <c:pt idx="309">
                  <c:v>1.0500283937194199</c:v>
                </c:pt>
                <c:pt idx="310">
                  <c:v>1.05873589961253</c:v>
                </c:pt>
                <c:pt idx="311">
                  <c:v>1.06706939219262</c:v>
                </c:pt>
                <c:pt idx="312">
                  <c:v>1.0751682058716301</c:v>
                </c:pt>
                <c:pt idx="313">
                  <c:v>1.0830290517319401</c:v>
                </c:pt>
                <c:pt idx="314">
                  <c:v>1.09046003760382</c:v>
                </c:pt>
                <c:pt idx="315">
                  <c:v>1.0975535110961701</c:v>
                </c:pt>
                <c:pt idx="316">
                  <c:v>1.10435159838815</c:v>
                </c:pt>
                <c:pt idx="317">
                  <c:v>1.1106881441127601</c:v>
                </c:pt>
                <c:pt idx="318">
                  <c:v>1.11657183112629</c:v>
                </c:pt>
                <c:pt idx="319">
                  <c:v>1.12210801450023</c:v>
                </c:pt>
                <c:pt idx="320">
                  <c:v>1.12717506125256</c:v>
                </c:pt>
                <c:pt idx="321">
                  <c:v>1.1316655553522701</c:v>
                </c:pt>
                <c:pt idx="322">
                  <c:v>1.1357633191619301</c:v>
                </c:pt>
                <c:pt idx="323">
                  <c:v>1.1394073002760701</c:v>
                </c:pt>
                <c:pt idx="324">
                  <c:v>1.14234750113186</c:v>
                </c:pt>
                <c:pt idx="325">
                  <c:v>1.14485802352429</c:v>
                </c:pt>
                <c:pt idx="326">
                  <c:v>1.1469362665507099</c:v>
                </c:pt>
                <c:pt idx="327">
                  <c:v>1.14821456845894</c:v>
                </c:pt>
                <c:pt idx="328">
                  <c:v>1.1490209884856499</c:v>
                </c:pt>
                <c:pt idx="329">
                  <c:v>1.1493686821593101</c:v>
                </c:pt>
                <c:pt idx="330">
                  <c:v>1.14895899751903</c:v>
                </c:pt>
                <c:pt idx="331">
                  <c:v>1.1479797263568501</c:v>
                </c:pt>
                <c:pt idx="332">
                  <c:v>1.14652560464705</c:v>
                </c:pt>
                <c:pt idx="333">
                  <c:v>1.14437681737107</c:v>
                </c:pt>
                <c:pt idx="334">
                  <c:v>1.1415677700426801</c:v>
                </c:pt>
                <c:pt idx="335">
                  <c:v>1.1382785126067301</c:v>
                </c:pt>
                <c:pt idx="336">
                  <c:v>1.13437317862217</c:v>
                </c:pt>
                <c:pt idx="337">
                  <c:v>1.1297288457024599</c:v>
                </c:pt>
                <c:pt idx="338">
                  <c:v>1.12460979646207</c:v>
                </c:pt>
                <c:pt idx="339">
                  <c:v>1.11896438670794</c:v>
                </c:pt>
                <c:pt idx="340">
                  <c:v>1.1125177137165201</c:v>
                </c:pt>
                <c:pt idx="341">
                  <c:v>1.10561240721222</c:v>
                </c:pt>
                <c:pt idx="342">
                  <c:v>1.0982501323120299</c:v>
                </c:pt>
                <c:pt idx="343">
                  <c:v>1.09009767979443</c:v>
                </c:pt>
                <c:pt idx="344">
                  <c:v>1.0814862085796799</c:v>
                </c:pt>
                <c:pt idx="345">
                  <c:v>1.0724448717539801</c:v>
                </c:pt>
                <c:pt idx="346">
                  <c:v>1.06273491408828</c:v>
                </c:pt>
                <c:pt idx="347">
                  <c:v>1.0525312178436901</c:v>
                </c:pt>
                <c:pt idx="348">
                  <c:v>1.0419336857288699</c:v>
                </c:pt>
                <c:pt idx="349">
                  <c:v>1.0307898422265001</c:v>
                </c:pt>
                <c:pt idx="350">
                  <c:v>1.0191380409983199</c:v>
                </c:pt>
                <c:pt idx="351">
                  <c:v>1.00713614899995</c:v>
                </c:pt>
                <c:pt idx="352">
                  <c:v>0.99470598034135504</c:v>
                </c:pt>
                <c:pt idx="353">
                  <c:v>0.98177590785056001</c:v>
                </c:pt>
                <c:pt idx="354">
                  <c:v>0.96854578891729004</c:v>
                </c:pt>
                <c:pt idx="355">
                  <c:v>0.95499667039867897</c:v>
                </c:pt>
                <c:pt idx="356">
                  <c:v>0.94097878710765204</c:v>
                </c:pt>
                <c:pt idx="357">
                  <c:v>0.92671563810618596</c:v>
                </c:pt>
                <c:pt idx="358">
                  <c:v>0.91221169267429703</c:v>
                </c:pt>
                <c:pt idx="359">
                  <c:v>0.89733010784098999</c:v>
                </c:pt>
                <c:pt idx="360">
                  <c:v>0.88224258857306304</c:v>
                </c:pt>
                <c:pt idx="361">
                  <c:v>0.86697235175998499</c:v>
                </c:pt>
                <c:pt idx="362">
                  <c:v>0.85144663213605598</c:v>
                </c:pt>
                <c:pt idx="363">
                  <c:v>0.83575109239950196</c:v>
                </c:pt>
                <c:pt idx="364">
                  <c:v>0.81993209700157998</c:v>
                </c:pt>
                <c:pt idx="365">
                  <c:v>0.80396201692925595</c:v>
                </c:pt>
                <c:pt idx="366">
                  <c:v>0.78787673920670698</c:v>
                </c:pt>
                <c:pt idx="367">
                  <c:v>0.77172681186368297</c:v>
                </c:pt>
                <c:pt idx="368">
                  <c:v>0.75551057561593504</c:v>
                </c:pt>
                <c:pt idx="369">
                  <c:v>0.73925020701506705</c:v>
                </c:pt>
                <c:pt idx="370">
                  <c:v>0.72298198694354199</c:v>
                </c:pt>
                <c:pt idx="371">
                  <c:v>0.70671170773434</c:v>
                </c:pt>
                <c:pt idx="372">
                  <c:v>0.69048203691880505</c:v>
                </c:pt>
                <c:pt idx="373">
                  <c:v>0.67429788317588102</c:v>
                </c:pt>
                <c:pt idx="374">
                  <c:v>0.65816323643359398</c:v>
                </c:pt>
                <c:pt idx="375">
                  <c:v>0.64214862888125201</c:v>
                </c:pt>
                <c:pt idx="376">
                  <c:v>0.62623604583869397</c:v>
                </c:pt>
                <c:pt idx="377">
                  <c:v>0.61042105483315401</c:v>
                </c:pt>
                <c:pt idx="378">
                  <c:v>0.59477980060481295</c:v>
                </c:pt>
                <c:pt idx="379">
                  <c:v>0.57930749129395798</c:v>
                </c:pt>
                <c:pt idx="380">
                  <c:v>0.563974999530515</c:v>
                </c:pt>
                <c:pt idx="381">
                  <c:v>0.54884819679816299</c:v>
                </c:pt>
                <c:pt idx="382">
                  <c:v>0.53396283436317904</c:v>
                </c:pt>
                <c:pt idx="383">
                  <c:v>0.51925286196400799</c:v>
                </c:pt>
                <c:pt idx="384">
                  <c:v>0.50476078318314799</c:v>
                </c:pt>
                <c:pt idx="385">
                  <c:v>0.49058457169478698</c:v>
                </c:pt>
                <c:pt idx="386">
                  <c:v>0.476612121726667</c:v>
                </c:pt>
                <c:pt idx="387">
                  <c:v>0.46285260725386401</c:v>
                </c:pt>
                <c:pt idx="388">
                  <c:v>0.44948168381308401</c:v>
                </c:pt>
                <c:pt idx="389">
                  <c:v>0.43633540163018802</c:v>
                </c:pt>
                <c:pt idx="390">
                  <c:v>0.42341500455514602</c:v>
                </c:pt>
                <c:pt idx="391">
                  <c:v>0.41088666295076098</c:v>
                </c:pt>
                <c:pt idx="392">
                  <c:v>0.39862837272514201</c:v>
                </c:pt>
                <c:pt idx="393">
                  <c:v>0.38660851915995798</c:v>
                </c:pt>
                <c:pt idx="394">
                  <c:v>0.37495501216035998</c:v>
                </c:pt>
                <c:pt idx="395">
                  <c:v>0.36362013042311903</c:v>
                </c:pt>
                <c:pt idx="396">
                  <c:v>0.35252900489877698</c:v>
                </c:pt>
                <c:pt idx="397">
                  <c:v>0.34176719115931498</c:v>
                </c:pt>
                <c:pt idx="398">
                  <c:v>0.33136598942786999</c:v>
                </c:pt>
                <c:pt idx="399">
                  <c:v>0.32120714443776099</c:v>
                </c:pt>
                <c:pt idx="400">
                  <c:v>0.311332905062501</c:v>
                </c:pt>
                <c:pt idx="401">
                  <c:v>0.30185256272501199</c:v>
                </c:pt>
                <c:pt idx="402">
                  <c:v>0.29260719023529802</c:v>
                </c:pt>
                <c:pt idx="403">
                  <c:v>0.28359754501552198</c:v>
                </c:pt>
                <c:pt idx="404">
                  <c:v>0.27500490075114198</c:v>
                </c:pt>
                <c:pt idx="405">
                  <c:v>0.26663476758756099</c:v>
                </c:pt>
                <c:pt idx="406">
                  <c:v>0.25848592019961902</c:v>
                </c:pt>
                <c:pt idx="407">
                  <c:v>0.25069537589953</c:v>
                </c:pt>
                <c:pt idx="408">
                  <c:v>0.24314628874508601</c:v>
                </c:pt>
                <c:pt idx="409">
                  <c:v>0.23580167155711301</c:v>
                </c:pt>
                <c:pt idx="410">
                  <c:v>0.228753911672365</c:v>
                </c:pt>
                <c:pt idx="411">
                  <c:v>0.22195954907498</c:v>
                </c:pt>
                <c:pt idx="412">
                  <c:v>0.21535012568721901</c:v>
                </c:pt>
                <c:pt idx="413">
                  <c:v>0.20897908331649001</c:v>
                </c:pt>
                <c:pt idx="414">
                  <c:v>0.20286501080448499</c:v>
                </c:pt>
                <c:pt idx="415">
                  <c:v>0.19691479946849799</c:v>
                </c:pt>
                <c:pt idx="416">
                  <c:v>0.19114956612338799</c:v>
                </c:pt>
                <c:pt idx="417">
                  <c:v>0.185637239170203</c:v>
                </c:pt>
                <c:pt idx="418">
                  <c:v>0.18026727403718901</c:v>
                </c:pt>
                <c:pt idx="419">
                  <c:v>0.175037984091159</c:v>
                </c:pt>
                <c:pt idx="420">
                  <c:v>0.170045946454355</c:v>
                </c:pt>
                <c:pt idx="421">
                  <c:v>0.16517797523885699</c:v>
                </c:pt>
                <c:pt idx="422">
                  <c:v>0.16042991188115499</c:v>
                </c:pt>
                <c:pt idx="423">
                  <c:v>0.15586612538116901</c:v>
                </c:pt>
                <c:pt idx="424">
                  <c:v>0.151425870085729</c:v>
                </c:pt>
                <c:pt idx="425">
                  <c:v>0.14708634271763499</c:v>
                </c:pt>
                <c:pt idx="426">
                  <c:v>0.142886815163452</c:v>
                </c:pt>
                <c:pt idx="427">
                  <c:v>0.13880665319999</c:v>
                </c:pt>
                <c:pt idx="428">
                  <c:v>0.134810285055116</c:v>
                </c:pt>
                <c:pt idx="429">
                  <c:v>0.13091813781141501</c:v>
                </c:pt>
                <c:pt idx="430">
                  <c:v>0.12713910189045499</c:v>
                </c:pt>
                <c:pt idx="431">
                  <c:v>0.12342961515382</c:v>
                </c:pt>
                <c:pt idx="432">
                  <c:v>0.119796362201693</c:v>
                </c:pt>
                <c:pt idx="433">
                  <c:v>0.116269405384094</c:v>
                </c:pt>
                <c:pt idx="434">
                  <c:v>0.112800665174313</c:v>
                </c:pt>
                <c:pt idx="435">
                  <c:v>0.109389356711763</c:v>
                </c:pt>
                <c:pt idx="436">
                  <c:v>0.106073412132613</c:v>
                </c:pt>
                <c:pt idx="437">
                  <c:v>0.10280974225409099</c:v>
                </c:pt>
                <c:pt idx="438">
                  <c:v>9.9595404615802699E-2</c:v>
                </c:pt>
                <c:pt idx="439">
                  <c:v>9.6456877030847099E-2</c:v>
                </c:pt>
                <c:pt idx="440">
                  <c:v>9.33727080629837E-2</c:v>
                </c:pt>
                <c:pt idx="441">
                  <c:v>9.0332478022233306E-2</c:v>
                </c:pt>
                <c:pt idx="442">
                  <c:v>8.7353915887306399E-2</c:v>
                </c:pt>
                <c:pt idx="443">
                  <c:v>8.4432866588810301E-2</c:v>
                </c:pt>
                <c:pt idx="444">
                  <c:v>8.1552719437822704E-2</c:v>
                </c:pt>
                <c:pt idx="445">
                  <c:v>7.8723977097638398E-2</c:v>
                </c:pt>
                <c:pt idx="446">
                  <c:v>7.5957499998761599E-2</c:v>
                </c:pt>
                <c:pt idx="447">
                  <c:v>7.3230793151146903E-2</c:v>
                </c:pt>
                <c:pt idx="448">
                  <c:v>7.0547712321530107E-2</c:v>
                </c:pt>
                <c:pt idx="449">
                  <c:v>6.7933451687058499E-2</c:v>
                </c:pt>
                <c:pt idx="450">
                  <c:v>6.5359227154165797E-2</c:v>
                </c:pt>
                <c:pt idx="451">
                  <c:v>6.2825101758400906E-2</c:v>
                </c:pt>
                <c:pt idx="452">
                  <c:v>6.0362178976420197E-2</c:v>
                </c:pt>
                <c:pt idx="453">
                  <c:v>5.7943375528681902E-2</c:v>
                </c:pt>
                <c:pt idx="454">
                  <c:v>5.5565877232443397E-2</c:v>
                </c:pt>
                <c:pt idx="455">
                  <c:v>5.3254686054879499E-2</c:v>
                </c:pt>
                <c:pt idx="456">
                  <c:v>5.0996399707413001E-2</c:v>
                </c:pt>
                <c:pt idx="457">
                  <c:v>4.8780956284836897E-2</c:v>
                </c:pt>
                <c:pt idx="458">
                  <c:v>4.66267046967348E-2</c:v>
                </c:pt>
                <c:pt idx="459">
                  <c:v>4.4534614146400399E-2</c:v>
                </c:pt>
                <c:pt idx="460">
                  <c:v>4.2486822849449497E-2</c:v>
                </c:pt>
                <c:pt idx="461">
                  <c:v>4.0494422957770101E-2</c:v>
                </c:pt>
                <c:pt idx="462">
                  <c:v>3.85734677628842E-2</c:v>
                </c:pt>
                <c:pt idx="463">
                  <c:v>3.6697860579006397E-2</c:v>
                </c:pt>
                <c:pt idx="464">
                  <c:v>3.4870978917403803E-2</c:v>
                </c:pt>
                <c:pt idx="465">
                  <c:v>3.3124345939010001E-2</c:v>
                </c:pt>
                <c:pt idx="466">
                  <c:v>3.1423473496370799E-2</c:v>
                </c:pt>
                <c:pt idx="467">
                  <c:v>2.97683596122582E-2</c:v>
                </c:pt>
                <c:pt idx="468">
                  <c:v>2.8192288141756099E-2</c:v>
                </c:pt>
                <c:pt idx="469">
                  <c:v>2.66661358249729E-2</c:v>
                </c:pt>
                <c:pt idx="470">
                  <c:v>2.5185299868305599E-2</c:v>
                </c:pt>
                <c:pt idx="471">
                  <c:v>2.3774631658338201E-2</c:v>
                </c:pt>
                <c:pt idx="472">
                  <c:v>2.2420353424205699E-2</c:v>
                </c:pt>
                <c:pt idx="473">
                  <c:v>2.11101460774475E-2</c:v>
                </c:pt>
                <c:pt idx="474">
                  <c:v>1.98605194001607E-2</c:v>
                </c:pt>
                <c:pt idx="475">
                  <c:v>1.86724523890896E-2</c:v>
                </c:pt>
                <c:pt idx="476">
                  <c:v>1.75264554809022E-2</c:v>
                </c:pt>
                <c:pt idx="477">
                  <c:v>1.6431153880662099E-2</c:v>
                </c:pt>
                <c:pt idx="478">
                  <c:v>1.5401061356687701E-2</c:v>
                </c:pt>
                <c:pt idx="479">
                  <c:v>1.4410387231496199E-2</c:v>
                </c:pt>
                <c:pt idx="480">
                  <c:v>1.34606426958194E-2</c:v>
                </c:pt>
                <c:pt idx="481">
                  <c:v>1.25781244115468E-2</c:v>
                </c:pt>
                <c:pt idx="482">
                  <c:v>1.17318635575427E-2</c:v>
                </c:pt>
                <c:pt idx="483">
                  <c:v>1.09215916636939E-2</c:v>
                </c:pt>
                <c:pt idx="484">
                  <c:v>1.01702705861836E-2</c:v>
                </c:pt>
                <c:pt idx="485">
                  <c:v>9.4560255280698498E-3</c:v>
                </c:pt>
                <c:pt idx="486">
                  <c:v>8.7742347950729802E-3</c:v>
                </c:pt>
                <c:pt idx="487">
                  <c:v>8.14037147488747E-3</c:v>
                </c:pt>
                <c:pt idx="488">
                  <c:v>7.5448202873292696E-3</c:v>
                </c:pt>
                <c:pt idx="489">
                  <c:v>6.9780240260952997E-3</c:v>
                </c:pt>
                <c:pt idx="490">
                  <c:v>6.4491368996420703E-3</c:v>
                </c:pt>
                <c:pt idx="491">
                  <c:v>5.9585787644855798E-3</c:v>
                </c:pt>
                <c:pt idx="492">
                  <c:v>5.4930606045644204E-3</c:v>
                </c:pt>
                <c:pt idx="493">
                  <c:v>5.0566257625401104E-3</c:v>
                </c:pt>
                <c:pt idx="494">
                  <c:v>4.6574722132692401E-3</c:v>
                </c:pt>
                <c:pt idx="495">
                  <c:v>4.2797560110334797E-3</c:v>
                </c:pt>
                <c:pt idx="496">
                  <c:v>3.92358100916625E-3</c:v>
                </c:pt>
                <c:pt idx="497">
                  <c:v>3.6027684159985699E-3</c:v>
                </c:pt>
                <c:pt idx="498">
                  <c:v>3.30000429406458E-3</c:v>
                </c:pt>
                <c:pt idx="499">
                  <c:v>3.0150370165660701E-3</c:v>
                </c:pt>
              </c:numCache>
            </c:numRef>
          </c:yVal>
          <c:smooth val="1"/>
        </c:ser>
        <c:ser>
          <c:idx val="0"/>
          <c:order val="0"/>
          <c:tx>
            <c:strRef>
              <c:f>Distribution_shallow_OKOK!$AA$41</c:f>
              <c:strCache>
                <c:ptCount val="1"/>
                <c:pt idx="0">
                  <c:v>Reduction</c:v>
                </c:pt>
              </c:strCache>
            </c:strRef>
          </c:tx>
          <c:spPr>
            <a:ln>
              <a:solidFill>
                <a:srgbClr val="C00000"/>
              </a:solidFill>
              <a:prstDash val="dash"/>
            </a:ln>
          </c:spPr>
          <c:marker>
            <c:symbol val="none"/>
          </c:marker>
          <c:xVal>
            <c:numRef>
              <c:f>Distribution_shallow_OKOK!$Y$42:$Y$541</c:f>
              <c:numCache>
                <c:formatCode>General</c:formatCode>
                <c:ptCount val="500"/>
                <c:pt idx="0">
                  <c:v>34.28663386211246</c:v>
                </c:pt>
                <c:pt idx="1">
                  <c:v>34.800966230051188</c:v>
                </c:pt>
                <c:pt idx="2">
                  <c:v>35.323014076440593</c:v>
                </c:pt>
                <c:pt idx="3">
                  <c:v>35.852893140851897</c:v>
                </c:pt>
                <c:pt idx="4">
                  <c:v>36.39072089906162</c:v>
                </c:pt>
                <c:pt idx="5">
                  <c:v>36.936616589093013</c:v>
                </c:pt>
                <c:pt idx="6">
                  <c:v>37.490701237656502</c:v>
                </c:pt>
                <c:pt idx="7">
                  <c:v>38.053097686978276</c:v>
                </c:pt>
                <c:pt idx="8">
                  <c:v>38.623930622035651</c:v>
                </c:pt>
                <c:pt idx="9">
                  <c:v>39.203326598200135</c:v>
                </c:pt>
                <c:pt idx="10">
                  <c:v>39.791414069295065</c:v>
                </c:pt>
                <c:pt idx="11">
                  <c:v>40.388323416074272</c:v>
                </c:pt>
                <c:pt idx="12">
                  <c:v>40.994186975128748</c:v>
                </c:pt>
                <c:pt idx="13">
                  <c:v>41.609139068222376</c:v>
                </c:pt>
                <c:pt idx="14">
                  <c:v>42.233316032077063</c:v>
                </c:pt>
                <c:pt idx="15">
                  <c:v>42.866856248595276</c:v>
                </c:pt>
                <c:pt idx="16">
                  <c:v>43.509900175540594</c:v>
                </c:pt>
                <c:pt idx="17">
                  <c:v>44.162590377677709</c:v>
                </c:pt>
                <c:pt idx="18">
                  <c:v>44.825071558379399</c:v>
                </c:pt>
                <c:pt idx="19">
                  <c:v>45.497490591707759</c:v>
                </c:pt>
                <c:pt idx="20">
                  <c:v>46.179996554977542</c:v>
                </c:pt>
                <c:pt idx="21">
                  <c:v>46.872740761803016</c:v>
                </c:pt>
                <c:pt idx="22">
                  <c:v>47.575876795650785</c:v>
                </c:pt>
                <c:pt idx="23">
                  <c:v>48.289560543885649</c:v>
                </c:pt>
                <c:pt idx="24">
                  <c:v>49.01395023233222</c:v>
                </c:pt>
                <c:pt idx="25">
                  <c:v>49.749206460354166</c:v>
                </c:pt>
                <c:pt idx="26">
                  <c:v>50.495492236459519</c:v>
                </c:pt>
                <c:pt idx="27">
                  <c:v>51.252973014440165</c:v>
                </c:pt>
                <c:pt idx="28">
                  <c:v>52.021816730054589</c:v>
                </c:pt>
                <c:pt idx="29">
                  <c:v>52.802193838255057</c:v>
                </c:pt>
                <c:pt idx="30">
                  <c:v>53.59427735098506</c:v>
                </c:pt>
                <c:pt idx="31">
                  <c:v>54.398242875531871</c:v>
                </c:pt>
                <c:pt idx="32">
                  <c:v>55.214268653460323</c:v>
                </c:pt>
                <c:pt idx="33">
                  <c:v>56.042535600129625</c:v>
                </c:pt>
                <c:pt idx="34">
                  <c:v>56.883227344802641</c:v>
                </c:pt>
                <c:pt idx="35">
                  <c:v>57.736530271357346</c:v>
                </c:pt>
                <c:pt idx="36">
                  <c:v>58.602633559609707</c:v>
                </c:pt>
                <c:pt idx="37">
                  <c:v>59.481729227250248</c:v>
                </c:pt>
                <c:pt idx="38">
                  <c:v>60.374012172422866</c:v>
                </c:pt>
                <c:pt idx="39">
                  <c:v>61.279680216929222</c:v>
                </c:pt>
                <c:pt idx="40">
                  <c:v>62.198934150087368</c:v>
                </c:pt>
                <c:pt idx="41">
                  <c:v>63.131977773247797</c:v>
                </c:pt>
                <c:pt idx="42">
                  <c:v>64.0790179449764</c:v>
                </c:pt>
                <c:pt idx="43">
                  <c:v>65.0402646269158</c:v>
                </c:pt>
                <c:pt idx="44">
                  <c:v>66.015930930336211</c:v>
                </c:pt>
                <c:pt idx="45">
                  <c:v>67.006233163376365</c:v>
                </c:pt>
                <c:pt idx="46">
                  <c:v>68.011390879008985</c:v>
                </c:pt>
                <c:pt idx="47">
                  <c:v>69.031626923710419</c:v>
                </c:pt>
                <c:pt idx="48">
                  <c:v>70.067167486867547</c:v>
                </c:pt>
                <c:pt idx="49">
                  <c:v>71.118242150924999</c:v>
                </c:pt>
                <c:pt idx="50">
                  <c:v>72.185083942283995</c:v>
                </c:pt>
                <c:pt idx="51">
                  <c:v>73.267929382965136</c:v>
                </c:pt>
                <c:pt idx="52">
                  <c:v>74.367018543047635</c:v>
                </c:pt>
                <c:pt idx="53">
                  <c:v>75.482595093887085</c:v>
                </c:pt>
                <c:pt idx="54">
                  <c:v>76.614906362147821</c:v>
                </c:pt>
                <c:pt idx="55">
                  <c:v>77.764203384629525</c:v>
                </c:pt>
                <c:pt idx="56">
                  <c:v>78.930740963924634</c:v>
                </c:pt>
                <c:pt idx="57">
                  <c:v>80.114777724908492</c:v>
                </c:pt>
                <c:pt idx="58">
                  <c:v>81.31657617207739</c:v>
                </c:pt>
                <c:pt idx="59">
                  <c:v>82.536402747746934</c:v>
                </c:pt>
                <c:pt idx="60">
                  <c:v>83.774527891124379</c:v>
                </c:pt>
                <c:pt idx="61">
                  <c:v>85.031226098258841</c:v>
                </c:pt>
                <c:pt idx="62">
                  <c:v>86.306775982908775</c:v>
                </c:pt>
                <c:pt idx="63">
                  <c:v>87.601460338304122</c:v>
                </c:pt>
                <c:pt idx="64">
                  <c:v>88.915566199844534</c:v>
                </c:pt>
                <c:pt idx="65">
                  <c:v>90.249384908735493</c:v>
                </c:pt>
                <c:pt idx="66">
                  <c:v>91.603212176579888</c:v>
                </c:pt>
                <c:pt idx="67">
                  <c:v>92.977348150937971</c:v>
                </c:pt>
                <c:pt idx="68">
                  <c:v>94.372097481873467</c:v>
                </c:pt>
                <c:pt idx="69">
                  <c:v>95.787769389486243</c:v>
                </c:pt>
                <c:pt idx="70">
                  <c:v>97.224677732480586</c:v>
                </c:pt>
                <c:pt idx="71">
                  <c:v>98.683141077740189</c:v>
                </c:pt>
                <c:pt idx="72">
                  <c:v>100.16348277095699</c:v>
                </c:pt>
                <c:pt idx="73">
                  <c:v>101.66603100831854</c:v>
                </c:pt>
                <c:pt idx="74">
                  <c:v>103.19111890926946</c:v>
                </c:pt>
                <c:pt idx="75">
                  <c:v>104.73908459036534</c:v>
                </c:pt>
                <c:pt idx="76">
                  <c:v>106.31027124023684</c:v>
                </c:pt>
                <c:pt idx="77">
                  <c:v>107.90502719566535</c:v>
                </c:pt>
                <c:pt idx="78">
                  <c:v>109.52370601882532</c:v>
                </c:pt>
                <c:pt idx="79">
                  <c:v>111.16666657566009</c:v>
                </c:pt>
                <c:pt idx="80">
                  <c:v>112.83427311544635</c:v>
                </c:pt>
                <c:pt idx="81">
                  <c:v>114.52689535154879</c:v>
                </c:pt>
                <c:pt idx="82">
                  <c:v>116.24490854338686</c:v>
                </c:pt>
                <c:pt idx="83">
                  <c:v>117.98869357963127</c:v>
                </c:pt>
                <c:pt idx="84">
                  <c:v>119.75863706265019</c:v>
                </c:pt>
                <c:pt idx="85">
                  <c:v>121.55513139420982</c:v>
                </c:pt>
                <c:pt idx="86">
                  <c:v>123.37857486248726</c:v>
                </c:pt>
                <c:pt idx="87">
                  <c:v>125.22937173036097</c:v>
                </c:pt>
                <c:pt idx="88">
                  <c:v>127.10793232504017</c:v>
                </c:pt>
                <c:pt idx="89">
                  <c:v>129.01467312903543</c:v>
                </c:pt>
                <c:pt idx="90">
                  <c:v>130.95001687249416</c:v>
                </c:pt>
                <c:pt idx="91">
                  <c:v>132.914392626921</c:v>
                </c:pt>
                <c:pt idx="92">
                  <c:v>134.90823590030774</c:v>
                </c:pt>
                <c:pt idx="93">
                  <c:v>136.93198873367405</c:v>
                </c:pt>
                <c:pt idx="94">
                  <c:v>138.9860997990877</c:v>
                </c:pt>
                <c:pt idx="95">
                  <c:v>141.07102449912435</c:v>
                </c:pt>
                <c:pt idx="96">
                  <c:v>143.18722506783507</c:v>
                </c:pt>
                <c:pt idx="97">
                  <c:v>145.33517067322427</c:v>
                </c:pt>
                <c:pt idx="98">
                  <c:v>147.51533752126653</c:v>
                </c:pt>
                <c:pt idx="99">
                  <c:v>149.72820896148207</c:v>
                </c:pt>
                <c:pt idx="100">
                  <c:v>151.97427559410082</c:v>
                </c:pt>
                <c:pt idx="101">
                  <c:v>154.25403537881559</c:v>
                </c:pt>
                <c:pt idx="102">
                  <c:v>156.5679937452029</c:v>
                </c:pt>
                <c:pt idx="103">
                  <c:v>158.91666370476324</c:v>
                </c:pt>
                <c:pt idx="104">
                  <c:v>161.30056596466142</c:v>
                </c:pt>
                <c:pt idx="105">
                  <c:v>163.72022904316907</c:v>
                </c:pt>
                <c:pt idx="106">
                  <c:v>166.17618938683805</c:v>
                </c:pt>
                <c:pt idx="107">
                  <c:v>168.66899148943261</c:v>
                </c:pt>
                <c:pt idx="108">
                  <c:v>171.19918801264973</c:v>
                </c:pt>
                <c:pt idx="109">
                  <c:v>173.76733990862914</c:v>
                </c:pt>
                <c:pt idx="110">
                  <c:v>176.37401654434234</c:v>
                </c:pt>
                <c:pt idx="111">
                  <c:v>179.01979582780694</c:v>
                </c:pt>
                <c:pt idx="112">
                  <c:v>181.70526433621518</c:v>
                </c:pt>
                <c:pt idx="113">
                  <c:v>184.43101744597882</c:v>
                </c:pt>
                <c:pt idx="114">
                  <c:v>187.19765946472648</c:v>
                </c:pt>
                <c:pt idx="115">
                  <c:v>190.00580376528077</c:v>
                </c:pt>
                <c:pt idx="116">
                  <c:v>192.85607292164835</c:v>
                </c:pt>
                <c:pt idx="117">
                  <c:v>195.74909884702979</c:v>
                </c:pt>
                <c:pt idx="118">
                  <c:v>198.68552293394279</c:v>
                </c:pt>
                <c:pt idx="119">
                  <c:v>201.6659961964022</c:v>
                </c:pt>
                <c:pt idx="120">
                  <c:v>204.69117941425759</c:v>
                </c:pt>
                <c:pt idx="121">
                  <c:v>207.76174327968988</c:v>
                </c:pt>
                <c:pt idx="122">
                  <c:v>210.87836854590492</c:v>
                </c:pt>
                <c:pt idx="123">
                  <c:v>214.04174617805913</c:v>
                </c:pt>
                <c:pt idx="124">
                  <c:v>217.25257750645386</c:v>
                </c:pt>
                <c:pt idx="125">
                  <c:v>220.51157438200204</c:v>
                </c:pt>
                <c:pt idx="126">
                  <c:v>223.81945933407729</c:v>
                </c:pt>
                <c:pt idx="127">
                  <c:v>227.17696573068119</c:v>
                </c:pt>
                <c:pt idx="128">
                  <c:v>230.58483794103881</c:v>
                </c:pt>
                <c:pt idx="129">
                  <c:v>234.04383150062623</c:v>
                </c:pt>
                <c:pt idx="130">
                  <c:v>237.55471327867653</c:v>
                </c:pt>
                <c:pt idx="131">
                  <c:v>241.11826164819567</c:v>
                </c:pt>
                <c:pt idx="132">
                  <c:v>244.73526665853655</c:v>
                </c:pt>
                <c:pt idx="133">
                  <c:v>248.40653021053231</c:v>
                </c:pt>
                <c:pt idx="134">
                  <c:v>252.13286623431478</c:v>
                </c:pt>
                <c:pt idx="135">
                  <c:v>255.91510086974154</c:v>
                </c:pt>
                <c:pt idx="136">
                  <c:v>259.7540726495597</c:v>
                </c:pt>
                <c:pt idx="137">
                  <c:v>263.65063268531208</c:v>
                </c:pt>
                <c:pt idx="138">
                  <c:v>267.60564485602941</c:v>
                </c:pt>
                <c:pt idx="139">
                  <c:v>271.61998599975601</c:v>
                </c:pt>
                <c:pt idx="140">
                  <c:v>275.69454610795418</c:v>
                </c:pt>
                <c:pt idx="141">
                  <c:v>279.8302285227914</c:v>
                </c:pt>
                <c:pt idx="142">
                  <c:v>284.02795013745271</c:v>
                </c:pt>
                <c:pt idx="143">
                  <c:v>288.28864159939297</c:v>
                </c:pt>
                <c:pt idx="144">
                  <c:v>292.61324751667161</c:v>
                </c:pt>
                <c:pt idx="145">
                  <c:v>297.00272666737362</c:v>
                </c:pt>
                <c:pt idx="146">
                  <c:v>301.45805221217392</c:v>
                </c:pt>
                <c:pt idx="147">
                  <c:v>305.9802119100911</c:v>
                </c:pt>
                <c:pt idx="148">
                  <c:v>310.57020833748214</c:v>
                </c:pt>
                <c:pt idx="149">
                  <c:v>315.22905911028897</c:v>
                </c:pt>
                <c:pt idx="150">
                  <c:v>319.95779710968895</c:v>
                </c:pt>
                <c:pt idx="151">
                  <c:v>324.75747071106105</c:v>
                </c:pt>
                <c:pt idx="152">
                  <c:v>329.62914401641814</c:v>
                </c:pt>
                <c:pt idx="153">
                  <c:v>334.57389709032458</c:v>
                </c:pt>
                <c:pt idx="154">
                  <c:v>339.59282619934731</c:v>
                </c:pt>
                <c:pt idx="155">
                  <c:v>344.68704405510238</c:v>
                </c:pt>
                <c:pt idx="156">
                  <c:v>349.85768006095526</c:v>
                </c:pt>
                <c:pt idx="157">
                  <c:v>355.10588056237998</c:v>
                </c:pt>
                <c:pt idx="158">
                  <c:v>360.43280910115516</c:v>
                </c:pt>
                <c:pt idx="159">
                  <c:v>365.83964667329286</c:v>
                </c:pt>
                <c:pt idx="160">
                  <c:v>371.32759199087832</c:v>
                </c:pt>
                <c:pt idx="161">
                  <c:v>376.89786174782557</c:v>
                </c:pt>
                <c:pt idx="162">
                  <c:v>382.55169088962469</c:v>
                </c:pt>
                <c:pt idx="163">
                  <c:v>388.29033288713106</c:v>
                </c:pt>
                <c:pt idx="164">
                  <c:v>394.11506001447225</c:v>
                </c:pt>
                <c:pt idx="165">
                  <c:v>400.02716363108146</c:v>
                </c:pt>
                <c:pt idx="166">
                  <c:v>406.02795446804805</c:v>
                </c:pt>
                <c:pt idx="167">
                  <c:v>412.11876291867407</c:v>
                </c:pt>
                <c:pt idx="168">
                  <c:v>418.30093933343613</c:v>
                </c:pt>
                <c:pt idx="169">
                  <c:v>424.57585431936326</c:v>
                </c:pt>
                <c:pt idx="170">
                  <c:v>430.94489904390241</c:v>
                </c:pt>
                <c:pt idx="171">
                  <c:v>437.40948554334551</c:v>
                </c:pt>
                <c:pt idx="172">
                  <c:v>443.97104703589343</c:v>
                </c:pt>
                <c:pt idx="173">
                  <c:v>450.63103823936194</c:v>
                </c:pt>
                <c:pt idx="174">
                  <c:v>457.39093569375922</c:v>
                </c:pt>
                <c:pt idx="175">
                  <c:v>464.25223808859801</c:v>
                </c:pt>
                <c:pt idx="176">
                  <c:v>471.21646659517148</c:v>
                </c:pt>
                <c:pt idx="177">
                  <c:v>478.28516520379856</c:v>
                </c:pt>
                <c:pt idx="178">
                  <c:v>485.459901066133</c:v>
                </c:pt>
                <c:pt idx="179">
                  <c:v>492.74226484260635</c:v>
                </c:pt>
                <c:pt idx="180">
                  <c:v>500.13387105509145</c:v>
                </c:pt>
                <c:pt idx="181">
                  <c:v>507.6363584448024</c:v>
                </c:pt>
                <c:pt idx="182">
                  <c:v>515.25139033567621</c:v>
                </c:pt>
                <c:pt idx="183">
                  <c:v>522.98065500309281</c:v>
                </c:pt>
                <c:pt idx="184">
                  <c:v>530.82586604817925</c:v>
                </c:pt>
                <c:pt idx="185">
                  <c:v>538.78876277772349</c:v>
                </c:pt>
                <c:pt idx="186">
                  <c:v>546.87111058978064</c:v>
                </c:pt>
                <c:pt idx="187">
                  <c:v>555.07470136506902</c:v>
                </c:pt>
                <c:pt idx="188">
                  <c:v>563.40135386424868</c:v>
                </c:pt>
                <c:pt idx="189">
                  <c:v>571.85291413109371</c:v>
                </c:pt>
                <c:pt idx="190">
                  <c:v>580.43125590184206</c:v>
                </c:pt>
                <c:pt idx="191">
                  <c:v>589.13828102055811</c:v>
                </c:pt>
                <c:pt idx="192">
                  <c:v>597.97591986079146</c:v>
                </c:pt>
                <c:pt idx="193">
                  <c:v>606.9461317535438</c:v>
                </c:pt>
                <c:pt idx="194">
                  <c:v>616.05090542165829</c:v>
                </c:pt>
                <c:pt idx="195">
                  <c:v>625.29225942072958</c:v>
                </c:pt>
                <c:pt idx="196">
                  <c:v>634.67224258663316</c:v>
                </c:pt>
                <c:pt idx="197">
                  <c:v>644.19293448970359</c:v>
                </c:pt>
                <c:pt idx="198">
                  <c:v>653.85644589586775</c:v>
                </c:pt>
                <c:pt idx="199">
                  <c:v>663.66491923454828</c:v>
                </c:pt>
                <c:pt idx="200">
                  <c:v>673.62052907366262</c:v>
                </c:pt>
                <c:pt idx="201">
                  <c:v>683.72548260173289</c:v>
                </c:pt>
                <c:pt idx="202">
                  <c:v>693.98202011722242</c:v>
                </c:pt>
                <c:pt idx="203">
                  <c:v>704.39241552521855</c:v>
                </c:pt>
                <c:pt idx="204">
                  <c:v>714.95897684158285</c:v>
                </c:pt>
                <c:pt idx="205">
                  <c:v>725.68404670457505</c:v>
                </c:pt>
                <c:pt idx="206">
                  <c:v>736.57000289432449</c:v>
                </c:pt>
                <c:pt idx="207">
                  <c:v>747.61925885992366</c:v>
                </c:pt>
                <c:pt idx="208">
                  <c:v>758.83426425451682</c:v>
                </c:pt>
                <c:pt idx="209">
                  <c:v>770.21750547839031</c:v>
                </c:pt>
                <c:pt idx="210">
                  <c:v>781.77150623022044</c:v>
                </c:pt>
                <c:pt idx="211">
                  <c:v>793.49882806658036</c:v>
                </c:pt>
                <c:pt idx="212">
                  <c:v>805.4020709698658</c:v>
                </c:pt>
                <c:pt idx="213">
                  <c:v>817.48387392464417</c:v>
                </c:pt>
                <c:pt idx="214">
                  <c:v>829.74691550283819</c:v>
                </c:pt>
                <c:pt idx="215">
                  <c:v>842.19391445749579</c:v>
                </c:pt>
                <c:pt idx="216">
                  <c:v>854.82763032556636</c:v>
                </c:pt>
                <c:pt idx="217">
                  <c:v>867.65086403970042</c:v>
                </c:pt>
                <c:pt idx="218">
                  <c:v>880.66645854922058</c:v>
                </c:pt>
                <c:pt idx="219">
                  <c:v>893.87729945041337</c:v>
                </c:pt>
                <c:pt idx="220">
                  <c:v>907.28631562629835</c:v>
                </c:pt>
                <c:pt idx="221">
                  <c:v>920.89647989588411</c:v>
                </c:pt>
                <c:pt idx="222">
                  <c:v>934.71080967337571</c:v>
                </c:pt>
                <c:pt idx="223">
                  <c:v>948.73236763705961</c:v>
                </c:pt>
                <c:pt idx="224">
                  <c:v>962.96426240833694</c:v>
                </c:pt>
                <c:pt idx="225">
                  <c:v>977.40964924090565</c:v>
                </c:pt>
                <c:pt idx="226">
                  <c:v>992.0717307202932</c:v>
                </c:pt>
                <c:pt idx="227">
                  <c:v>1006.9537574738818</c:v>
                </c:pt>
                <c:pt idx="228">
                  <c:v>1022.0590288916</c:v>
                </c:pt>
                <c:pt idx="229">
                  <c:v>1037.390893857319</c:v>
                </c:pt>
                <c:pt idx="230">
                  <c:v>1052.9527514914487</c:v>
                </c:pt>
                <c:pt idx="231">
                  <c:v>1068.748051904437</c:v>
                </c:pt>
                <c:pt idx="232">
                  <c:v>1084.780296961696</c:v>
                </c:pt>
                <c:pt idx="233">
                  <c:v>1101.0530410599765</c:v>
                </c:pt>
                <c:pt idx="234">
                  <c:v>1117.5698919153858</c:v>
                </c:pt>
                <c:pt idx="235">
                  <c:v>1134.334511363229</c:v>
                </c:pt>
                <c:pt idx="236">
                  <c:v>1151.3506161698806</c:v>
                </c:pt>
                <c:pt idx="237">
                  <c:v>1168.62197885669</c:v>
                </c:pt>
                <c:pt idx="238">
                  <c:v>1186.1524285365231</c:v>
                </c:pt>
                <c:pt idx="239">
                  <c:v>1203.9458517625806</c:v>
                </c:pt>
                <c:pt idx="240">
                  <c:v>1222.0061933900897</c:v>
                </c:pt>
                <c:pt idx="241">
                  <c:v>1240.3374574508823</c:v>
                </c:pt>
                <c:pt idx="242">
                  <c:v>1258.9437080411094</c:v>
                </c:pt>
                <c:pt idx="243">
                  <c:v>1277.8290702222562</c:v>
                </c:pt>
                <c:pt idx="244">
                  <c:v>1296.9977309357143</c:v>
                </c:pt>
                <c:pt idx="245">
                  <c:v>1316.4539399309185</c:v>
                </c:pt>
                <c:pt idx="246">
                  <c:v>1336.2020107077108</c:v>
                </c:pt>
                <c:pt idx="247">
                  <c:v>1356.2463214725315</c:v>
                </c:pt>
                <c:pt idx="248">
                  <c:v>1376.5913161091137</c:v>
                </c:pt>
                <c:pt idx="249">
                  <c:v>1397.2415051637088</c:v>
                </c:pt>
                <c:pt idx="250">
                  <c:v>1418.2014668450818</c:v>
                </c:pt>
                <c:pt idx="251">
                  <c:v>1439.4758480395164</c:v>
                </c:pt>
                <c:pt idx="252">
                  <c:v>1461.0693653410813</c:v>
                </c:pt>
                <c:pt idx="253">
                  <c:v>1482.9868060971723</c:v>
                </c:pt>
                <c:pt idx="254">
                  <c:v>1505.2330294700864</c:v>
                </c:pt>
                <c:pt idx="255">
                  <c:v>1527.8129675141768</c:v>
                </c:pt>
                <c:pt idx="256">
                  <c:v>1550.731626269343</c:v>
                </c:pt>
                <c:pt idx="257">
                  <c:v>1573.994086870877</c:v>
                </c:pt>
                <c:pt idx="258">
                  <c:v>1597.6055066759691</c:v>
                </c:pt>
                <c:pt idx="259">
                  <c:v>1621.5711204071154</c:v>
                </c:pt>
                <c:pt idx="260">
                  <c:v>1645.8962413126978</c:v>
                </c:pt>
                <c:pt idx="261">
                  <c:v>1670.5862623448072</c:v>
                </c:pt>
                <c:pt idx="262">
                  <c:v>1695.6466573550977</c:v>
                </c:pt>
                <c:pt idx="263">
                  <c:v>1721.0829823082036</c:v>
                </c:pt>
                <c:pt idx="264">
                  <c:v>1746.9008765135538</c:v>
                </c:pt>
                <c:pt idx="265">
                  <c:v>1773.1060638756276</c:v>
                </c:pt>
                <c:pt idx="266">
                  <c:v>1799.7043541629528</c:v>
                </c:pt>
                <c:pt idx="267">
                  <c:v>1826.701644296154</c:v>
                </c:pt>
                <c:pt idx="268">
                  <c:v>1854.1039196553591</c:v>
                </c:pt>
                <c:pt idx="269">
                  <c:v>1881.9172554070096</c:v>
                </c:pt>
                <c:pt idx="270">
                  <c:v>1910.1478178509901</c:v>
                </c:pt>
                <c:pt idx="271">
                  <c:v>1938.8018657875505</c:v>
                </c:pt>
                <c:pt idx="272">
                  <c:v>1967.8857519049475</c:v>
                </c:pt>
                <c:pt idx="273">
                  <c:v>1997.4059241878431</c:v>
                </c:pt>
                <c:pt idx="274">
                  <c:v>2027.3689273468563</c:v>
                </c:pt>
                <c:pt idx="275">
                  <c:v>2057.7814042695322</c:v>
                </c:pt>
                <c:pt idx="276">
                  <c:v>2088.6500974931459</c:v>
                </c:pt>
                <c:pt idx="277">
                  <c:v>2119.9818506993465</c:v>
                </c:pt>
                <c:pt idx="278">
                  <c:v>2151.7836102317178</c:v>
                </c:pt>
                <c:pt idx="279">
                  <c:v>2184.0624266355999</c:v>
                </c:pt>
                <c:pt idx="280">
                  <c:v>2216.825456221271</c:v>
                </c:pt>
                <c:pt idx="281">
                  <c:v>2250.0799626505268</c:v>
                </c:pt>
                <c:pt idx="282">
                  <c:v>2283.8333185470474</c:v>
                </c:pt>
                <c:pt idx="283">
                  <c:v>2318.0930071309313</c:v>
                </c:pt>
                <c:pt idx="284">
                  <c:v>2352.8666238778128</c:v>
                </c:pt>
                <c:pt idx="285">
                  <c:v>2388.1618782025707</c:v>
                </c:pt>
                <c:pt idx="286">
                  <c:v>2423.9865951688598</c:v>
                </c:pt>
                <c:pt idx="287">
                  <c:v>2460.3487172237333</c:v>
                </c:pt>
                <c:pt idx="288">
                  <c:v>2497.2563059585691</c:v>
                </c:pt>
                <c:pt idx="289">
                  <c:v>2534.7175438963341</c:v>
                </c:pt>
                <c:pt idx="290">
                  <c:v>2572.7407363056827</c:v>
                </c:pt>
                <c:pt idx="291">
                  <c:v>2611.3343130422659</c:v>
                </c:pt>
                <c:pt idx="292">
                  <c:v>2650.5068304176998</c:v>
                </c:pt>
                <c:pt idx="293">
                  <c:v>2690.2669730962984</c:v>
                </c:pt>
                <c:pt idx="294">
                  <c:v>2730.6235560208479</c:v>
                </c:pt>
                <c:pt idx="295">
                  <c:v>2771.5855263666585</c:v>
                </c:pt>
                <c:pt idx="296">
                  <c:v>2813.1619655252443</c:v>
                </c:pt>
                <c:pt idx="297">
                  <c:v>2855.3620911177059</c:v>
                </c:pt>
                <c:pt idx="298">
                  <c:v>2898.1952590382793</c:v>
                </c:pt>
                <c:pt idx="299">
                  <c:v>2941.670965528589</c:v>
                </c:pt>
                <c:pt idx="300">
                  <c:v>2985.798849283055</c:v>
                </c:pt>
                <c:pt idx="301">
                  <c:v>3030.5886935855433</c:v>
                </c:pt>
                <c:pt idx="302">
                  <c:v>3076.0504284787653</c:v>
                </c:pt>
                <c:pt idx="303">
                  <c:v>3122.1941329655051</c:v>
                </c:pt>
                <c:pt idx="304">
                  <c:v>3169.0300372432653</c:v>
                </c:pt>
                <c:pt idx="305">
                  <c:v>3216.5685249723142</c:v>
                </c:pt>
                <c:pt idx="306">
                  <c:v>3264.8201355777601</c:v>
                </c:pt>
                <c:pt idx="307">
                  <c:v>3313.7955665862046</c:v>
                </c:pt>
                <c:pt idx="308">
                  <c:v>3363.5056759974805</c:v>
                </c:pt>
                <c:pt idx="309">
                  <c:v>3413.9614846915711</c:v>
                </c:pt>
                <c:pt idx="310">
                  <c:v>3465.1741788724808</c:v>
                </c:pt>
                <c:pt idx="311">
                  <c:v>3517.1551125478913</c:v>
                </c:pt>
                <c:pt idx="312">
                  <c:v>3569.9158100465011</c:v>
                </c:pt>
                <c:pt idx="313">
                  <c:v>3623.4679685729766</c:v>
                </c:pt>
                <c:pt idx="314">
                  <c:v>3677.8234608012713</c:v>
                </c:pt>
                <c:pt idx="315">
                  <c:v>3732.9943375068074</c:v>
                </c:pt>
                <c:pt idx="316">
                  <c:v>3788.9928302383014</c:v>
                </c:pt>
                <c:pt idx="317">
                  <c:v>3845.8313540291347</c:v>
                </c:pt>
                <c:pt idx="318">
                  <c:v>3903.5225101503697</c:v>
                </c:pt>
                <c:pt idx="319">
                  <c:v>3962.0790889041245</c:v>
                </c:pt>
                <c:pt idx="320">
                  <c:v>4021.5140724592861</c:v>
                </c:pt>
                <c:pt idx="321">
                  <c:v>4081.8406377297388</c:v>
                </c:pt>
                <c:pt idx="322">
                  <c:v>4143.0721592957025</c:v>
                </c:pt>
                <c:pt idx="323">
                  <c:v>4205.222212368898</c:v>
                </c:pt>
                <c:pt idx="324">
                  <c:v>4268.3045758023518</c:v>
                </c:pt>
                <c:pt idx="325">
                  <c:v>4332.3332351447889</c:v>
                </c:pt>
                <c:pt idx="326">
                  <c:v>4397.3223857418643</c:v>
                </c:pt>
                <c:pt idx="327">
                  <c:v>4463.2864358829311</c:v>
                </c:pt>
                <c:pt idx="328">
                  <c:v>4530.2400099954766</c:v>
                </c:pt>
                <c:pt idx="329">
                  <c:v>4598.1979518874168</c:v>
                </c:pt>
                <c:pt idx="330">
                  <c:v>4667.1753280380281</c:v>
                </c:pt>
                <c:pt idx="331">
                  <c:v>4737.1874309382138</c:v>
                </c:pt>
                <c:pt idx="332">
                  <c:v>4808.2497824809861</c:v>
                </c:pt>
                <c:pt idx="333">
                  <c:v>4880.3781374023192</c:v>
                </c:pt>
                <c:pt idx="334">
                  <c:v>4953.5884867746499</c:v>
                </c:pt>
                <c:pt idx="335">
                  <c:v>5027.8970615517273</c:v>
                </c:pt>
                <c:pt idx="336">
                  <c:v>5103.320336167134</c:v>
                </c:pt>
                <c:pt idx="337">
                  <c:v>5179.875032186771</c:v>
                </c:pt>
                <c:pt idx="338">
                  <c:v>5257.578122016057</c:v>
                </c:pt>
                <c:pt idx="339">
                  <c:v>5336.4468326627275</c:v>
                </c:pt>
                <c:pt idx="340">
                  <c:v>5416.4986495562989</c:v>
                </c:pt>
                <c:pt idx="341">
                  <c:v>5497.7513204241122</c:v>
                </c:pt>
                <c:pt idx="342">
                  <c:v>5580.2228592267757</c:v>
                </c:pt>
                <c:pt idx="343">
                  <c:v>5663.9315501514729</c:v>
                </c:pt>
                <c:pt idx="344">
                  <c:v>5748.8959516657205</c:v>
                </c:pt>
                <c:pt idx="345">
                  <c:v>5835.1349006318042</c:v>
                </c:pt>
                <c:pt idx="346">
                  <c:v>5922.6675164830258</c:v>
                </c:pt>
                <c:pt idx="347">
                  <c:v>6011.5132054625119</c:v>
                </c:pt>
                <c:pt idx="348">
                  <c:v>6101.6916649257446</c:v>
                </c:pt>
                <c:pt idx="349">
                  <c:v>6193.2228877070238</c:v>
                </c:pt>
                <c:pt idx="350">
                  <c:v>6286.1271665527483</c:v>
                </c:pt>
                <c:pt idx="351">
                  <c:v>6380.4250986197876</c:v>
                </c:pt>
                <c:pt idx="352">
                  <c:v>6476.1375900421381</c:v>
                </c:pt>
                <c:pt idx="353">
                  <c:v>6573.2858605658421</c:v>
                </c:pt>
                <c:pt idx="354">
                  <c:v>6671.8914482534337</c:v>
                </c:pt>
                <c:pt idx="355">
                  <c:v>6771.9762142590635</c:v>
                </c:pt>
                <c:pt idx="356">
                  <c:v>6873.5623476753044</c:v>
                </c:pt>
                <c:pt idx="357">
                  <c:v>6976.6723704518708</c:v>
                </c:pt>
                <c:pt idx="358">
                  <c:v>7081.3291423898327</c:v>
                </c:pt>
                <c:pt idx="359">
                  <c:v>7187.5558662089779</c:v>
                </c:pt>
                <c:pt idx="360">
                  <c:v>7295.3760926921641</c:v>
                </c:pt>
                <c:pt idx="361">
                  <c:v>7404.8137259065506</c:v>
                </c:pt>
                <c:pt idx="362">
                  <c:v>7515.8930285032275</c:v>
                </c:pt>
                <c:pt idx="363">
                  <c:v>7628.638627096263</c:v>
                </c:pt>
                <c:pt idx="364">
                  <c:v>7743.0755177227593</c:v>
                </c:pt>
                <c:pt idx="365">
                  <c:v>7859.2290713837783</c:v>
                </c:pt>
                <c:pt idx="366">
                  <c:v>7977.1250396702671</c:v>
                </c:pt>
                <c:pt idx="367">
                  <c:v>8096.789560471494</c:v>
                </c:pt>
                <c:pt idx="368">
                  <c:v>8218.2491637701587</c:v>
                </c:pt>
                <c:pt idx="369">
                  <c:v>8341.530777524129</c:v>
                </c:pt>
                <c:pt idx="370">
                  <c:v>8466.6617336364034</c:v>
                </c:pt>
                <c:pt idx="371">
                  <c:v>8593.6697740147665</c:v>
                </c:pt>
                <c:pt idx="372">
                  <c:v>8722.5830567224039</c:v>
                </c:pt>
                <c:pt idx="373">
                  <c:v>8853.4301622197909</c:v>
                </c:pt>
                <c:pt idx="374">
                  <c:v>8986.2400997023651</c:v>
                </c:pt>
                <c:pt idx="375">
                  <c:v>9121.0423135310339</c:v>
                </c:pt>
                <c:pt idx="376">
                  <c:v>9257.8666897603816</c:v>
                </c:pt>
                <c:pt idx="377">
                  <c:v>9396.7435627644445</c:v>
                </c:pt>
                <c:pt idx="378">
                  <c:v>9537.7037219619524</c:v>
                </c:pt>
                <c:pt idx="379">
                  <c:v>9680.7784186423796</c:v>
                </c:pt>
                <c:pt idx="380">
                  <c:v>9825.9993728947811</c:v>
                </c:pt>
                <c:pt idx="381">
                  <c:v>9973.3987806392051</c:v>
                </c:pt>
                <c:pt idx="382">
                  <c:v>10123.009320766085</c:v>
                </c:pt>
                <c:pt idx="383">
                  <c:v>10274.864162380307</c:v>
                </c:pt>
                <c:pt idx="384">
                  <c:v>10428.996972155042</c:v>
                </c:pt>
                <c:pt idx="385">
                  <c:v>10585.441921795962</c:v>
                </c:pt>
                <c:pt idx="386">
                  <c:v>10744.233695616953</c:v>
                </c:pt>
                <c:pt idx="387">
                  <c:v>10905.407498230124</c:v>
                </c:pt>
                <c:pt idx="388">
                  <c:v>11068.999062349791</c:v>
                </c:pt>
                <c:pt idx="389">
                  <c:v>11235.044656715962</c:v>
                </c:pt>
                <c:pt idx="390">
                  <c:v>11403.581094134275</c:v>
                </c:pt>
                <c:pt idx="391">
                  <c:v>11574.645739637677</c:v>
                </c:pt>
                <c:pt idx="392">
                  <c:v>11748.276518770497</c:v>
                </c:pt>
                <c:pt idx="393">
                  <c:v>11924.51192599647</c:v>
                </c:pt>
                <c:pt idx="394">
                  <c:v>12103.391033233334</c:v>
                </c:pt>
                <c:pt idx="395">
                  <c:v>12284.953498514888</c:v>
                </c:pt>
                <c:pt idx="396">
                  <c:v>12469.239574783835</c:v>
                </c:pt>
                <c:pt idx="397">
                  <c:v>12656.290118814655</c:v>
                </c:pt>
                <c:pt idx="398">
                  <c:v>12846.146600273525</c:v>
                </c:pt>
                <c:pt idx="399">
                  <c:v>13038.851110911079</c:v>
                </c:pt>
                <c:pt idx="400">
                  <c:v>13234.446373894471</c:v>
                </c:pt>
                <c:pt idx="401">
                  <c:v>13432.975753279412</c:v>
                </c:pt>
                <c:pt idx="402">
                  <c:v>13634.483263623881</c:v>
                </c:pt>
                <c:pt idx="403">
                  <c:v>13839.013579746585</c:v>
                </c:pt>
                <c:pt idx="404">
                  <c:v>14046.612046631501</c:v>
                </c:pt>
                <c:pt idx="405">
                  <c:v>14257.324689479879</c:v>
                </c:pt>
                <c:pt idx="406">
                  <c:v>14471.198223916144</c:v>
                </c:pt>
                <c:pt idx="407">
                  <c:v>14688.280066343408</c:v>
                </c:pt>
                <c:pt idx="408">
                  <c:v>14908.618344456454</c:v>
                </c:pt>
                <c:pt idx="409">
                  <c:v>15132.261907911427</c:v>
                </c:pt>
                <c:pt idx="410">
                  <c:v>15359.260339156268</c:v>
                </c:pt>
                <c:pt idx="411">
                  <c:v>15589.66396442338</c:v>
                </c:pt>
                <c:pt idx="412">
                  <c:v>15823.523864885992</c:v>
                </c:pt>
                <c:pt idx="413">
                  <c:v>16060.891887984777</c:v>
                </c:pt>
                <c:pt idx="414">
                  <c:v>16301.82065892149</c:v>
                </c:pt>
                <c:pt idx="415">
                  <c:v>16546.363592326201</c:v>
                </c:pt>
                <c:pt idx="416">
                  <c:v>16794.574904099831</c:v>
                </c:pt>
                <c:pt idx="417">
                  <c:v>17046.509623433594</c:v>
                </c:pt>
                <c:pt idx="418">
                  <c:v>17302.223605009342</c:v>
                </c:pt>
                <c:pt idx="419">
                  <c:v>17561.773541382776</c:v>
                </c:pt>
                <c:pt idx="420">
                  <c:v>17825.216975552528</c:v>
                </c:pt>
                <c:pt idx="421">
                  <c:v>18092.612313716341</c:v>
                </c:pt>
                <c:pt idx="422">
                  <c:v>18364.018838221909</c:v>
                </c:pt>
                <c:pt idx="423">
                  <c:v>18639.496720708707</c:v>
                </c:pt>
                <c:pt idx="424">
                  <c:v>18919.107035448345</c:v>
                </c:pt>
                <c:pt idx="425">
                  <c:v>19202.911772885131</c:v>
                </c:pt>
                <c:pt idx="426">
                  <c:v>19490.973853379423</c:v>
                </c:pt>
                <c:pt idx="427">
                  <c:v>19783.357141157321</c:v>
                </c:pt>
                <c:pt idx="428">
                  <c:v>20080.126458469909</c:v>
                </c:pt>
                <c:pt idx="429">
                  <c:v>20381.347599962741</c:v>
                </c:pt>
                <c:pt idx="430">
                  <c:v>20687.087347265722</c:v>
                </c:pt>
                <c:pt idx="431">
                  <c:v>20997.413483796485</c:v>
                </c:pt>
                <c:pt idx="432">
                  <c:v>21312.394809789072</c:v>
                </c:pt>
                <c:pt idx="433">
                  <c:v>21632.101157546833</c:v>
                </c:pt>
                <c:pt idx="434">
                  <c:v>21956.603406924736</c:v>
                </c:pt>
                <c:pt idx="435">
                  <c:v>22285.973501043878</c:v>
                </c:pt>
                <c:pt idx="436">
                  <c:v>22620.284462239677</c:v>
                </c:pt>
                <c:pt idx="437">
                  <c:v>22959.610408254128</c:v>
                </c:pt>
                <c:pt idx="438">
                  <c:v>23304.0265686657</c:v>
                </c:pt>
                <c:pt idx="439">
                  <c:v>23653.609301568937</c:v>
                </c:pt>
                <c:pt idx="440">
                  <c:v>24008.436110502684</c:v>
                </c:pt>
                <c:pt idx="441">
                  <c:v>24368.585661633359</c:v>
                </c:pt>
                <c:pt idx="442">
                  <c:v>24734.137801195098</c:v>
                </c:pt>
                <c:pt idx="443">
                  <c:v>25105.173573192249</c:v>
                </c:pt>
                <c:pt idx="444">
                  <c:v>25481.775237367263</c:v>
                </c:pt>
                <c:pt idx="445">
                  <c:v>25864.026287436114</c:v>
                </c:pt>
                <c:pt idx="446">
                  <c:v>26252.011469602028</c:v>
                </c:pt>
                <c:pt idx="447">
                  <c:v>26645.816801341956</c:v>
                </c:pt>
                <c:pt idx="448">
                  <c:v>27045.529590477534</c:v>
                </c:pt>
                <c:pt idx="449">
                  <c:v>27451.238454531354</c:v>
                </c:pt>
                <c:pt idx="450">
                  <c:v>27863.033340373819</c:v>
                </c:pt>
                <c:pt idx="451">
                  <c:v>28281.005544164454</c:v>
                </c:pt>
                <c:pt idx="452">
                  <c:v>28705.247731593478</c:v>
                </c:pt>
                <c:pt idx="453">
                  <c:v>29135.853958423239</c:v>
                </c:pt>
                <c:pt idx="454">
                  <c:v>29572.919691344705</c:v>
                </c:pt>
                <c:pt idx="455">
                  <c:v>30016.541829139878</c:v>
                </c:pt>
                <c:pt idx="456">
                  <c:v>30466.818724165569</c:v>
                </c:pt>
                <c:pt idx="457">
                  <c:v>30923.850204157938</c:v>
                </c:pt>
                <c:pt idx="458">
                  <c:v>31387.737594365233</c:v>
                </c:pt>
                <c:pt idx="459">
                  <c:v>31858.583740011163</c:v>
                </c:pt>
                <c:pt idx="460">
                  <c:v>32336.493029097368</c:v>
                </c:pt>
                <c:pt idx="461">
                  <c:v>32821.571415543105</c:v>
                </c:pt>
                <c:pt idx="462">
                  <c:v>33313.926442680371</c:v>
                </c:pt>
                <c:pt idx="463">
                  <c:v>33813.667267093464</c:v>
                </c:pt>
                <c:pt idx="464">
                  <c:v>34320.904682819884</c:v>
                </c:pt>
                <c:pt idx="465">
                  <c:v>34835.751145914117</c:v>
                </c:pt>
                <c:pt idx="466">
                  <c:v>35358.320799378947</c:v>
                </c:pt>
                <c:pt idx="467">
                  <c:v>35888.729498472843</c:v>
                </c:pt>
                <c:pt idx="468">
                  <c:v>36427.094836391334</c:v>
                </c:pt>
                <c:pt idx="469">
                  <c:v>36973.536170343119</c:v>
                </c:pt>
                <c:pt idx="470">
                  <c:v>37528.17464800879</c:v>
                </c:pt>
                <c:pt idx="471">
                  <c:v>38091.133234399938</c:v>
                </c:pt>
                <c:pt idx="472">
                  <c:v>38662.53673912162</c:v>
                </c:pt>
                <c:pt idx="473">
                  <c:v>39242.511844042136</c:v>
                </c:pt>
                <c:pt idx="474">
                  <c:v>39831.187131379542</c:v>
                </c:pt>
                <c:pt idx="475">
                  <c:v>40428.693112209068</c:v>
                </c:pt>
                <c:pt idx="476">
                  <c:v>41035.162255394556</c:v>
                </c:pt>
                <c:pt idx="477">
                  <c:v>41650.729016962578</c:v>
                </c:pt>
                <c:pt idx="478">
                  <c:v>42275.529869907783</c:v>
                </c:pt>
                <c:pt idx="479">
                  <c:v>42909.703334450867</c:v>
                </c:pt>
                <c:pt idx="480">
                  <c:v>43553.390008748189</c:v>
                </c:pt>
                <c:pt idx="481">
                  <c:v>44206.732600063748</c:v>
                </c:pt>
                <c:pt idx="482">
                  <c:v>44869.87595640673</c:v>
                </c:pt>
                <c:pt idx="483">
                  <c:v>45542.967098645677</c:v>
                </c:pt>
                <c:pt idx="484">
                  <c:v>46226.155253103716</c:v>
                </c:pt>
                <c:pt idx="485">
                  <c:v>46919.591884639209</c:v>
                </c:pt>
                <c:pt idx="486">
                  <c:v>47623.430730231201</c:v>
                </c:pt>
                <c:pt idx="487">
                  <c:v>48337.827833060088</c:v>
                </c:pt>
                <c:pt idx="488">
                  <c:v>49062.941577103193</c:v>
                </c:pt>
                <c:pt idx="489">
                  <c:v>49798.932722249556</c:v>
                </c:pt>
                <c:pt idx="490">
                  <c:v>50545.964439940522</c:v>
                </c:pt>
                <c:pt idx="491">
                  <c:v>51304.202349346735</c:v>
                </c:pt>
                <c:pt idx="492">
                  <c:v>52073.814554081364</c:v>
                </c:pt>
                <c:pt idx="493">
                  <c:v>52854.971679476374</c:v>
                </c:pt>
                <c:pt idx="494">
                  <c:v>53647.846910406581</c:v>
                </c:pt>
                <c:pt idx="495">
                  <c:v>54452.616029685261</c:v>
                </c:pt>
                <c:pt idx="496">
                  <c:v>55269.457457036842</c:v>
                </c:pt>
                <c:pt idx="497">
                  <c:v>56098.552288652201</c:v>
                </c:pt>
                <c:pt idx="498">
                  <c:v>56940.084337339053</c:v>
                </c:pt>
                <c:pt idx="499">
                  <c:v>57794.24017327289</c:v>
                </c:pt>
              </c:numCache>
            </c:numRef>
          </c:xVal>
          <c:yVal>
            <c:numRef>
              <c:f>Distribution_shallow_OKOK!$AA$42:$AA$541</c:f>
              <c:numCache>
                <c:formatCode>General</c:formatCode>
                <c:ptCount val="500"/>
                <c:pt idx="0">
                  <c:v>7.6431751667836896E-4</c:v>
                </c:pt>
                <c:pt idx="1">
                  <c:v>8.5796872752890601E-4</c:v>
                </c:pt>
                <c:pt idx="2">
                  <c:v>9.5984748321011396E-4</c:v>
                </c:pt>
                <c:pt idx="3">
                  <c:v>1.0722217367190501E-3</c:v>
                </c:pt>
                <c:pt idx="4">
                  <c:v>1.19911760435064E-3</c:v>
                </c:pt>
                <c:pt idx="5">
                  <c:v>1.33673113088994E-3</c:v>
                </c:pt>
                <c:pt idx="6">
                  <c:v>1.4854363776852001E-3</c:v>
                </c:pt>
                <c:pt idx="7">
                  <c:v>1.6532589322115099E-3</c:v>
                </c:pt>
                <c:pt idx="8">
                  <c:v>1.83614181248635E-3</c:v>
                </c:pt>
                <c:pt idx="9">
                  <c:v>2.0331390353720601E-3</c:v>
                </c:pt>
                <c:pt idx="10">
                  <c:v>2.2488108556277201E-3</c:v>
                </c:pt>
                <c:pt idx="11">
                  <c:v>2.4879476009615799E-3</c:v>
                </c:pt>
                <c:pt idx="12">
                  <c:v>2.7446389427011699E-3</c:v>
                </c:pt>
                <c:pt idx="13">
                  <c:v>3.01937997264522E-3</c:v>
                </c:pt>
                <c:pt idx="14">
                  <c:v>3.3257956675742601E-3</c:v>
                </c:pt>
                <c:pt idx="15">
                  <c:v>3.6547989240643102E-3</c:v>
                </c:pt>
                <c:pt idx="16">
                  <c:v>4.0056753815199703E-3</c:v>
                </c:pt>
                <c:pt idx="17">
                  <c:v>4.3864248342068797E-3</c:v>
                </c:pt>
                <c:pt idx="18">
                  <c:v>4.8012112559111903E-3</c:v>
                </c:pt>
                <c:pt idx="19">
                  <c:v>5.2418561857506202E-3</c:v>
                </c:pt>
                <c:pt idx="20">
                  <c:v>5.7089066499829899E-3</c:v>
                </c:pt>
                <c:pt idx="21">
                  <c:v>6.2228770692811996E-3</c:v>
                </c:pt>
                <c:pt idx="22">
                  <c:v>6.7670201245018796E-3</c:v>
                </c:pt>
                <c:pt idx="23">
                  <c:v>7.3414642350350303E-3</c:v>
                </c:pt>
                <c:pt idx="24">
                  <c:v>7.9583833750299805E-3</c:v>
                </c:pt>
                <c:pt idx="25">
                  <c:v>8.6190582887316399E-3</c:v>
                </c:pt>
                <c:pt idx="26">
                  <c:v>9.3135377904392507E-3</c:v>
                </c:pt>
                <c:pt idx="27">
                  <c:v>1.0043590248737E-2</c:v>
                </c:pt>
                <c:pt idx="28">
                  <c:v>1.08321739407598E-2</c:v>
                </c:pt>
                <c:pt idx="29">
                  <c:v>1.16573388465636E-2</c:v>
                </c:pt>
                <c:pt idx="30">
                  <c:v>1.25193646549748E-2</c:v>
                </c:pt>
                <c:pt idx="31">
                  <c:v>1.3434020975263901E-2</c:v>
                </c:pt>
                <c:pt idx="32">
                  <c:v>1.4397414789182701E-2</c:v>
                </c:pt>
                <c:pt idx="33">
                  <c:v>1.53991093807875E-2</c:v>
                </c:pt>
                <c:pt idx="34">
                  <c:v>1.6442617817560099E-2</c:v>
                </c:pt>
                <c:pt idx="35">
                  <c:v>1.7547532411180299E-2</c:v>
                </c:pt>
                <c:pt idx="36">
                  <c:v>1.8690664915207201E-2</c:v>
                </c:pt>
                <c:pt idx="37">
                  <c:v>1.98718434841747E-2</c:v>
                </c:pt>
                <c:pt idx="38">
                  <c:v>2.1107655551241201E-2</c:v>
                </c:pt>
                <c:pt idx="39">
                  <c:v>2.2388359576296701E-2</c:v>
                </c:pt>
                <c:pt idx="40">
                  <c:v>2.3704835487930901E-2</c:v>
                </c:pt>
                <c:pt idx="41">
                  <c:v>2.5061308553509701E-2</c:v>
                </c:pt>
                <c:pt idx="42">
                  <c:v>2.6469278033054398E-2</c:v>
                </c:pt>
                <c:pt idx="43">
                  <c:v>2.7908671579100298E-2</c:v>
                </c:pt>
                <c:pt idx="44">
                  <c:v>2.9378717543800701E-2</c:v>
                </c:pt>
                <c:pt idx="45">
                  <c:v>3.0891675136295999E-2</c:v>
                </c:pt>
                <c:pt idx="46">
                  <c:v>3.24346590472133E-2</c:v>
                </c:pt>
                <c:pt idx="47">
                  <c:v>3.4001452988238999E-2</c:v>
                </c:pt>
                <c:pt idx="48">
                  <c:v>3.5594518036991797E-2</c:v>
                </c:pt>
                <c:pt idx="49">
                  <c:v>3.7214986465773502E-2</c:v>
                </c:pt>
                <c:pt idx="50">
                  <c:v>3.8850477105004999E-2</c:v>
                </c:pt>
                <c:pt idx="51">
                  <c:v>4.0499659039188403E-2</c:v>
                </c:pt>
                <c:pt idx="52">
                  <c:v>4.2164197242933903E-2</c:v>
                </c:pt>
                <c:pt idx="53">
                  <c:v>4.3834638620366503E-2</c:v>
                </c:pt>
                <c:pt idx="54">
                  <c:v>4.5508172641962601E-2</c:v>
                </c:pt>
                <c:pt idx="55">
                  <c:v>4.7182209908613201E-2</c:v>
                </c:pt>
                <c:pt idx="56">
                  <c:v>4.8849654017448903E-2</c:v>
                </c:pt>
                <c:pt idx="57">
                  <c:v>5.05086906872384E-2</c:v>
                </c:pt>
                <c:pt idx="58">
                  <c:v>5.2157720165102603E-2</c:v>
                </c:pt>
                <c:pt idx="59">
                  <c:v>5.3783154424919502E-2</c:v>
                </c:pt>
                <c:pt idx="60">
                  <c:v>5.5387386320446701E-2</c:v>
                </c:pt>
                <c:pt idx="61">
                  <c:v>5.6970007758110897E-2</c:v>
                </c:pt>
                <c:pt idx="62">
                  <c:v>5.8520921576543199E-2</c:v>
                </c:pt>
                <c:pt idx="63">
                  <c:v>6.0031087397102299E-2</c:v>
                </c:pt>
                <c:pt idx="64">
                  <c:v>6.1508878963330398E-2</c:v>
                </c:pt>
                <c:pt idx="65">
                  <c:v>6.2952911538908904E-2</c:v>
                </c:pt>
                <c:pt idx="66">
                  <c:v>6.4334431713013507E-2</c:v>
                </c:pt>
                <c:pt idx="67">
                  <c:v>6.56735089960261E-2</c:v>
                </c:pt>
                <c:pt idx="68">
                  <c:v>6.6970130069194E-2</c:v>
                </c:pt>
                <c:pt idx="69">
                  <c:v>6.8207007626821997E-2</c:v>
                </c:pt>
                <c:pt idx="70">
                  <c:v>6.9380509597007103E-2</c:v>
                </c:pt>
                <c:pt idx="71">
                  <c:v>7.0505426174471406E-2</c:v>
                </c:pt>
                <c:pt idx="72">
                  <c:v>7.1579830050757701E-2</c:v>
                </c:pt>
                <c:pt idx="73">
                  <c:v>7.2569988857070694E-2</c:v>
                </c:pt>
                <c:pt idx="74">
                  <c:v>7.3508532626690798E-2</c:v>
                </c:pt>
                <c:pt idx="75">
                  <c:v>7.4395380236940603E-2</c:v>
                </c:pt>
                <c:pt idx="76">
                  <c:v>7.5210077246605805E-2</c:v>
                </c:pt>
                <c:pt idx="77">
                  <c:v>7.5958378322544998E-2</c:v>
                </c:pt>
                <c:pt idx="78">
                  <c:v>7.6655943076930397E-2</c:v>
                </c:pt>
                <c:pt idx="79">
                  <c:v>7.72994092959427E-2</c:v>
                </c:pt>
                <c:pt idx="80">
                  <c:v>7.7864711649744206E-2</c:v>
                </c:pt>
                <c:pt idx="81">
                  <c:v>7.8383538813285497E-2</c:v>
                </c:pt>
                <c:pt idx="82">
                  <c:v>7.8856750487160301E-2</c:v>
                </c:pt>
                <c:pt idx="83">
                  <c:v>7.9267282669261502E-2</c:v>
                </c:pt>
                <c:pt idx="84">
                  <c:v>7.9628027988474404E-2</c:v>
                </c:pt>
                <c:pt idx="85">
                  <c:v>7.9950764615240602E-2</c:v>
                </c:pt>
                <c:pt idx="86">
                  <c:v>8.0232585431117304E-2</c:v>
                </c:pt>
                <c:pt idx="87">
                  <c:v>8.04642498262719E-2</c:v>
                </c:pt>
                <c:pt idx="88">
                  <c:v>8.0667581482378001E-2</c:v>
                </c:pt>
                <c:pt idx="89">
                  <c:v>8.0844020630685895E-2</c:v>
                </c:pt>
                <c:pt idx="90">
                  <c:v>8.0985908820150193E-2</c:v>
                </c:pt>
                <c:pt idx="91">
                  <c:v>8.1105915798592998E-2</c:v>
                </c:pt>
                <c:pt idx="92">
                  <c:v>8.1209979446857594E-2</c:v>
                </c:pt>
                <c:pt idx="93">
                  <c:v>8.1298072400688204E-2</c:v>
                </c:pt>
                <c:pt idx="94">
                  <c:v>8.1372902456484306E-2</c:v>
                </c:pt>
                <c:pt idx="95">
                  <c:v>8.1442770627524405E-2</c:v>
                </c:pt>
                <c:pt idx="96">
                  <c:v>8.1509127499647893E-2</c:v>
                </c:pt>
                <c:pt idx="97">
                  <c:v>8.1576018534509798E-2</c:v>
                </c:pt>
                <c:pt idx="98">
                  <c:v>8.1648142873557705E-2</c:v>
                </c:pt>
                <c:pt idx="99">
                  <c:v>8.1726663269636304E-2</c:v>
                </c:pt>
                <c:pt idx="100">
                  <c:v>8.18156727455846E-2</c:v>
                </c:pt>
                <c:pt idx="101">
                  <c:v>8.1922409642266797E-2</c:v>
                </c:pt>
                <c:pt idx="102">
                  <c:v>8.2043847273560497E-2</c:v>
                </c:pt>
                <c:pt idx="103">
                  <c:v>8.2180987972514094E-2</c:v>
                </c:pt>
                <c:pt idx="104">
                  <c:v>8.2347381500891603E-2</c:v>
                </c:pt>
                <c:pt idx="105">
                  <c:v>8.2536522599534506E-2</c:v>
                </c:pt>
                <c:pt idx="106">
                  <c:v>8.2747436569220595E-2</c:v>
                </c:pt>
                <c:pt idx="107">
                  <c:v>8.2987837163373296E-2</c:v>
                </c:pt>
                <c:pt idx="108">
                  <c:v>8.3263300744230995E-2</c:v>
                </c:pt>
                <c:pt idx="109">
                  <c:v>8.3564863718898805E-2</c:v>
                </c:pt>
                <c:pt idx="110">
                  <c:v>8.3893023875832001E-2</c:v>
                </c:pt>
                <c:pt idx="111">
                  <c:v>8.4267129192132903E-2</c:v>
                </c:pt>
                <c:pt idx="112">
                  <c:v>8.4671531082951501E-2</c:v>
                </c:pt>
                <c:pt idx="113">
                  <c:v>8.5105525513925598E-2</c:v>
                </c:pt>
                <c:pt idx="114">
                  <c:v>8.5579849362396404E-2</c:v>
                </c:pt>
                <c:pt idx="115">
                  <c:v>8.6096943684133107E-2</c:v>
                </c:pt>
                <c:pt idx="116">
                  <c:v>8.6646500300725404E-2</c:v>
                </c:pt>
                <c:pt idx="117">
                  <c:v>8.7229357469574498E-2</c:v>
                </c:pt>
                <c:pt idx="118">
                  <c:v>8.78698129571331E-2</c:v>
                </c:pt>
                <c:pt idx="119">
                  <c:v>8.8546592092772602E-2</c:v>
                </c:pt>
                <c:pt idx="120">
                  <c:v>8.9260421112416305E-2</c:v>
                </c:pt>
                <c:pt idx="121">
                  <c:v>9.0027568910726496E-2</c:v>
                </c:pt>
                <c:pt idx="122">
                  <c:v>9.0848832945350302E-2</c:v>
                </c:pt>
                <c:pt idx="123">
                  <c:v>9.1713724562828697E-2</c:v>
                </c:pt>
                <c:pt idx="124">
                  <c:v>9.26263713041343E-2</c:v>
                </c:pt>
                <c:pt idx="125">
                  <c:v>9.3618540644387002E-2</c:v>
                </c:pt>
                <c:pt idx="126">
                  <c:v>9.4664356579617803E-2</c:v>
                </c:pt>
                <c:pt idx="127">
                  <c:v>9.5765571166474106E-2</c:v>
                </c:pt>
                <c:pt idx="128">
                  <c:v>9.6952080857648004E-2</c:v>
                </c:pt>
                <c:pt idx="129">
                  <c:v>9.8221572816481501E-2</c:v>
                </c:pt>
                <c:pt idx="130">
                  <c:v>9.9561478814427701E-2</c:v>
                </c:pt>
                <c:pt idx="131">
                  <c:v>0.100983332536201</c:v>
                </c:pt>
                <c:pt idx="132">
                  <c:v>0.10253371744984</c:v>
                </c:pt>
                <c:pt idx="133">
                  <c:v>0.104174034195753</c:v>
                </c:pt>
                <c:pt idx="134">
                  <c:v>0.105907324209624</c:v>
                </c:pt>
                <c:pt idx="135">
                  <c:v>0.107789944545733</c:v>
                </c:pt>
                <c:pt idx="136">
                  <c:v>0.109806677538989</c:v>
                </c:pt>
                <c:pt idx="137">
                  <c:v>0.11194074412923299</c:v>
                </c:pt>
                <c:pt idx="138">
                  <c:v>0.114217702183111</c:v>
                </c:pt>
                <c:pt idx="139">
                  <c:v>0.116699087583086</c:v>
                </c:pt>
                <c:pt idx="140">
                  <c:v>0.119325213379425</c:v>
                </c:pt>
                <c:pt idx="141">
                  <c:v>0.12209998018214201</c:v>
                </c:pt>
                <c:pt idx="142">
                  <c:v>0.12511852460095499</c:v>
                </c:pt>
                <c:pt idx="143">
                  <c:v>0.12833499843874399</c:v>
                </c:pt>
                <c:pt idx="144">
                  <c:v>0.131729090543758</c:v>
                </c:pt>
                <c:pt idx="145">
                  <c:v>0.1353470073852</c:v>
                </c:pt>
                <c:pt idx="146">
                  <c:v>0.13925350538876299</c:v>
                </c:pt>
                <c:pt idx="147">
                  <c:v>0.143365725786059</c:v>
                </c:pt>
                <c:pt idx="148">
                  <c:v>0.14768732805874499</c:v>
                </c:pt>
                <c:pt idx="149">
                  <c:v>0.152355954302241</c:v>
                </c:pt>
                <c:pt idx="150">
                  <c:v>0.15727757345100099</c:v>
                </c:pt>
                <c:pt idx="151">
                  <c:v>0.162432694616193</c:v>
                </c:pt>
                <c:pt idx="152">
                  <c:v>0.16789009007073699</c:v>
                </c:pt>
                <c:pt idx="153">
                  <c:v>0.173697549059318</c:v>
                </c:pt>
                <c:pt idx="154">
                  <c:v>0.17975667589806599</c:v>
                </c:pt>
                <c:pt idx="155">
                  <c:v>0.186069463931926</c:v>
                </c:pt>
                <c:pt idx="156">
                  <c:v>0.19280404719125799</c:v>
                </c:pt>
                <c:pt idx="157">
                  <c:v>0.19981354061812001</c:v>
                </c:pt>
                <c:pt idx="158">
                  <c:v>0.207085081313339</c:v>
                </c:pt>
                <c:pt idx="159">
                  <c:v>0.21470258745901699</c:v>
                </c:pt>
                <c:pt idx="160">
                  <c:v>0.222678581431452</c:v>
                </c:pt>
                <c:pt idx="161">
                  <c:v>0.230914795061467</c:v>
                </c:pt>
                <c:pt idx="162">
                  <c:v>0.23941033115052501</c:v>
                </c:pt>
                <c:pt idx="163">
                  <c:v>0.24833390356808899</c:v>
                </c:pt>
                <c:pt idx="164">
                  <c:v>0.25750459192599201</c:v>
                </c:pt>
                <c:pt idx="165">
                  <c:v>0.266919289613815</c:v>
                </c:pt>
                <c:pt idx="166">
                  <c:v>0.27665858568489599</c:v>
                </c:pt>
                <c:pt idx="167">
                  <c:v>0.286695079589808</c:v>
                </c:pt>
                <c:pt idx="168">
                  <c:v>0.296948387487457</c:v>
                </c:pt>
                <c:pt idx="169">
                  <c:v>0.30742401334605401</c:v>
                </c:pt>
                <c:pt idx="170">
                  <c:v>0.31821888170740897</c:v>
                </c:pt>
                <c:pt idx="171">
                  <c:v>0.32919184283810898</c:v>
                </c:pt>
                <c:pt idx="172">
                  <c:v>0.34033658089996999</c:v>
                </c:pt>
                <c:pt idx="173">
                  <c:v>0.35170371026473701</c:v>
                </c:pt>
                <c:pt idx="174">
                  <c:v>0.36324148777188497</c:v>
                </c:pt>
                <c:pt idx="175">
                  <c:v>0.37490017202166598</c:v>
                </c:pt>
                <c:pt idx="176">
                  <c:v>0.38668102827399198</c:v>
                </c:pt>
                <c:pt idx="177">
                  <c:v>0.39859742003598903</c:v>
                </c:pt>
                <c:pt idx="178">
                  <c:v>0.41057549881053301</c:v>
                </c:pt>
                <c:pt idx="179">
                  <c:v>0.42260659377245602</c:v>
                </c:pt>
                <c:pt idx="180">
                  <c:v>0.43468355462109798</c:v>
                </c:pt>
                <c:pt idx="181">
                  <c:v>0.44676367902221897</c:v>
                </c:pt>
                <c:pt idx="182">
                  <c:v>0.45883082645245898</c:v>
                </c:pt>
                <c:pt idx="183">
                  <c:v>0.470867240757254</c:v>
                </c:pt>
                <c:pt idx="184">
                  <c:v>0.48281728128107898</c:v>
                </c:pt>
                <c:pt idx="185">
                  <c:v>0.49468561245847997</c:v>
                </c:pt>
                <c:pt idx="186">
                  <c:v>0.50646280286859302</c:v>
                </c:pt>
                <c:pt idx="187">
                  <c:v>0.51806382786110905</c:v>
                </c:pt>
                <c:pt idx="188">
                  <c:v>0.52949548153218495</c:v>
                </c:pt>
                <c:pt idx="189">
                  <c:v>0.54076786287553902</c:v>
                </c:pt>
                <c:pt idx="190">
                  <c:v>0.55183078335393798</c:v>
                </c:pt>
                <c:pt idx="191">
                  <c:v>0.56259421458838399</c:v>
                </c:pt>
                <c:pt idx="192">
                  <c:v>0.573134018827262</c:v>
                </c:pt>
                <c:pt idx="193">
                  <c:v>0.58344184083779005</c:v>
                </c:pt>
                <c:pt idx="194">
                  <c:v>0.59335005743457503</c:v>
                </c:pt>
                <c:pt idx="195">
                  <c:v>0.60294782540498004</c:v>
                </c:pt>
                <c:pt idx="196">
                  <c:v>0.61225736811019504</c:v>
                </c:pt>
                <c:pt idx="197">
                  <c:v>0.62118989816464898</c:v>
                </c:pt>
                <c:pt idx="198">
                  <c:v>0.62966290844128303</c:v>
                </c:pt>
                <c:pt idx="199">
                  <c:v>0.63780114012829503</c:v>
                </c:pt>
                <c:pt idx="200">
                  <c:v>0.64559899082008199</c:v>
                </c:pt>
                <c:pt idx="201">
                  <c:v>0.65282134473974696</c:v>
                </c:pt>
                <c:pt idx="202">
                  <c:v>0.65965166046549895</c:v>
                </c:pt>
                <c:pt idx="203">
                  <c:v>0.66610924149612805</c:v>
                </c:pt>
                <c:pt idx="204">
                  <c:v>0.67207219174994504</c:v>
                </c:pt>
                <c:pt idx="205">
                  <c:v>0.67750038494565901</c:v>
                </c:pt>
                <c:pt idx="206">
                  <c:v>0.68253738231272498</c:v>
                </c:pt>
                <c:pt idx="207">
                  <c:v>0.68718155081949805</c:v>
                </c:pt>
                <c:pt idx="208">
                  <c:v>0.69116547323913702</c:v>
                </c:pt>
                <c:pt idx="209">
                  <c:v>0.69474969552870003</c:v>
                </c:pt>
                <c:pt idx="210">
                  <c:v>0.697940447945126</c:v>
                </c:pt>
                <c:pt idx="211">
                  <c:v>0.70060154662941798</c:v>
                </c:pt>
                <c:pt idx="212">
                  <c:v>0.70275143525893302</c:v>
                </c:pt>
                <c:pt idx="213">
                  <c:v>0.70452288699993704</c:v>
                </c:pt>
                <c:pt idx="214">
                  <c:v>0.70590508411068498</c:v>
                </c:pt>
                <c:pt idx="215">
                  <c:v>0.70669050966295699</c:v>
                </c:pt>
                <c:pt idx="216">
                  <c:v>0.70712807705418101</c:v>
                </c:pt>
                <c:pt idx="217">
                  <c:v>0.70722342180808995</c:v>
                </c:pt>
                <c:pt idx="218">
                  <c:v>0.70685635732074004</c:v>
                </c:pt>
                <c:pt idx="219">
                  <c:v>0.70609509988098496</c:v>
                </c:pt>
                <c:pt idx="220">
                  <c:v>0.70503947470203299</c:v>
                </c:pt>
                <c:pt idx="221">
                  <c:v>0.70367375104298902</c:v>
                </c:pt>
                <c:pt idx="222">
                  <c:v>0.70189476817807595</c:v>
                </c:pt>
                <c:pt idx="223">
                  <c:v>0.69988224758723405</c:v>
                </c:pt>
                <c:pt idx="224">
                  <c:v>0.69764551693187904</c:v>
                </c:pt>
                <c:pt idx="225">
                  <c:v>0.69511618563519395</c:v>
                </c:pt>
                <c:pt idx="226">
                  <c:v>0.69237908160898198</c:v>
                </c:pt>
                <c:pt idx="227">
                  <c:v>0.68949092965316106</c:v>
                </c:pt>
                <c:pt idx="228">
                  <c:v>0.68644801752721196</c:v>
                </c:pt>
                <c:pt idx="229">
                  <c:v>0.68324870982756103</c:v>
                </c:pt>
                <c:pt idx="230">
                  <c:v>0.67997873521628305</c:v>
                </c:pt>
                <c:pt idx="231">
                  <c:v>0.67664945461020398</c:v>
                </c:pt>
                <c:pt idx="232">
                  <c:v>0.67327568059165599</c:v>
                </c:pt>
                <c:pt idx="233">
                  <c:v>0.66991009061368401</c:v>
                </c:pt>
                <c:pt idx="234">
                  <c:v>0.66656945313740901</c:v>
                </c:pt>
                <c:pt idx="235">
                  <c:v>0.66328046349484404</c:v>
                </c:pt>
                <c:pt idx="236">
                  <c:v>0.66011019934668602</c:v>
                </c:pt>
                <c:pt idx="237">
                  <c:v>0.65704804038757203</c:v>
                </c:pt>
                <c:pt idx="238">
                  <c:v>0.65410502674145499</c:v>
                </c:pt>
                <c:pt idx="239">
                  <c:v>0.65139404883352503</c:v>
                </c:pt>
                <c:pt idx="240">
                  <c:v>0.648887895316968</c:v>
                </c:pt>
                <c:pt idx="241">
                  <c:v>0.64657725377867104</c:v>
                </c:pt>
                <c:pt idx="242">
                  <c:v>0.64453051494750402</c:v>
                </c:pt>
                <c:pt idx="243">
                  <c:v>0.64283232915051103</c:v>
                </c:pt>
                <c:pt idx="244">
                  <c:v>0.64139564590699705</c:v>
                </c:pt>
                <c:pt idx="245">
                  <c:v>0.64022857259537802</c:v>
                </c:pt>
                <c:pt idx="246">
                  <c:v>0.63952980519312397</c:v>
                </c:pt>
                <c:pt idx="247">
                  <c:v>0.63916643218240399</c:v>
                </c:pt>
                <c:pt idx="248">
                  <c:v>0.63912145227771</c:v>
                </c:pt>
                <c:pt idx="249">
                  <c:v>0.63950091798853004</c:v>
                </c:pt>
                <c:pt idx="250">
                  <c:v>0.640356854106506</c:v>
                </c:pt>
                <c:pt idx="251">
                  <c:v>0.64156181489298303</c:v>
                </c:pt>
                <c:pt idx="252">
                  <c:v>0.643118753477254</c:v>
                </c:pt>
                <c:pt idx="253">
                  <c:v>0.64526855071467004</c:v>
                </c:pt>
                <c:pt idx="254">
                  <c:v>0.64778658522798604</c:v>
                </c:pt>
                <c:pt idx="255">
                  <c:v>0.65066289024781898</c:v>
                </c:pt>
                <c:pt idx="256">
                  <c:v>0.65401766642765302</c:v>
                </c:pt>
                <c:pt idx="257">
                  <c:v>0.65784187042931697</c:v>
                </c:pt>
                <c:pt idx="258">
                  <c:v>0.66200873935001903</c:v>
                </c:pt>
                <c:pt idx="259">
                  <c:v>0.66652312460285301</c:v>
                </c:pt>
                <c:pt idx="260">
                  <c:v>0.67157457571560597</c:v>
                </c:pt>
                <c:pt idx="261">
                  <c:v>0.67693131694795705</c:v>
                </c:pt>
                <c:pt idx="262">
                  <c:v>0.68258618582733899</c:v>
                </c:pt>
                <c:pt idx="263">
                  <c:v>0.68863353106755998</c:v>
                </c:pt>
                <c:pt idx="264">
                  <c:v>0.69501042929441603</c:v>
                </c:pt>
                <c:pt idx="265">
                  <c:v>0.70162431812027803</c:v>
                </c:pt>
                <c:pt idx="266">
                  <c:v>0.708480518478113</c:v>
                </c:pt>
                <c:pt idx="267">
                  <c:v>0.71564537933108996</c:v>
                </c:pt>
                <c:pt idx="268">
                  <c:v>0.72296896596815297</c:v>
                </c:pt>
                <c:pt idx="269">
                  <c:v>0.73043928910536504</c:v>
                </c:pt>
                <c:pt idx="270">
                  <c:v>0.73807919105393505</c:v>
                </c:pt>
                <c:pt idx="271">
                  <c:v>0.74581456094153897</c:v>
                </c:pt>
                <c:pt idx="272">
                  <c:v>0.75360339196242498</c:v>
                </c:pt>
                <c:pt idx="273">
                  <c:v>0.76143138869803695</c:v>
                </c:pt>
                <c:pt idx="274">
                  <c:v>0.76924592872896802</c:v>
                </c:pt>
                <c:pt idx="275">
                  <c:v>0.777013264074077</c:v>
                </c:pt>
                <c:pt idx="276">
                  <c:v>0.78471937035879002</c:v>
                </c:pt>
                <c:pt idx="277">
                  <c:v>0.79228024648251905</c:v>
                </c:pt>
                <c:pt idx="278">
                  <c:v>0.79967282599755996</c:v>
                </c:pt>
                <c:pt idx="279">
                  <c:v>0.80690191246673704</c:v>
                </c:pt>
                <c:pt idx="280">
                  <c:v>0.81391320578401605</c:v>
                </c:pt>
                <c:pt idx="281">
                  <c:v>0.82058200737977804</c:v>
                </c:pt>
                <c:pt idx="282">
                  <c:v>0.82698988338482005</c:v>
                </c:pt>
                <c:pt idx="283">
                  <c:v>0.83312421713401597</c:v>
                </c:pt>
                <c:pt idx="284">
                  <c:v>0.83878461255389103</c:v>
                </c:pt>
                <c:pt idx="285">
                  <c:v>0.84405415194321998</c:v>
                </c:pt>
                <c:pt idx="286">
                  <c:v>0.848965368910369</c:v>
                </c:pt>
                <c:pt idx="287">
                  <c:v>0.85341426289821498</c:v>
                </c:pt>
                <c:pt idx="288">
                  <c:v>0.85727123349232404</c:v>
                </c:pt>
                <c:pt idx="289">
                  <c:v>0.86070098867156897</c:v>
                </c:pt>
                <c:pt idx="290">
                  <c:v>0.86369543808798099</c:v>
                </c:pt>
                <c:pt idx="291">
                  <c:v>0.86596235487629403</c:v>
                </c:pt>
                <c:pt idx="292">
                  <c:v>0.86771234092965899</c:v>
                </c:pt>
                <c:pt idx="293">
                  <c:v>0.86898150581926903</c:v>
                </c:pt>
                <c:pt idx="294">
                  <c:v>0.86962477408808603</c:v>
                </c:pt>
                <c:pt idx="295">
                  <c:v>0.86956589025363296</c:v>
                </c:pt>
                <c:pt idx="296">
                  <c:v>0.86900298794072095</c:v>
                </c:pt>
                <c:pt idx="297">
                  <c:v>0.86793437393922501</c:v>
                </c:pt>
                <c:pt idx="298">
                  <c:v>0.86603116819881298</c:v>
                </c:pt>
                <c:pt idx="299">
                  <c:v>0.86360466998065499</c:v>
                </c:pt>
                <c:pt idx="300">
                  <c:v>0.860676493377874</c:v>
                </c:pt>
                <c:pt idx="301">
                  <c:v>0.85708760722852595</c:v>
                </c:pt>
                <c:pt idx="302">
                  <c:v>0.85284092404780198</c:v>
                </c:pt>
                <c:pt idx="303">
                  <c:v>0.84811875863601405</c:v>
                </c:pt>
                <c:pt idx="304">
                  <c:v>0.84292009787758904</c:v>
                </c:pt>
                <c:pt idx="305">
                  <c:v>0.83696714895861202</c:v>
                </c:pt>
                <c:pt idx="306">
                  <c:v>0.830584850114094</c:v>
                </c:pt>
                <c:pt idx="307">
                  <c:v>0.82378124236137695</c:v>
                </c:pt>
                <c:pt idx="308">
                  <c:v>0.81642079201504902</c:v>
                </c:pt>
                <c:pt idx="309">
                  <c:v>0.80857121473604898</c:v>
                </c:pt>
                <c:pt idx="310">
                  <c:v>0.80036547650173995</c:v>
                </c:pt>
                <c:pt idx="311">
                  <c:v>0.79179337547375905</c:v>
                </c:pt>
                <c:pt idx="312">
                  <c:v>0.78271622018999198</c:v>
                </c:pt>
                <c:pt idx="313">
                  <c:v>0.77335947823236995</c:v>
                </c:pt>
                <c:pt idx="314">
                  <c:v>0.76373431994726304</c:v>
                </c:pt>
                <c:pt idx="315">
                  <c:v>0.75376314547524004</c:v>
                </c:pt>
                <c:pt idx="316">
                  <c:v>0.74353442279072601</c:v>
                </c:pt>
                <c:pt idx="317">
                  <c:v>0.73312102753292796</c:v>
                </c:pt>
                <c:pt idx="318">
                  <c:v>0.72251947193748001</c:v>
                </c:pt>
                <c:pt idx="319">
                  <c:v>0.711710353084825</c:v>
                </c:pt>
                <c:pt idx="320">
                  <c:v>0.70080102972263703</c:v>
                </c:pt>
                <c:pt idx="321">
                  <c:v>0.68980278666981198</c:v>
                </c:pt>
                <c:pt idx="322">
                  <c:v>0.67871461988514503</c:v>
                </c:pt>
                <c:pt idx="323">
                  <c:v>0.66759458159734297</c:v>
                </c:pt>
                <c:pt idx="324">
                  <c:v>0.65646499984438</c:v>
                </c:pt>
                <c:pt idx="325">
                  <c:v>0.64534263593267005</c:v>
                </c:pt>
                <c:pt idx="326">
                  <c:v>0.63427663976413595</c:v>
                </c:pt>
                <c:pt idx="327">
                  <c:v>0.62327187022348196</c:v>
                </c:pt>
                <c:pt idx="328">
                  <c:v>0.61233711829592796</c:v>
                </c:pt>
                <c:pt idx="329">
                  <c:v>0.60154419291911199</c:v>
                </c:pt>
                <c:pt idx="330">
                  <c:v>0.590885678223109</c:v>
                </c:pt>
                <c:pt idx="331">
                  <c:v>0.580353949356743</c:v>
                </c:pt>
                <c:pt idx="332">
                  <c:v>0.569990238366052</c:v>
                </c:pt>
                <c:pt idx="333">
                  <c:v>0.55985705048710699</c:v>
                </c:pt>
                <c:pt idx="334">
                  <c:v>0.54989343117760203</c:v>
                </c:pt>
                <c:pt idx="335">
                  <c:v>0.54010415382183596</c:v>
                </c:pt>
                <c:pt idx="336">
                  <c:v>0.53060949833311</c:v>
                </c:pt>
                <c:pt idx="337">
                  <c:v>0.52133115711564604</c:v>
                </c:pt>
                <c:pt idx="338">
                  <c:v>0.51225242404948901</c:v>
                </c:pt>
                <c:pt idx="339">
                  <c:v>0.503431956905109</c:v>
                </c:pt>
                <c:pt idx="340">
                  <c:v>0.49490736388573903</c:v>
                </c:pt>
                <c:pt idx="341">
                  <c:v>0.48659306576161998</c:v>
                </c:pt>
                <c:pt idx="342">
                  <c:v>0.47848960537346402</c:v>
                </c:pt>
                <c:pt idx="343">
                  <c:v>0.47072986463206301</c:v>
                </c:pt>
                <c:pt idx="344">
                  <c:v>0.46318824472708903</c:v>
                </c:pt>
                <c:pt idx="345">
                  <c:v>0.45585246971153598</c:v>
                </c:pt>
                <c:pt idx="346">
                  <c:v>0.44878359479642399</c:v>
                </c:pt>
                <c:pt idx="347">
                  <c:v>0.441982182155432</c:v>
                </c:pt>
                <c:pt idx="348">
                  <c:v>0.43537044302171801</c:v>
                </c:pt>
                <c:pt idx="349">
                  <c:v>0.42894565222708098</c:v>
                </c:pt>
                <c:pt idx="350">
                  <c:v>0.42281791914474298</c:v>
                </c:pt>
                <c:pt idx="351">
                  <c:v>0.416854909066738</c:v>
                </c:pt>
                <c:pt idx="352">
                  <c:v>0.41105254175454098</c:v>
                </c:pt>
                <c:pt idx="353">
                  <c:v>0.40545778652595299</c:v>
                </c:pt>
                <c:pt idx="354">
                  <c:v>0.40004469983553198</c:v>
                </c:pt>
                <c:pt idx="355">
                  <c:v>0.39476051333738699</c:v>
                </c:pt>
                <c:pt idx="356">
                  <c:v>0.389606224315446</c:v>
                </c:pt>
                <c:pt idx="357">
                  <c:v>0.38462944727451898</c:v>
                </c:pt>
                <c:pt idx="358">
                  <c:v>0.37974712552750001</c:v>
                </c:pt>
                <c:pt idx="359">
                  <c:v>0.37495450857407098</c:v>
                </c:pt>
                <c:pt idx="360">
                  <c:v>0.37027347206237998</c:v>
                </c:pt>
                <c:pt idx="361">
                  <c:v>0.36567333804623198</c:v>
                </c:pt>
                <c:pt idx="362">
                  <c:v>0.36112882120213502</c:v>
                </c:pt>
                <c:pt idx="363">
                  <c:v>0.356638993653139</c:v>
                </c:pt>
                <c:pt idx="364">
                  <c:v>0.35220611833864401</c:v>
                </c:pt>
                <c:pt idx="365">
                  <c:v>0.347797734471603</c:v>
                </c:pt>
                <c:pt idx="366">
                  <c:v>0.343409998259738</c:v>
                </c:pt>
                <c:pt idx="367">
                  <c:v>0.33903894414930902</c:v>
                </c:pt>
                <c:pt idx="368">
                  <c:v>0.33466867859209798</c:v>
                </c:pt>
                <c:pt idx="369">
                  <c:v>0.33029403257184198</c:v>
                </c:pt>
                <c:pt idx="370">
                  <c:v>0.32590922446382897</c:v>
                </c:pt>
                <c:pt idx="371">
                  <c:v>0.32149846445934499</c:v>
                </c:pt>
                <c:pt idx="372">
                  <c:v>0.31706506280117902</c:v>
                </c:pt>
                <c:pt idx="373">
                  <c:v>0.31260713469601698</c:v>
                </c:pt>
                <c:pt idx="374">
                  <c:v>0.30810527175551999</c:v>
                </c:pt>
                <c:pt idx="375">
                  <c:v>0.303565375797749</c:v>
                </c:pt>
                <c:pt idx="376">
                  <c:v>0.29899172506299798</c:v>
                </c:pt>
                <c:pt idx="377">
                  <c:v>0.294376058644226</c:v>
                </c:pt>
                <c:pt idx="378">
                  <c:v>0.28970753894054702</c:v>
                </c:pt>
                <c:pt idx="379">
                  <c:v>0.285003856512065</c:v>
                </c:pt>
                <c:pt idx="380">
                  <c:v>0.28026538066534101</c:v>
                </c:pt>
                <c:pt idx="381">
                  <c:v>0.27547513418988401</c:v>
                </c:pt>
                <c:pt idx="382">
                  <c:v>0.27065190707299602</c:v>
                </c:pt>
                <c:pt idx="383">
                  <c:v>0.26580101672546003</c:v>
                </c:pt>
                <c:pt idx="384">
                  <c:v>0.26091869938837903</c:v>
                </c:pt>
                <c:pt idx="385">
                  <c:v>0.25600858863347198</c:v>
                </c:pt>
                <c:pt idx="386">
                  <c:v>0.25108394969360098</c:v>
                </c:pt>
                <c:pt idx="387">
                  <c:v>0.246146914146808</c:v>
                </c:pt>
                <c:pt idx="388">
                  <c:v>0.241200991741152</c:v>
                </c:pt>
                <c:pt idx="389">
                  <c:v>0.23625776448153299</c:v>
                </c:pt>
                <c:pt idx="390">
                  <c:v>0.231320295512288</c:v>
                </c:pt>
                <c:pt idx="391">
                  <c:v>0.22639721653968201</c:v>
                </c:pt>
                <c:pt idx="392">
                  <c:v>0.221501499026583</c:v>
                </c:pt>
                <c:pt idx="393">
                  <c:v>0.21663184083227899</c:v>
                </c:pt>
                <c:pt idx="394">
                  <c:v>0.21179107144317999</c:v>
                </c:pt>
                <c:pt idx="395">
                  <c:v>0.207013299144232</c:v>
                </c:pt>
                <c:pt idx="396">
                  <c:v>0.20228249386587599</c:v>
                </c:pt>
                <c:pt idx="397">
                  <c:v>0.19760083805989201</c:v>
                </c:pt>
                <c:pt idx="398">
                  <c:v>0.192993380355726</c:v>
                </c:pt>
                <c:pt idx="399">
                  <c:v>0.18846910907677</c:v>
                </c:pt>
                <c:pt idx="400">
                  <c:v>0.18401210269391599</c:v>
                </c:pt>
                <c:pt idx="401">
                  <c:v>0.17962761082530601</c:v>
                </c:pt>
                <c:pt idx="402">
                  <c:v>0.17536859692269399</c:v>
                </c:pt>
                <c:pt idx="403">
                  <c:v>0.17119123146454501</c:v>
                </c:pt>
                <c:pt idx="404">
                  <c:v>0.16709701832419399</c:v>
                </c:pt>
                <c:pt idx="405">
                  <c:v>0.163124392096552</c:v>
                </c:pt>
                <c:pt idx="406">
                  <c:v>0.15926693452513399</c:v>
                </c:pt>
                <c:pt idx="407">
                  <c:v>0.15550111994419699</c:v>
                </c:pt>
                <c:pt idx="408">
                  <c:v>0.15183625183200999</c:v>
                </c:pt>
                <c:pt idx="409">
                  <c:v>0.14832150571282601</c:v>
                </c:pt>
                <c:pt idx="410">
                  <c:v>0.144901270683369</c:v>
                </c:pt>
                <c:pt idx="411">
                  <c:v>0.14157542674678</c:v>
                </c:pt>
                <c:pt idx="412">
                  <c:v>0.138386277193217</c:v>
                </c:pt>
                <c:pt idx="413">
                  <c:v>0.13531022522733899</c:v>
                </c:pt>
                <c:pt idx="414">
                  <c:v>0.13232486661878901</c:v>
                </c:pt>
                <c:pt idx="415">
                  <c:v>0.12944148661107699</c:v>
                </c:pt>
                <c:pt idx="416">
                  <c:v>0.12669068267286299</c:v>
                </c:pt>
                <c:pt idx="417">
                  <c:v>0.124021976134401</c:v>
                </c:pt>
                <c:pt idx="418">
                  <c:v>0.12143384957193799</c:v>
                </c:pt>
                <c:pt idx="419">
                  <c:v>0.11896081302083999</c:v>
                </c:pt>
                <c:pt idx="420">
                  <c:v>0.116570922867723</c:v>
                </c:pt>
                <c:pt idx="421">
                  <c:v>0.114248649025391</c:v>
                </c:pt>
                <c:pt idx="422">
                  <c:v>0.112003139198752</c:v>
                </c:pt>
                <c:pt idx="423">
                  <c:v>0.109844141311529</c:v>
                </c:pt>
                <c:pt idx="424">
                  <c:v>0.107737611685731</c:v>
                </c:pt>
                <c:pt idx="425">
                  <c:v>0.105681398013306</c:v>
                </c:pt>
                <c:pt idx="426">
                  <c:v>0.103694217239664</c:v>
                </c:pt>
                <c:pt idx="427">
                  <c:v>0.101749245881187</c:v>
                </c:pt>
                <c:pt idx="428">
                  <c:v>9.9838804936935602E-2</c:v>
                </c:pt>
                <c:pt idx="429">
                  <c:v>9.7966595216243194E-2</c:v>
                </c:pt>
                <c:pt idx="430">
                  <c:v>9.6129547924706404E-2</c:v>
                </c:pt>
                <c:pt idx="431">
                  <c:v>9.4312277570994502E-2</c:v>
                </c:pt>
                <c:pt idx="432">
                  <c:v>9.2512899730026701E-2</c:v>
                </c:pt>
                <c:pt idx="433">
                  <c:v>9.0733955924351295E-2</c:v>
                </c:pt>
                <c:pt idx="434">
                  <c:v>8.8963215554254002E-2</c:v>
                </c:pt>
                <c:pt idx="435">
                  <c:v>8.7198349576890599E-2</c:v>
                </c:pt>
                <c:pt idx="436">
                  <c:v>8.5437552732609806E-2</c:v>
                </c:pt>
                <c:pt idx="437">
                  <c:v>8.3675808029541707E-2</c:v>
                </c:pt>
                <c:pt idx="438">
                  <c:v>8.19111534265866E-2</c:v>
                </c:pt>
                <c:pt idx="439">
                  <c:v>8.0142610339278594E-2</c:v>
                </c:pt>
                <c:pt idx="440">
                  <c:v>7.8363664013243503E-2</c:v>
                </c:pt>
                <c:pt idx="441">
                  <c:v>7.6576517221521104E-2</c:v>
                </c:pt>
                <c:pt idx="442">
                  <c:v>7.4781015915535001E-2</c:v>
                </c:pt>
                <c:pt idx="443">
                  <c:v>7.2973388083590704E-2</c:v>
                </c:pt>
                <c:pt idx="444">
                  <c:v>7.1153179309458497E-2</c:v>
                </c:pt>
                <c:pt idx="445">
                  <c:v>6.9323786582847394E-2</c:v>
                </c:pt>
                <c:pt idx="446">
                  <c:v>6.74850762904836E-2</c:v>
                </c:pt>
                <c:pt idx="447">
                  <c:v>6.5632812499103799E-2</c:v>
                </c:pt>
                <c:pt idx="448">
                  <c:v>6.3773789280508905E-2</c:v>
                </c:pt>
                <c:pt idx="449">
                  <c:v>6.1908609594060103E-2</c:v>
                </c:pt>
                <c:pt idx="450">
                  <c:v>6.00367765631016E-2</c:v>
                </c:pt>
                <c:pt idx="451">
                  <c:v>5.8161838205764302E-2</c:v>
                </c:pt>
                <c:pt idx="452">
                  <c:v>5.6286145359279401E-2</c:v>
                </c:pt>
                <c:pt idx="453">
                  <c:v>5.4410792378249598E-2</c:v>
                </c:pt>
                <c:pt idx="454">
                  <c:v>5.25407695469381E-2</c:v>
                </c:pt>
                <c:pt idx="455">
                  <c:v>5.0677024494741901E-2</c:v>
                </c:pt>
                <c:pt idx="456">
                  <c:v>4.88206034953729E-2</c:v>
                </c:pt>
                <c:pt idx="457">
                  <c:v>4.6978421024879098E-2</c:v>
                </c:pt>
                <c:pt idx="458">
                  <c:v>4.5152678390384102E-2</c:v>
                </c:pt>
                <c:pt idx="459">
                  <c:v>4.3342082444590903E-2</c:v>
                </c:pt>
                <c:pt idx="460">
                  <c:v>4.1550258675291399E-2</c:v>
                </c:pt>
                <c:pt idx="461">
                  <c:v>3.9789515957920199E-2</c:v>
                </c:pt>
                <c:pt idx="462">
                  <c:v>3.8051531521499801E-2</c:v>
                </c:pt>
                <c:pt idx="463">
                  <c:v>3.6337281729534203E-2</c:v>
                </c:pt>
                <c:pt idx="464">
                  <c:v>3.4662153803440302E-2</c:v>
                </c:pt>
                <c:pt idx="465">
                  <c:v>3.3021471482652297E-2</c:v>
                </c:pt>
                <c:pt idx="466">
                  <c:v>3.1411035503496103E-2</c:v>
                </c:pt>
                <c:pt idx="467">
                  <c:v>2.9837702972395502E-2</c:v>
                </c:pt>
                <c:pt idx="468">
                  <c:v>2.83151614546364E-2</c:v>
                </c:pt>
                <c:pt idx="469">
                  <c:v>2.6827939694293899E-2</c:v>
                </c:pt>
                <c:pt idx="470">
                  <c:v>2.5376602182226801E-2</c:v>
                </c:pt>
                <c:pt idx="471">
                  <c:v>2.3982839659959999E-2</c:v>
                </c:pt>
                <c:pt idx="472">
                  <c:v>2.2632938993806698E-2</c:v>
                </c:pt>
                <c:pt idx="473">
                  <c:v>2.1321989039720001E-2</c:v>
                </c:pt>
                <c:pt idx="474">
                  <c:v>2.0059518866820902E-2</c:v>
                </c:pt>
                <c:pt idx="475">
                  <c:v>1.8855325142213102E-2</c:v>
                </c:pt>
                <c:pt idx="476">
                  <c:v>1.7691400964969201E-2</c:v>
                </c:pt>
                <c:pt idx="477">
                  <c:v>1.65678072532108E-2</c:v>
                </c:pt>
                <c:pt idx="478">
                  <c:v>1.55085300759219E-2</c:v>
                </c:pt>
                <c:pt idx="479">
                  <c:v>1.44927519581615E-2</c:v>
                </c:pt>
                <c:pt idx="480">
                  <c:v>1.35167278880578E-2</c:v>
                </c:pt>
                <c:pt idx="481">
                  <c:v>1.2591119599588699E-2</c:v>
                </c:pt>
                <c:pt idx="482">
                  <c:v>1.17196968523456E-2</c:v>
                </c:pt>
                <c:pt idx="483">
                  <c:v>1.0886115906539401E-2</c:v>
                </c:pt>
                <c:pt idx="484">
                  <c:v>1.00900424736475E-2</c:v>
                </c:pt>
                <c:pt idx="485">
                  <c:v>9.3537873368654094E-3</c:v>
                </c:pt>
                <c:pt idx="486">
                  <c:v>8.6537831590425395E-3</c:v>
                </c:pt>
                <c:pt idx="487">
                  <c:v>7.9881988550110292E-3</c:v>
                </c:pt>
                <c:pt idx="488">
                  <c:v>7.3670951550634904E-3</c:v>
                </c:pt>
                <c:pt idx="489">
                  <c:v>6.7890795509956596E-3</c:v>
                </c:pt>
                <c:pt idx="490">
                  <c:v>6.2417658777014903E-3</c:v>
                </c:pt>
                <c:pt idx="491">
                  <c:v>5.7250051604495599E-3</c:v>
                </c:pt>
                <c:pt idx="492">
                  <c:v>5.2556819610237501E-3</c:v>
                </c:pt>
                <c:pt idx="493">
                  <c:v>4.8130202030502202E-3</c:v>
                </c:pt>
                <c:pt idx="494">
                  <c:v>4.3964582673675203E-3</c:v>
                </c:pt>
                <c:pt idx="495">
                  <c:v>4.0142224581328203E-3</c:v>
                </c:pt>
                <c:pt idx="496">
                  <c:v>3.6620829236846601E-3</c:v>
                </c:pt>
                <c:pt idx="497">
                  <c:v>3.3319683987833499E-3</c:v>
                </c:pt>
                <c:pt idx="498">
                  <c:v>3.0245901958455101E-3</c:v>
                </c:pt>
                <c:pt idx="499">
                  <c:v>2.7490707319368199E-3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9437184"/>
        <c:axId val="139439104"/>
      </c:scatterChart>
      <c:valAx>
        <c:axId val="139437184"/>
        <c:scaling>
          <c:logBase val="10"/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Rates ratio</a:t>
                </a:r>
              </a:p>
            </c:rich>
          </c:tx>
          <c:layout>
            <c:manualLayout>
              <c:xMode val="edge"/>
              <c:yMode val="edge"/>
              <c:x val="0.42505186851366428"/>
              <c:y val="0.89530045341206166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400" b="1"/>
            </a:pPr>
            <a:endParaRPr lang="en-US"/>
          </a:p>
        </c:txPr>
        <c:crossAx val="139439104"/>
        <c:crossesAt val="0"/>
        <c:crossBetween val="midCat"/>
        <c:majorUnit val="1000"/>
      </c:valAx>
      <c:valAx>
        <c:axId val="139439104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 dirty="0"/>
                  <a:t>Probability</a:t>
                </a:r>
                <a:r>
                  <a:rPr lang="en-US" sz="1600" baseline="0" dirty="0"/>
                  <a:t> density</a:t>
                </a:r>
                <a:endParaRPr lang="en-US" sz="1600" dirty="0"/>
              </a:p>
            </c:rich>
          </c:tx>
          <c:layout>
            <c:manualLayout>
              <c:xMode val="edge"/>
              <c:yMode val="edge"/>
              <c:x val="8.5894505122343576E-3"/>
              <c:y val="0.10812490350470896"/>
            </c:manualLayout>
          </c:layout>
          <c:overlay val="0"/>
        </c:title>
        <c:numFmt formatCode="General" sourceLinked="1"/>
        <c:majorTickMark val="out"/>
        <c:minorTickMark val="none"/>
        <c:tickLblPos val="none"/>
        <c:txPr>
          <a:bodyPr/>
          <a:lstStyle/>
          <a:p>
            <a:pPr>
              <a:defRPr sz="1400" b="1"/>
            </a:pPr>
            <a:endParaRPr lang="en-US"/>
          </a:p>
        </c:txPr>
        <c:crossAx val="139437184"/>
        <c:crossesAt val="1"/>
        <c:crossBetween val="midCat"/>
      </c:valAx>
    </c:plotArea>
    <c:legend>
      <c:legendPos val="r"/>
      <c:layout>
        <c:manualLayout>
          <c:xMode val="edge"/>
          <c:yMode val="edge"/>
          <c:x val="0.65201014536644453"/>
          <c:y val="2.1374902805669442E-2"/>
          <c:w val="0.32579825358368664"/>
          <c:h val="0.35032190829087539"/>
        </c:manualLayout>
      </c:layout>
      <c:overlay val="0"/>
      <c:txPr>
        <a:bodyPr/>
        <a:lstStyle/>
        <a:p>
          <a:pPr>
            <a:defRPr sz="1400" b="1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159931244183761"/>
          <c:y val="4.6589922753814676E-2"/>
          <c:w val="0.78387993308720072"/>
          <c:h val="0.66453449926962938"/>
        </c:manualLayout>
      </c:layout>
      <c:scatterChart>
        <c:scatterStyle val="smoothMarker"/>
        <c:varyColors val="0"/>
        <c:ser>
          <c:idx val="0"/>
          <c:order val="1"/>
          <c:tx>
            <c:strRef>
              <c:f>Distribution_shallow_OKOK!$C$41</c:f>
              <c:strCache>
                <c:ptCount val="1"/>
                <c:pt idx="0">
                  <c:v>Gain</c:v>
                </c:pt>
              </c:strCache>
            </c:strRef>
          </c:tx>
          <c:spPr>
            <a:ln>
              <a:solidFill>
                <a:srgbClr val="00B050"/>
              </a:solidFill>
            </a:ln>
          </c:spPr>
          <c:marker>
            <c:symbol val="none"/>
          </c:marker>
          <c:xVal>
            <c:numRef>
              <c:f>Distribution_shallow_OKOK!$A$42:$A$541</c:f>
              <c:numCache>
                <c:formatCode>General</c:formatCode>
                <c:ptCount val="500"/>
                <c:pt idx="0">
                  <c:v>539.63296927696251</c:v>
                </c:pt>
                <c:pt idx="1">
                  <c:v>545.89501298305515</c:v>
                </c:pt>
                <c:pt idx="2">
                  <c:v>552.22972310058378</c:v>
                </c:pt>
                <c:pt idx="3">
                  <c:v>558.63794286983295</c:v>
                </c:pt>
                <c:pt idx="4">
                  <c:v>565.12052531621816</c:v>
                </c:pt>
                <c:pt idx="5">
                  <c:v>571.67833336393949</c:v>
                </c:pt>
                <c:pt idx="6">
                  <c:v>578.3122399507447</c:v>
                </c:pt>
                <c:pt idx="7">
                  <c:v>585.02312814423635</c:v>
                </c:pt>
                <c:pt idx="8">
                  <c:v>591.81189125931326</c:v>
                </c:pt>
                <c:pt idx="9">
                  <c:v>598.67943297718944</c:v>
                </c:pt>
                <c:pt idx="10">
                  <c:v>605.62666746558216</c:v>
                </c:pt>
                <c:pt idx="11">
                  <c:v>612.65451950050419</c:v>
                </c:pt>
                <c:pt idx="12">
                  <c:v>619.76392458927728</c:v>
                </c:pt>
                <c:pt idx="13">
                  <c:v>626.95582909509301</c:v>
                </c:pt>
                <c:pt idx="14">
                  <c:v>634.23119036303615</c:v>
                </c:pt>
                <c:pt idx="15">
                  <c:v>641.59097684741994</c:v>
                </c:pt>
                <c:pt idx="16">
                  <c:v>649.0361682408153</c:v>
                </c:pt>
                <c:pt idx="17">
                  <c:v>656.56775560434505</c:v>
                </c:pt>
                <c:pt idx="18">
                  <c:v>664.18674149972946</c:v>
                </c:pt>
                <c:pt idx="19">
                  <c:v>671.89414012261682</c:v>
                </c:pt>
                <c:pt idx="20">
                  <c:v>679.69097743771408</c:v>
                </c:pt>
                <c:pt idx="21">
                  <c:v>687.57829131522988</c:v>
                </c:pt>
                <c:pt idx="22">
                  <c:v>695.55713166915632</c:v>
                </c:pt>
                <c:pt idx="23">
                  <c:v>703.62856059690307</c:v>
                </c:pt>
                <c:pt idx="24">
                  <c:v>711.79365252080186</c:v>
                </c:pt>
                <c:pt idx="25">
                  <c:v>720.05349433100014</c:v>
                </c:pt>
                <c:pt idx="26">
                  <c:v>728.40918553027382</c:v>
                </c:pt>
                <c:pt idx="27">
                  <c:v>736.8618383802683</c:v>
                </c:pt>
                <c:pt idx="28">
                  <c:v>745.41257804960674</c:v>
                </c:pt>
                <c:pt idx="29">
                  <c:v>754.06254276371988</c:v>
                </c:pt>
                <c:pt idx="30">
                  <c:v>762.81288395623585</c:v>
                </c:pt>
                <c:pt idx="31">
                  <c:v>771.6647664223957</c:v>
                </c:pt>
                <c:pt idx="32">
                  <c:v>780.61936847395987</c:v>
                </c:pt>
                <c:pt idx="33">
                  <c:v>789.67788209620062</c:v>
                </c:pt>
                <c:pt idx="34">
                  <c:v>798.84151310643551</c:v>
                </c:pt>
                <c:pt idx="35">
                  <c:v>808.11148131467132</c:v>
                </c:pt>
                <c:pt idx="36">
                  <c:v>817.48902068584403</c:v>
                </c:pt>
                <c:pt idx="37">
                  <c:v>826.9753795042169</c:v>
                </c:pt>
                <c:pt idx="38">
                  <c:v>836.57182053940153</c:v>
                </c:pt>
                <c:pt idx="39">
                  <c:v>846.27962121459291</c:v>
                </c:pt>
                <c:pt idx="40">
                  <c:v>856.10007377649231</c:v>
                </c:pt>
                <c:pt idx="41">
                  <c:v>866.03448546736752</c:v>
                </c:pt>
                <c:pt idx="42">
                  <c:v>876.08417869913205</c:v>
                </c:pt>
                <c:pt idx="43">
                  <c:v>886.25049122923906</c:v>
                </c:pt>
                <c:pt idx="44">
                  <c:v>896.5347763389118</c:v>
                </c:pt>
                <c:pt idx="45">
                  <c:v>906.9384030131248</c:v>
                </c:pt>
                <c:pt idx="46">
                  <c:v>917.46275612300155</c:v>
                </c:pt>
                <c:pt idx="47">
                  <c:v>928.10923660998935</c:v>
                </c:pt>
                <c:pt idx="48">
                  <c:v>938.87926167251874</c:v>
                </c:pt>
                <c:pt idx="49">
                  <c:v>949.77426495447719</c:v>
                </c:pt>
                <c:pt idx="50">
                  <c:v>960.79569673622211</c:v>
                </c:pt>
                <c:pt idx="51">
                  <c:v>971.94502412746226</c:v>
                </c:pt>
                <c:pt idx="52">
                  <c:v>983.22373126272191</c:v>
                </c:pt>
                <c:pt idx="53">
                  <c:v>994.63331949872497</c:v>
                </c:pt>
                <c:pt idx="54">
                  <c:v>1006.1753076144295</c:v>
                </c:pt>
                <c:pt idx="55">
                  <c:v>1017.8512320130349</c:v>
                </c:pt>
                <c:pt idx="56">
                  <c:v>1029.6626469265689</c:v>
                </c:pt>
                <c:pt idx="57">
                  <c:v>1041.6111246228518</c:v>
                </c:pt>
                <c:pt idx="58">
                  <c:v>1053.6982556146211</c:v>
                </c:pt>
                <c:pt idx="59">
                  <c:v>1065.9256488714345</c:v>
                </c:pt>
                <c:pt idx="60">
                  <c:v>1078.2949320336709</c:v>
                </c:pt>
                <c:pt idx="61">
                  <c:v>1090.8077516293663</c:v>
                </c:pt>
                <c:pt idx="62">
                  <c:v>1103.4657732932144</c:v>
                </c:pt>
                <c:pt idx="63">
                  <c:v>1116.2706819884659</c:v>
                </c:pt>
                <c:pt idx="64">
                  <c:v>1129.2241822310352</c:v>
                </c:pt>
                <c:pt idx="65">
                  <c:v>1142.3279983165896</c:v>
                </c:pt>
                <c:pt idx="66">
                  <c:v>1155.5838745498791</c:v>
                </c:pt>
                <c:pt idx="67">
                  <c:v>1168.9935754771257</c:v>
                </c:pt>
                <c:pt idx="68">
                  <c:v>1182.5588861207425</c:v>
                </c:pt>
                <c:pt idx="69">
                  <c:v>1196.2816122170066</c:v>
                </c:pt>
                <c:pt idx="70">
                  <c:v>1210.1635804565203</c:v>
                </c:pt>
                <c:pt idx="71">
                  <c:v>1224.2066387271793</c:v>
                </c:pt>
                <c:pt idx="72">
                  <c:v>1238.4126563603677</c:v>
                </c:pt>
                <c:pt idx="73">
                  <c:v>1252.7835243795723</c:v>
                </c:pt>
                <c:pt idx="74">
                  <c:v>1267.3211557523346</c:v>
                </c:pt>
                <c:pt idx="75">
                  <c:v>1282.027485644657</c:v>
                </c:pt>
                <c:pt idx="76">
                  <c:v>1296.9044716788414</c:v>
                </c:pt>
                <c:pt idx="77">
                  <c:v>1311.9540941938353</c:v>
                </c:pt>
                <c:pt idx="78">
                  <c:v>1327.1783565090827</c:v>
                </c:pt>
                <c:pt idx="79">
                  <c:v>1342.5792851909587</c:v>
                </c:pt>
                <c:pt idx="80">
                  <c:v>1358.1589303227695</c:v>
                </c:pt>
                <c:pt idx="81">
                  <c:v>1373.919365777406</c:v>
                </c:pt>
                <c:pt idx="82">
                  <c:v>1389.8626894936585</c:v>
                </c:pt>
                <c:pt idx="83">
                  <c:v>1405.991023755254</c:v>
                </c:pt>
                <c:pt idx="84">
                  <c:v>1422.3065154734645</c:v>
                </c:pt>
                <c:pt idx="85">
                  <c:v>1438.8113364729822</c:v>
                </c:pt>
                <c:pt idx="86">
                  <c:v>1455.5076837808017</c:v>
                </c:pt>
                <c:pt idx="87">
                  <c:v>1472.3977799189227</c:v>
                </c:pt>
                <c:pt idx="88">
                  <c:v>1489.483873199958</c:v>
                </c:pt>
                <c:pt idx="89">
                  <c:v>1506.7682380266551</c:v>
                </c:pt>
                <c:pt idx="90">
                  <c:v>1524.2531751944105</c:v>
                </c:pt>
                <c:pt idx="91">
                  <c:v>1541.9410121977835</c:v>
                </c:pt>
                <c:pt idx="92">
                  <c:v>1559.8341035400661</c:v>
                </c:pt>
                <c:pt idx="93">
                  <c:v>1577.934831046965</c:v>
                </c:pt>
                <c:pt idx="94">
                  <c:v>1596.2456041833816</c:v>
                </c:pt>
                <c:pt idx="95">
                  <c:v>1614.7688603744325</c:v>
                </c:pt>
                <c:pt idx="96">
                  <c:v>1633.5070653296459</c:v>
                </c:pt>
                <c:pt idx="97">
                  <c:v>1652.4627133712961</c:v>
                </c:pt>
                <c:pt idx="98">
                  <c:v>1671.6383277665461</c:v>
                </c:pt>
                <c:pt idx="99">
                  <c:v>1691.0364610630684</c:v>
                </c:pt>
                <c:pt idx="100">
                  <c:v>1710.6596954291256</c:v>
                </c:pt>
                <c:pt idx="101">
                  <c:v>1730.5106429969862</c:v>
                </c:pt>
                <c:pt idx="102">
                  <c:v>1750.5919462109564</c:v>
                </c:pt>
                <c:pt idx="103">
                  <c:v>1770.9062781787973</c:v>
                </c:pt>
                <c:pt idx="104">
                  <c:v>1791.456343027889</c:v>
                </c:pt>
                <c:pt idx="105">
                  <c:v>1812.2448762648517</c:v>
                </c:pt>
                <c:pt idx="106">
                  <c:v>1833.2746451400139</c:v>
                </c:pt>
                <c:pt idx="107">
                  <c:v>1854.5484490154461</c:v>
                </c:pt>
                <c:pt idx="108">
                  <c:v>1876.0691197379213</c:v>
                </c:pt>
                <c:pt idx="109">
                  <c:v>1897.8395220155817</c:v>
                </c:pt>
                <c:pt idx="110">
                  <c:v>1919.8625537994105</c:v>
                </c:pt>
                <c:pt idx="111">
                  <c:v>1942.1411466690975</c:v>
                </c:pt>
                <c:pt idx="112">
                  <c:v>1964.6782662229925</c:v>
                </c:pt>
                <c:pt idx="113">
                  <c:v>1987.4769124732061</c:v>
                </c:pt>
                <c:pt idx="114">
                  <c:v>2010.540120244608</c:v>
                </c:pt>
                <c:pt idx="115">
                  <c:v>2033.8709595791499</c:v>
                </c:pt>
                <c:pt idx="116">
                  <c:v>2057.4725361441947</c:v>
                </c:pt>
                <c:pt idx="117">
                  <c:v>2081.3479916462593</c:v>
                </c:pt>
                <c:pt idx="118">
                  <c:v>2105.5005042488788</c:v>
                </c:pt>
                <c:pt idx="119">
                  <c:v>2129.9332889960219</c:v>
                </c:pt>
                <c:pt idx="120">
                  <c:v>2154.6495982396873</c:v>
                </c:pt>
                <c:pt idx="121">
                  <c:v>2179.652722073226</c:v>
                </c:pt>
                <c:pt idx="122">
                  <c:v>2204.9459887688945</c:v>
                </c:pt>
                <c:pt idx="123">
                  <c:v>2230.5327652213132</c:v>
                </c:pt>
                <c:pt idx="124">
                  <c:v>2256.416457395278</c:v>
                </c:pt>
                <c:pt idx="125">
                  <c:v>2282.6005107793026</c:v>
                </c:pt>
                <c:pt idx="126">
                  <c:v>2309.0884108444152</c:v>
                </c:pt>
                <c:pt idx="127">
                  <c:v>2335.8836835077677</c:v>
                </c:pt>
                <c:pt idx="128">
                  <c:v>2362.989895602394</c:v>
                </c:pt>
                <c:pt idx="129">
                  <c:v>2390.4106553515858</c:v>
                </c:pt>
                <c:pt idx="130">
                  <c:v>2418.1496128496378</c:v>
                </c:pt>
                <c:pt idx="131">
                  <c:v>2446.2104605472737</c:v>
                </c:pt>
                <c:pt idx="132">
                  <c:v>2474.5969337436254</c:v>
                </c:pt>
                <c:pt idx="133">
                  <c:v>2503.3128110829898</c:v>
                </c:pt>
                <c:pt idx="134">
                  <c:v>2532.3619150582817</c:v>
                </c:pt>
                <c:pt idx="135">
                  <c:v>2561.7481125194095</c:v>
                </c:pt>
                <c:pt idx="136">
                  <c:v>2591.4753151884588</c:v>
                </c:pt>
                <c:pt idx="137">
                  <c:v>2621.5474801799919</c:v>
                </c:pt>
                <c:pt idx="138">
                  <c:v>2651.9686105279911</c:v>
                </c:pt>
                <c:pt idx="139">
                  <c:v>2682.7427557188639</c:v>
                </c:pt>
                <c:pt idx="140">
                  <c:v>2713.8740122301001</c:v>
                </c:pt>
                <c:pt idx="141">
                  <c:v>2745.3665240760365</c:v>
                </c:pt>
                <c:pt idx="142">
                  <c:v>2777.224483359008</c:v>
                </c:pt>
                <c:pt idx="143">
                  <c:v>2809.4521308278495</c:v>
                </c:pt>
                <c:pt idx="144">
                  <c:v>2842.0537564419355</c:v>
                </c:pt>
                <c:pt idx="145">
                  <c:v>2875.0336999426977</c:v>
                </c:pt>
                <c:pt idx="146">
                  <c:v>2908.3963514308289</c:v>
                </c:pt>
                <c:pt idx="147">
                  <c:v>2942.1461519511768</c:v>
                </c:pt>
                <c:pt idx="148">
                  <c:v>2976.2875940833683</c:v>
                </c:pt>
                <c:pt idx="149">
                  <c:v>3010.8252225404003</c:v>
                </c:pt>
                <c:pt idx="150">
                  <c:v>3045.7636347730268</c:v>
                </c:pt>
                <c:pt idx="151">
                  <c:v>3081.1074815823308</c:v>
                </c:pt>
                <c:pt idx="152">
                  <c:v>3116.8614677383111</c:v>
                </c:pt>
                <c:pt idx="153">
                  <c:v>3153.0303526063431</c:v>
                </c:pt>
                <c:pt idx="154">
                  <c:v>3189.6189507809713</c:v>
                </c:pt>
                <c:pt idx="155">
                  <c:v>3226.6321327262699</c:v>
                </c:pt>
                <c:pt idx="156">
                  <c:v>3264.0748254247701</c:v>
                </c:pt>
                <c:pt idx="157">
                  <c:v>3301.9520130326928</c:v>
                </c:pt>
                <c:pt idx="158">
                  <c:v>3340.2687375440478</c:v>
                </c:pt>
                <c:pt idx="159">
                  <c:v>3379.0300994611694</c:v>
                </c:pt>
                <c:pt idx="160">
                  <c:v>3418.2412584742628</c:v>
                </c:pt>
                <c:pt idx="161">
                  <c:v>3457.9074341476476</c:v>
                </c:pt>
                <c:pt idx="162">
                  <c:v>3498.0339066151655</c:v>
                </c:pt>
                <c:pt idx="163">
                  <c:v>3538.6260172823881</c:v>
                </c:pt>
                <c:pt idx="164">
                  <c:v>3579.6891695383138</c:v>
                </c:pt>
                <c:pt idx="165">
                  <c:v>3621.2288294740447</c:v>
                </c:pt>
                <c:pt idx="166">
                  <c:v>3663.2505266106537</c:v>
                </c:pt>
                <c:pt idx="167">
                  <c:v>3705.7598546354716</c:v>
                </c:pt>
                <c:pt idx="168">
                  <c:v>3748.7624721461448</c:v>
                </c:pt>
                <c:pt idx="169">
                  <c:v>3792.2641034044923</c:v>
                </c:pt>
                <c:pt idx="170">
                  <c:v>3836.2705390978817</c:v>
                </c:pt>
                <c:pt idx="171">
                  <c:v>3880.7876371106518</c:v>
                </c:pt>
                <c:pt idx="172">
                  <c:v>3925.8213233032525</c:v>
                </c:pt>
                <c:pt idx="173">
                  <c:v>3971.3775923017465</c:v>
                </c:pt>
                <c:pt idx="174">
                  <c:v>4017.462508295037</c:v>
                </c:pt>
                <c:pt idx="175">
                  <c:v>4064.0822058428685</c:v>
                </c:pt>
                <c:pt idx="176">
                  <c:v>4111.2428906916666</c:v>
                </c:pt>
                <c:pt idx="177">
                  <c:v>4158.9508406013374</c:v>
                </c:pt>
                <c:pt idx="178">
                  <c:v>4207.2124061802097</c:v>
                </c:pt>
                <c:pt idx="179">
                  <c:v>4256.0340117311416</c:v>
                </c:pt>
                <c:pt idx="180">
                  <c:v>4305.422156105983</c:v>
                </c:pt>
                <c:pt idx="181">
                  <c:v>4355.3834135710022</c:v>
                </c:pt>
                <c:pt idx="182">
                  <c:v>4405.9244346822916</c:v>
                </c:pt>
                <c:pt idx="183">
                  <c:v>4457.0519471703292</c:v>
                </c:pt>
                <c:pt idx="184">
                  <c:v>4508.7727568363871</c:v>
                </c:pt>
                <c:pt idx="185">
                  <c:v>4561.0937484576452</c:v>
                </c:pt>
                <c:pt idx="186">
                  <c:v>4614.0218867044514</c:v>
                </c:pt>
                <c:pt idx="187">
                  <c:v>4667.5642170666315</c:v>
                </c:pt>
                <c:pt idx="188">
                  <c:v>4721.7278667921664</c:v>
                </c:pt>
                <c:pt idx="189">
                  <c:v>4776.52004583505</c:v>
                </c:pt>
                <c:pt idx="190">
                  <c:v>4831.9480478159539</c:v>
                </c:pt>
                <c:pt idx="191">
                  <c:v>4888.0192509921999</c:v>
                </c:pt>
                <c:pt idx="192">
                  <c:v>4944.7411192408163</c:v>
                </c:pt>
                <c:pt idx="193">
                  <c:v>5002.1212030512725</c:v>
                </c:pt>
                <c:pt idx="194">
                  <c:v>5060.1671405309426</c:v>
                </c:pt>
                <c:pt idx="195">
                  <c:v>5118.8866584221259</c:v>
                </c:pt>
                <c:pt idx="196">
                  <c:v>5178.2875731298782</c:v>
                </c:pt>
                <c:pt idx="197">
                  <c:v>5238.377791763296</c:v>
                </c:pt>
                <c:pt idx="198">
                  <c:v>5299.165313187219</c:v>
                </c:pt>
                <c:pt idx="199">
                  <c:v>5360.6582290879151</c:v>
                </c:pt>
                <c:pt idx="200">
                  <c:v>5422.8647250492004</c:v>
                </c:pt>
                <c:pt idx="201">
                  <c:v>5485.7930816430962</c:v>
                </c:pt>
                <c:pt idx="202">
                  <c:v>5549.4516755310597</c:v>
                </c:pt>
                <c:pt idx="203">
                  <c:v>5613.8489805800618</c:v>
                </c:pt>
                <c:pt idx="204">
                  <c:v>5678.9935689895219</c:v>
                </c:pt>
                <c:pt idx="205">
                  <c:v>5744.8941124334906</c:v>
                </c:pt>
                <c:pt idx="206">
                  <c:v>5811.5593832138493</c:v>
                </c:pt>
                <c:pt idx="207">
                  <c:v>5878.9982554291555</c:v>
                </c:pt>
                <c:pt idx="208">
                  <c:v>5947.2197061549505</c:v>
                </c:pt>
                <c:pt idx="209">
                  <c:v>6016.232816639098</c:v>
                </c:pt>
                <c:pt idx="210">
                  <c:v>6086.0467735111151</c:v>
                </c:pt>
                <c:pt idx="211">
                  <c:v>6156.6708700040235</c:v>
                </c:pt>
                <c:pt idx="212">
                  <c:v>6228.1145071925603</c:v>
                </c:pt>
                <c:pt idx="213">
                  <c:v>6300.3871952434101</c:v>
                </c:pt>
                <c:pt idx="214">
                  <c:v>6373.4985546823636</c:v>
                </c:pt>
                <c:pt idx="215">
                  <c:v>6447.4583176737497</c:v>
                </c:pt>
                <c:pt idx="216">
                  <c:v>6522.2763293170647</c:v>
                </c:pt>
                <c:pt idx="217">
                  <c:v>6597.9625489563796</c:v>
                </c:pt>
                <c:pt idx="218">
                  <c:v>6674.5270515072334</c:v>
                </c:pt>
                <c:pt idx="219">
                  <c:v>6751.9800287965008</c:v>
                </c:pt>
                <c:pt idx="220">
                  <c:v>6830.3317909203688</c:v>
                </c:pt>
                <c:pt idx="221">
                  <c:v>6909.5927676156271</c:v>
                </c:pt>
                <c:pt idx="222">
                  <c:v>6989.773509648483</c:v>
                </c:pt>
                <c:pt idx="223">
                  <c:v>7070.8846902195246</c:v>
                </c:pt>
                <c:pt idx="224">
                  <c:v>7152.9371063832932</c:v>
                </c:pt>
                <c:pt idx="225">
                  <c:v>7235.9416804869161</c:v>
                </c:pt>
                <c:pt idx="226">
                  <c:v>7319.9094616226084</c:v>
                </c:pt>
                <c:pt idx="227">
                  <c:v>7404.8516270998862</c:v>
                </c:pt>
                <c:pt idx="228">
                  <c:v>7490.7794839320268</c:v>
                </c:pt>
                <c:pt idx="229">
                  <c:v>7577.7044703425836</c:v>
                </c:pt>
                <c:pt idx="230">
                  <c:v>7665.638157286543</c:v>
                </c:pt>
                <c:pt idx="231">
                  <c:v>7754.5922499920598</c:v>
                </c:pt>
                <c:pt idx="232">
                  <c:v>7844.5785895171393</c:v>
                </c:pt>
                <c:pt idx="233">
                  <c:v>7935.609154327236</c:v>
                </c:pt>
                <c:pt idx="234">
                  <c:v>8027.6960618883968</c:v>
                </c:pt>
                <c:pt idx="235">
                  <c:v>8120.8515702816885</c:v>
                </c:pt>
                <c:pt idx="236">
                  <c:v>8215.0880798335929</c:v>
                </c:pt>
                <c:pt idx="237">
                  <c:v>8310.4181347672984</c:v>
                </c:pt>
                <c:pt idx="238">
                  <c:v>8406.8544248730504</c:v>
                </c:pt>
                <c:pt idx="239">
                  <c:v>8504.4097871959639</c:v>
                </c:pt>
                <c:pt idx="240">
                  <c:v>8603.097207746443</c:v>
                </c:pt>
                <c:pt idx="241">
                  <c:v>8702.9298232272031</c:v>
                </c:pt>
                <c:pt idx="242">
                  <c:v>8803.9209227834835</c:v>
                </c:pt>
                <c:pt idx="243">
                  <c:v>8906.0839497705238</c:v>
                </c:pt>
                <c:pt idx="244">
                  <c:v>9009.4325035446236</c:v>
                </c:pt>
                <c:pt idx="245">
                  <c:v>9113.9803412717411</c:v>
                </c:pt>
                <c:pt idx="246">
                  <c:v>9219.7413797605077</c:v>
                </c:pt>
                <c:pt idx="247">
                  <c:v>9326.7296973132397</c:v>
                </c:pt>
                <c:pt idx="248">
                  <c:v>9434.9595356005848</c:v>
                </c:pt>
                <c:pt idx="249">
                  <c:v>9544.4453015579802</c:v>
                </c:pt>
                <c:pt idx="250">
                  <c:v>9655.2015693018184</c:v>
                </c:pt>
                <c:pt idx="251">
                  <c:v>9767.2430820713362</c:v>
                </c:pt>
                <c:pt idx="252">
                  <c:v>9880.5847541893199</c:v>
                </c:pt>
                <c:pt idx="253">
                  <c:v>9995.2416730491568</c:v>
                </c:pt>
                <c:pt idx="254">
                  <c:v>10111.229101121489</c:v>
                </c:pt>
                <c:pt idx="255">
                  <c:v>10228.562477987567</c:v>
                </c:pt>
                <c:pt idx="256">
                  <c:v>10347.257422392733</c:v>
                </c:pt>
                <c:pt idx="257">
                  <c:v>10467.329734327319</c:v>
                </c:pt>
                <c:pt idx="258">
                  <c:v>10588.795397127977</c:v>
                </c:pt>
                <c:pt idx="259">
                  <c:v>10711.670579607127</c:v>
                </c:pt>
                <c:pt idx="260">
                  <c:v>10835.971638203513</c:v>
                </c:pt>
                <c:pt idx="261">
                  <c:v>10961.715119161197</c:v>
                </c:pt>
                <c:pt idx="262">
                  <c:v>11088.917760730248</c:v>
                </c:pt>
                <c:pt idx="263">
                  <c:v>11217.596495396876</c:v>
                </c:pt>
                <c:pt idx="264">
                  <c:v>11347.768452135548</c:v>
                </c:pt>
                <c:pt idx="265">
                  <c:v>11479.450958689893</c:v>
                </c:pt>
                <c:pt idx="266">
                  <c:v>11612.661543879998</c:v>
                </c:pt>
                <c:pt idx="267">
                  <c:v>11747.417939934005</c:v>
                </c:pt>
                <c:pt idx="268">
                  <c:v>11883.738084850582</c:v>
                </c:pt>
                <c:pt idx="269">
                  <c:v>12021.640124784606</c:v>
                </c:pt>
                <c:pt idx="270">
                  <c:v>12161.14241646478</c:v>
                </c:pt>
                <c:pt idx="271">
                  <c:v>12302.263529635082</c:v>
                </c:pt>
                <c:pt idx="272">
                  <c:v>12445.022249528847</c:v>
                </c:pt>
                <c:pt idx="273">
                  <c:v>12589.437579367015</c:v>
                </c:pt>
                <c:pt idx="274">
                  <c:v>12735.528742890172</c:v>
                </c:pt>
                <c:pt idx="275">
                  <c:v>12883.315186915315</c:v>
                </c:pt>
                <c:pt idx="276">
                  <c:v>13032.816583925503</c:v>
                </c:pt>
                <c:pt idx="277">
                  <c:v>13184.052834689377</c:v>
                </c:pt>
                <c:pt idx="278">
                  <c:v>13337.04407090817</c:v>
                </c:pt>
                <c:pt idx="279">
                  <c:v>13491.810657897853</c:v>
                </c:pt>
                <c:pt idx="280">
                  <c:v>13648.373197297748</c:v>
                </c:pt>
                <c:pt idx="281">
                  <c:v>13806.752529815298</c:v>
                </c:pt>
                <c:pt idx="282">
                  <c:v>13966.969737997688</c:v>
                </c:pt>
                <c:pt idx="283">
                  <c:v>14129.046149040936</c:v>
                </c:pt>
                <c:pt idx="284">
                  <c:v>14293.003337626065</c:v>
                </c:pt>
                <c:pt idx="285">
                  <c:v>14458.863128793888</c:v>
                </c:pt>
                <c:pt idx="286">
                  <c:v>14626.647600847289</c:v>
                </c:pt>
                <c:pt idx="287">
                  <c:v>14796.379088292953</c:v>
                </c:pt>
                <c:pt idx="288">
                  <c:v>14968.080184811895</c:v>
                </c:pt>
                <c:pt idx="289">
                  <c:v>15141.773746269364</c:v>
                </c:pt>
                <c:pt idx="290">
                  <c:v>15317.482893755185</c:v>
                </c:pt>
                <c:pt idx="291">
                  <c:v>15495.23101666239</c:v>
                </c:pt>
                <c:pt idx="292">
                  <c:v>15675.04177580181</c:v>
                </c:pt>
                <c:pt idx="293">
                  <c:v>15856.939106549064</c:v>
                </c:pt>
                <c:pt idx="294">
                  <c:v>16040.947222033765</c:v>
                </c:pt>
                <c:pt idx="295">
                  <c:v>16227.090616359475</c:v>
                </c:pt>
                <c:pt idx="296">
                  <c:v>16415.394067867503</c:v>
                </c:pt>
                <c:pt idx="297">
                  <c:v>16605.882642431898</c:v>
                </c:pt>
                <c:pt idx="298">
                  <c:v>16798.581696799305</c:v>
                </c:pt>
                <c:pt idx="299">
                  <c:v>16993.51688196127</c:v>
                </c:pt>
                <c:pt idx="300">
                  <c:v>17190.714146571765</c:v>
                </c:pt>
                <c:pt idx="301">
                  <c:v>17390.19974039826</c:v>
                </c:pt>
                <c:pt idx="302">
                  <c:v>17592.000217818972</c:v>
                </c:pt>
                <c:pt idx="303">
                  <c:v>17796.142441355063</c:v>
                </c:pt>
                <c:pt idx="304">
                  <c:v>18002.653585247328</c:v>
                </c:pt>
                <c:pt idx="305">
                  <c:v>18211.561139075111</c:v>
                </c:pt>
                <c:pt idx="306">
                  <c:v>18422.892911412237</c:v>
                </c:pt>
                <c:pt idx="307">
                  <c:v>18636.677033532302</c:v>
                </c:pt>
                <c:pt idx="308">
                  <c:v>18852.941963149991</c:v>
                </c:pt>
                <c:pt idx="309">
                  <c:v>19071.716488212551</c:v>
                </c:pt>
                <c:pt idx="310">
                  <c:v>19293.029730728442</c:v>
                </c:pt>
                <c:pt idx="311">
                  <c:v>19516.911150647269</c:v>
                </c:pt>
                <c:pt idx="312">
                  <c:v>19743.39054977812</c:v>
                </c:pt>
                <c:pt idx="313">
                  <c:v>19972.498075759733</c:v>
                </c:pt>
                <c:pt idx="314">
                  <c:v>20204.264226070365</c:v>
                </c:pt>
                <c:pt idx="315">
                  <c:v>20438.719852090748</c:v>
                </c:pt>
                <c:pt idx="316">
                  <c:v>20675.896163207573</c:v>
                </c:pt>
                <c:pt idx="317">
                  <c:v>20915.824730971188</c:v>
                </c:pt>
                <c:pt idx="318">
                  <c:v>21158.537493295171</c:v>
                </c:pt>
                <c:pt idx="319">
                  <c:v>21404.066758709152</c:v>
                </c:pt>
                <c:pt idx="320">
                  <c:v>21652.445210660928</c:v>
                </c:pt>
                <c:pt idx="321">
                  <c:v>21903.705911863715</c:v>
                </c:pt>
                <c:pt idx="322">
                  <c:v>22157.882308701108</c:v>
                </c:pt>
                <c:pt idx="323">
                  <c:v>22415.008235675446</c:v>
                </c:pt>
                <c:pt idx="324">
                  <c:v>22675.117919915614</c:v>
                </c:pt>
                <c:pt idx="325">
                  <c:v>22938.245985729111</c:v>
                </c:pt>
                <c:pt idx="326">
                  <c:v>23204.427459215083</c:v>
                </c:pt>
                <c:pt idx="327">
                  <c:v>23473.697772922616</c:v>
                </c:pt>
                <c:pt idx="328">
                  <c:v>23746.092770571879</c:v>
                </c:pt>
                <c:pt idx="329">
                  <c:v>24021.648711820573</c:v>
                </c:pt>
                <c:pt idx="330">
                  <c:v>24300.402277095476</c:v>
                </c:pt>
                <c:pt idx="331">
                  <c:v>24582.390572470908</c:v>
                </c:pt>
                <c:pt idx="332">
                  <c:v>24867.651134609998</c:v>
                </c:pt>
                <c:pt idx="333">
                  <c:v>25156.221935762915</c:v>
                </c:pt>
                <c:pt idx="334">
                  <c:v>25448.141388817603</c:v>
                </c:pt>
                <c:pt idx="335">
                  <c:v>25743.448352417479</c:v>
                </c:pt>
                <c:pt idx="336">
                  <c:v>26042.182136129879</c:v>
                </c:pt>
                <c:pt idx="337">
                  <c:v>26344.382505682886</c:v>
                </c:pt>
                <c:pt idx="338">
                  <c:v>26650.089688254222</c:v>
                </c:pt>
                <c:pt idx="339">
                  <c:v>26959.344377830967</c:v>
                </c:pt>
                <c:pt idx="340">
                  <c:v>27272.187740621466</c:v>
                </c:pt>
                <c:pt idx="341">
                  <c:v>27588.661420540193</c:v>
                </c:pt>
                <c:pt idx="342">
                  <c:v>27908.807544745981</c:v>
                </c:pt>
                <c:pt idx="343">
                  <c:v>28232.668729254874</c:v>
                </c:pt>
                <c:pt idx="344">
                  <c:v>28560.288084608139</c:v>
                </c:pt>
                <c:pt idx="345">
                  <c:v>28891.709221615445</c:v>
                </c:pt>
                <c:pt idx="346">
                  <c:v>29226.976257156053</c:v>
                </c:pt>
                <c:pt idx="347">
                  <c:v>29566.133820053081</c:v>
                </c:pt>
                <c:pt idx="348">
                  <c:v>29909.227057016418</c:v>
                </c:pt>
                <c:pt idx="349">
                  <c:v>30256.301638647416</c:v>
                </c:pt>
                <c:pt idx="350">
                  <c:v>30607.403765524148</c:v>
                </c:pt>
                <c:pt idx="351">
                  <c:v>30962.580174345338</c:v>
                </c:pt>
                <c:pt idx="352">
                  <c:v>31321.878144157949</c:v>
                </c:pt>
                <c:pt idx="353">
                  <c:v>31685.345502644304</c:v>
                </c:pt>
                <c:pt idx="354">
                  <c:v>32053.030632494763</c:v>
                </c:pt>
                <c:pt idx="355">
                  <c:v>32424.982477842397</c:v>
                </c:pt>
                <c:pt idx="356">
                  <c:v>32801.250550783858</c:v>
                </c:pt>
                <c:pt idx="357">
                  <c:v>33181.884937964314</c:v>
                </c:pt>
                <c:pt idx="358">
                  <c:v>33566.936307250486</c:v>
                </c:pt>
                <c:pt idx="359">
                  <c:v>33956.455914470338</c:v>
                </c:pt>
                <c:pt idx="360">
                  <c:v>34350.495610237725</c:v>
                </c:pt>
                <c:pt idx="361">
                  <c:v>34749.107846857514</c:v>
                </c:pt>
                <c:pt idx="362">
                  <c:v>35152.345685301458</c:v>
                </c:pt>
                <c:pt idx="363">
                  <c:v>35560.262802278063</c:v>
                </c:pt>
                <c:pt idx="364">
                  <c:v>35972.913497371686</c:v>
                </c:pt>
                <c:pt idx="365">
                  <c:v>36390.352700276286</c:v>
                </c:pt>
                <c:pt idx="366">
                  <c:v>36812.635978101476</c:v>
                </c:pt>
                <c:pt idx="367">
                  <c:v>37239.819542775382</c:v>
                </c:pt>
                <c:pt idx="368">
                  <c:v>37671.960258521241</c:v>
                </c:pt>
                <c:pt idx="369">
                  <c:v>38109.115649432788</c:v>
                </c:pt>
                <c:pt idx="370">
                  <c:v>38551.343907125367</c:v>
                </c:pt>
                <c:pt idx="371">
                  <c:v>38998.703898488442</c:v>
                </c:pt>
                <c:pt idx="372">
                  <c:v>39451.255173515317</c:v>
                </c:pt>
                <c:pt idx="373">
                  <c:v>39909.057973236384</c:v>
                </c:pt>
                <c:pt idx="374">
                  <c:v>40372.173237732219</c:v>
                </c:pt>
                <c:pt idx="375">
                  <c:v>40840.662614248315</c:v>
                </c:pt>
                <c:pt idx="376">
                  <c:v>41314.588465403882</c:v>
                </c:pt>
                <c:pt idx="377">
                  <c:v>41794.013877486708</c:v>
                </c:pt>
                <c:pt idx="378">
                  <c:v>42279.002668858207</c:v>
                </c:pt>
                <c:pt idx="379">
                  <c:v>42769.619398441238</c:v>
                </c:pt>
                <c:pt idx="380">
                  <c:v>43265.929374321357</c:v>
                </c:pt>
                <c:pt idx="381">
                  <c:v>43767.998662432517</c:v>
                </c:pt>
                <c:pt idx="382">
                  <c:v>44275.894095359094</c:v>
                </c:pt>
                <c:pt idx="383">
                  <c:v>44789.683281224323</c:v>
                </c:pt>
                <c:pt idx="384">
                  <c:v>45309.434612698555</c:v>
                </c:pt>
                <c:pt idx="385">
                  <c:v>45835.217276094074</c:v>
                </c:pt>
                <c:pt idx="386">
                  <c:v>46367.10126058403</c:v>
                </c:pt>
                <c:pt idx="387">
                  <c:v>46905.157367510874</c:v>
                </c:pt>
                <c:pt idx="388">
                  <c:v>47449.457219815093</c:v>
                </c:pt>
                <c:pt idx="389">
                  <c:v>48000.073271571433</c:v>
                </c:pt>
                <c:pt idx="390">
                  <c:v>48557.078817626905</c:v>
                </c:pt>
                <c:pt idx="391">
                  <c:v>49120.548003365322</c:v>
                </c:pt>
                <c:pt idx="392">
                  <c:v>49690.555834569255</c:v>
                </c:pt>
                <c:pt idx="393">
                  <c:v>50267.178187412253</c:v>
                </c:pt>
                <c:pt idx="394">
                  <c:v>50850.491818550508</c:v>
                </c:pt>
                <c:pt idx="395">
                  <c:v>51440.574375349621</c:v>
                </c:pt>
                <c:pt idx="396">
                  <c:v>52037.50440621093</c:v>
                </c:pt>
                <c:pt idx="397">
                  <c:v>52641.361371037077</c:v>
                </c:pt>
                <c:pt idx="398">
                  <c:v>53252.225651799221</c:v>
                </c:pt>
                <c:pt idx="399">
                  <c:v>53870.178563247726</c:v>
                </c:pt>
                <c:pt idx="400">
                  <c:v>54495.302363725314</c:v>
                </c:pt>
                <c:pt idx="401">
                  <c:v>55127.680266127361</c:v>
                </c:pt>
                <c:pt idx="402">
                  <c:v>55767.396448970125</c:v>
                </c:pt>
                <c:pt idx="403">
                  <c:v>56414.536067599474</c:v>
                </c:pt>
                <c:pt idx="404">
                  <c:v>57069.185265530454</c:v>
                </c:pt>
                <c:pt idx="405">
                  <c:v>57731.431185904694</c:v>
                </c:pt>
                <c:pt idx="406">
                  <c:v>58401.361983101589</c:v>
                </c:pt>
                <c:pt idx="407">
                  <c:v>59079.066834461402</c:v>
                </c:pt>
                <c:pt idx="408">
                  <c:v>59764.635952167999</c:v>
                </c:pt>
                <c:pt idx="409">
                  <c:v>60458.160595245143</c:v>
                </c:pt>
                <c:pt idx="410">
                  <c:v>61159.733081716142</c:v>
                </c:pt>
                <c:pt idx="411">
                  <c:v>61869.446800881626</c:v>
                </c:pt>
                <c:pt idx="412">
                  <c:v>62587.396225761964</c:v>
                </c:pt>
                <c:pt idx="413">
                  <c:v>63313.676925661806</c:v>
                </c:pt>
                <c:pt idx="414">
                  <c:v>64048.385578902758</c:v>
                </c:pt>
                <c:pt idx="415">
                  <c:v>64791.619985683203</c:v>
                </c:pt>
                <c:pt idx="416">
                  <c:v>65543.479081100726</c:v>
                </c:pt>
                <c:pt idx="417">
                  <c:v>66304.062948326595</c:v>
                </c:pt>
                <c:pt idx="418">
                  <c:v>67073.472831917388</c:v>
                </c:pt>
                <c:pt idx="419">
                  <c:v>67851.811151304268</c:v>
                </c:pt>
                <c:pt idx="420">
                  <c:v>68639.181514415119</c:v>
                </c:pt>
                <c:pt idx="421">
                  <c:v>69435.688731477057</c:v>
                </c:pt>
                <c:pt idx="422">
                  <c:v>70241.438828956889</c:v>
                </c:pt>
                <c:pt idx="423">
                  <c:v>71056.539063686956</c:v>
                </c:pt>
                <c:pt idx="424">
                  <c:v>71881.097937129787</c:v>
                </c:pt>
                <c:pt idx="425">
                  <c:v>72715.225209833879</c:v>
                </c:pt>
                <c:pt idx="426">
                  <c:v>73559.031916031789</c:v>
                </c:pt>
                <c:pt idx="427">
                  <c:v>74412.630378433387</c:v>
                </c:pt>
                <c:pt idx="428">
                  <c:v>75276.134223164205</c:v>
                </c:pt>
                <c:pt idx="429">
                  <c:v>76149.65839490408</c:v>
                </c:pt>
                <c:pt idx="430">
                  <c:v>77033.319172176081</c:v>
                </c:pt>
                <c:pt idx="431">
                  <c:v>77927.234182830231</c:v>
                </c:pt>
                <c:pt idx="432">
                  <c:v>78831.522419706482</c:v>
                </c:pt>
                <c:pt idx="433">
                  <c:v>79746.304256462114</c:v>
                </c:pt>
                <c:pt idx="434">
                  <c:v>80671.701463609003</c:v>
                </c:pt>
                <c:pt idx="435">
                  <c:v>81607.837224709336</c:v>
                </c:pt>
                <c:pt idx="436">
                  <c:v>82554.836152787262</c:v>
                </c:pt>
                <c:pt idx="437">
                  <c:v>83512.824306901952</c:v>
                </c:pt>
                <c:pt idx="438">
                  <c:v>84481.929208942689</c:v>
                </c:pt>
                <c:pt idx="439">
                  <c:v>85462.279860588504</c:v>
                </c:pt>
                <c:pt idx="440">
                  <c:v>86454.006760496835</c:v>
                </c:pt>
                <c:pt idx="441">
                  <c:v>87457.241921657027</c:v>
                </c:pt>
                <c:pt idx="442">
                  <c:v>88472.118888980898</c:v>
                </c:pt>
                <c:pt idx="443">
                  <c:v>89498.772757063867</c:v>
                </c:pt>
                <c:pt idx="444">
                  <c:v>90537.340188175847</c:v>
                </c:pt>
                <c:pt idx="445">
                  <c:v>91587.959430457006</c:v>
                </c:pt>
                <c:pt idx="446">
                  <c:v>92650.770336307891</c:v>
                </c:pt>
                <c:pt idx="447">
                  <c:v>93725.914381021008</c:v>
                </c:pt>
                <c:pt idx="448">
                  <c:v>94813.534681598088</c:v>
                </c:pt>
                <c:pt idx="449">
                  <c:v>95913.776015816169</c:v>
                </c:pt>
                <c:pt idx="450">
                  <c:v>97026.784841483022</c:v>
                </c:pt>
                <c:pt idx="451">
                  <c:v>98152.709315951564</c:v>
                </c:pt>
                <c:pt idx="452">
                  <c:v>99291.699315821563</c:v>
                </c:pt>
                <c:pt idx="453">
                  <c:v>100443.90645691048</c:v>
                </c:pt>
                <c:pt idx="454">
                  <c:v>101609.48411441574</c:v>
                </c:pt>
                <c:pt idx="455">
                  <c:v>102788.58744335167</c:v>
                </c:pt>
                <c:pt idx="456">
                  <c:v>103981.37339918193</c:v>
                </c:pt>
                <c:pt idx="457">
                  <c:v>105188.00075873264</c:v>
                </c:pt>
                <c:pt idx="458">
                  <c:v>106408.63014131151</c:v>
                </c:pt>
                <c:pt idx="459">
                  <c:v>107643.42403009419</c:v>
                </c:pt>
                <c:pt idx="460">
                  <c:v>108892.54679376286</c:v>
                </c:pt>
                <c:pt idx="461">
                  <c:v>110156.16470836601</c:v>
                </c:pt>
                <c:pt idx="462">
                  <c:v>111434.44597947446</c:v>
                </c:pt>
                <c:pt idx="463">
                  <c:v>112727.56076454975</c:v>
                </c:pt>
                <c:pt idx="464">
                  <c:v>114035.68119561738</c:v>
                </c:pt>
                <c:pt idx="465">
                  <c:v>115358.98140215669</c:v>
                </c:pt>
                <c:pt idx="466">
                  <c:v>116697.63753430234</c:v>
                </c:pt>
                <c:pt idx="467">
                  <c:v>118051.8277862715</c:v>
                </c:pt>
                <c:pt idx="468">
                  <c:v>119421.73242010473</c:v>
                </c:pt>
                <c:pt idx="469">
                  <c:v>120807.53378964029</c:v>
                </c:pt>
                <c:pt idx="470">
                  <c:v>122209.41636480902</c:v>
                </c:pt>
                <c:pt idx="471">
                  <c:v>123627.56675617192</c:v>
                </c:pt>
                <c:pt idx="472">
                  <c:v>125062.173739768</c:v>
                </c:pt>
                <c:pt idx="473">
                  <c:v>126513.42828225222</c:v>
                </c:pt>
                <c:pt idx="474">
                  <c:v>127981.52356629462</c:v>
                </c:pt>
                <c:pt idx="475">
                  <c:v>129466.65501632135</c:v>
                </c:pt>
                <c:pt idx="476">
                  <c:v>130969.02032450205</c:v>
                </c:pt>
                <c:pt idx="477">
                  <c:v>132488.81947709087</c:v>
                </c:pt>
                <c:pt idx="478">
                  <c:v>134026.25478102354</c:v>
                </c:pt>
                <c:pt idx="479">
                  <c:v>135581.53089087122</c:v>
                </c:pt>
                <c:pt idx="480">
                  <c:v>137154.85483605848</c:v>
                </c:pt>
                <c:pt idx="481">
                  <c:v>138746.43604844602</c:v>
                </c:pt>
                <c:pt idx="482">
                  <c:v>140356.48639018528</c:v>
                </c:pt>
                <c:pt idx="483">
                  <c:v>141985.22018194472</c:v>
                </c:pt>
                <c:pt idx="484">
                  <c:v>143632.85423141377</c:v>
                </c:pt>
                <c:pt idx="485">
                  <c:v>145299.60786218831</c:v>
                </c:pt>
                <c:pt idx="486">
                  <c:v>146985.70294294326</c:v>
                </c:pt>
                <c:pt idx="487">
                  <c:v>148691.36391697676</c:v>
                </c:pt>
                <c:pt idx="488">
                  <c:v>150416.81783209639</c:v>
                </c:pt>
                <c:pt idx="489">
                  <c:v>152162.29437081897</c:v>
                </c:pt>
                <c:pt idx="490">
                  <c:v>153928.0258809712</c:v>
                </c:pt>
                <c:pt idx="491">
                  <c:v>155714.24740659201</c:v>
                </c:pt>
                <c:pt idx="492">
                  <c:v>157521.19671924764</c:v>
                </c:pt>
                <c:pt idx="493">
                  <c:v>159349.11434965426</c:v>
                </c:pt>
                <c:pt idx="494">
                  <c:v>161198.24361972418</c:v>
                </c:pt>
                <c:pt idx="495">
                  <c:v>163068.8306749264</c:v>
                </c:pt>
                <c:pt idx="496">
                  <c:v>164961.12451708378</c:v>
                </c:pt>
                <c:pt idx="497">
                  <c:v>166875.37703748498</c:v>
                </c:pt>
                <c:pt idx="498">
                  <c:v>168811.84305044834</c:v>
                </c:pt>
                <c:pt idx="499">
                  <c:v>170770.78032721308</c:v>
                </c:pt>
              </c:numCache>
            </c:numRef>
          </c:xVal>
          <c:yVal>
            <c:numRef>
              <c:f>Distribution_shallow_OKOK!$C$42:$C$541</c:f>
              <c:numCache>
                <c:formatCode>General</c:formatCode>
                <c:ptCount val="500"/>
                <c:pt idx="0">
                  <c:v>1.02950224272083E-3</c:v>
                </c:pt>
                <c:pt idx="1">
                  <c:v>1.1162078720977501E-3</c:v>
                </c:pt>
                <c:pt idx="2">
                  <c:v>1.2069047342892401E-3</c:v>
                </c:pt>
                <c:pt idx="3">
                  <c:v>1.30616616048343E-3</c:v>
                </c:pt>
                <c:pt idx="4">
                  <c:v>1.41244955551235E-3</c:v>
                </c:pt>
                <c:pt idx="5">
                  <c:v>1.5235683714922899E-3</c:v>
                </c:pt>
                <c:pt idx="6">
                  <c:v>1.64750184487358E-3</c:v>
                </c:pt>
                <c:pt idx="7">
                  <c:v>1.7769964726522E-3</c:v>
                </c:pt>
                <c:pt idx="8">
                  <c:v>1.91552395749245E-3</c:v>
                </c:pt>
                <c:pt idx="9">
                  <c:v>2.06601095410908E-3</c:v>
                </c:pt>
                <c:pt idx="10">
                  <c:v>2.2228461717503701E-3</c:v>
                </c:pt>
                <c:pt idx="11">
                  <c:v>2.3943461915498601E-3</c:v>
                </c:pt>
                <c:pt idx="12">
                  <c:v>2.5759767371891099E-3</c:v>
                </c:pt>
                <c:pt idx="13">
                  <c:v>2.76630190374616E-3</c:v>
                </c:pt>
                <c:pt idx="14">
                  <c:v>2.97566038028752E-3</c:v>
                </c:pt>
                <c:pt idx="15">
                  <c:v>3.1935792202307601E-3</c:v>
                </c:pt>
                <c:pt idx="16">
                  <c:v>3.42676248594631E-3</c:v>
                </c:pt>
                <c:pt idx="17">
                  <c:v>3.6770599776711002E-3</c:v>
                </c:pt>
                <c:pt idx="18">
                  <c:v>3.9369883932590596E-3</c:v>
                </c:pt>
                <c:pt idx="19">
                  <c:v>4.2207040629650399E-3</c:v>
                </c:pt>
                <c:pt idx="20">
                  <c:v>4.5181781898641403E-3</c:v>
                </c:pt>
                <c:pt idx="21">
                  <c:v>4.8303160791214701E-3</c:v>
                </c:pt>
                <c:pt idx="22">
                  <c:v>5.1692411725590397E-3</c:v>
                </c:pt>
                <c:pt idx="23">
                  <c:v>5.5207247227848904E-3</c:v>
                </c:pt>
                <c:pt idx="24">
                  <c:v>5.89657546224873E-3</c:v>
                </c:pt>
                <c:pt idx="25">
                  <c:v>6.2955653832124101E-3</c:v>
                </c:pt>
                <c:pt idx="26">
                  <c:v>6.7084803022678299E-3</c:v>
                </c:pt>
                <c:pt idx="27">
                  <c:v>7.1579267750735403E-3</c:v>
                </c:pt>
                <c:pt idx="28">
                  <c:v>7.6249025841028202E-3</c:v>
                </c:pt>
                <c:pt idx="29">
                  <c:v>8.1151140042097104E-3</c:v>
                </c:pt>
                <c:pt idx="30">
                  <c:v>8.64099350308805E-3</c:v>
                </c:pt>
                <c:pt idx="31">
                  <c:v>9.1844155693378109E-3</c:v>
                </c:pt>
                <c:pt idx="32">
                  <c:v>9.7645736338147406E-3</c:v>
                </c:pt>
                <c:pt idx="33">
                  <c:v>1.0374225499299601E-2</c:v>
                </c:pt>
                <c:pt idx="34">
                  <c:v>1.10037396548108E-2</c:v>
                </c:pt>
                <c:pt idx="35">
                  <c:v>1.16849414620504E-2</c:v>
                </c:pt>
                <c:pt idx="36">
                  <c:v>1.23876915004754E-2</c:v>
                </c:pt>
                <c:pt idx="37">
                  <c:v>1.31250593299162E-2</c:v>
                </c:pt>
                <c:pt idx="38">
                  <c:v>1.39072786369765E-2</c:v>
                </c:pt>
                <c:pt idx="39">
                  <c:v>1.4712804156348E-2</c:v>
                </c:pt>
                <c:pt idx="40">
                  <c:v>1.55706009663409E-2</c:v>
                </c:pt>
                <c:pt idx="41">
                  <c:v>1.6463742970673E-2</c:v>
                </c:pt>
                <c:pt idx="42">
                  <c:v>1.7386571416044799E-2</c:v>
                </c:pt>
                <c:pt idx="43">
                  <c:v>1.83730757610919E-2</c:v>
                </c:pt>
                <c:pt idx="44">
                  <c:v>1.93871937728291E-2</c:v>
                </c:pt>
                <c:pt idx="45">
                  <c:v>2.0449805888340701E-2</c:v>
                </c:pt>
                <c:pt idx="46">
                  <c:v>2.1565564560363001E-2</c:v>
                </c:pt>
                <c:pt idx="47">
                  <c:v>2.2710732534577002E-2</c:v>
                </c:pt>
                <c:pt idx="48">
                  <c:v>2.3926027657781498E-2</c:v>
                </c:pt>
                <c:pt idx="49">
                  <c:v>2.5181013861437899E-2</c:v>
                </c:pt>
                <c:pt idx="50">
                  <c:v>2.64774032502148E-2</c:v>
                </c:pt>
                <c:pt idx="51">
                  <c:v>2.7847758470006399E-2</c:v>
                </c:pt>
                <c:pt idx="52">
                  <c:v>2.92516818487688E-2</c:v>
                </c:pt>
                <c:pt idx="53">
                  <c:v>3.0719443826977302E-2</c:v>
                </c:pt>
                <c:pt idx="54">
                  <c:v>3.22463989900992E-2</c:v>
                </c:pt>
                <c:pt idx="55">
                  <c:v>3.3808546880215E-2</c:v>
                </c:pt>
                <c:pt idx="56">
                  <c:v>3.5459286664188898E-2</c:v>
                </c:pt>
                <c:pt idx="57">
                  <c:v>3.71516192002357E-2</c:v>
                </c:pt>
                <c:pt idx="58">
                  <c:v>3.8897891101388998E-2</c:v>
                </c:pt>
                <c:pt idx="59">
                  <c:v>4.0724992669205297E-2</c:v>
                </c:pt>
                <c:pt idx="60">
                  <c:v>4.2590741419428799E-2</c:v>
                </c:pt>
                <c:pt idx="61">
                  <c:v>4.4535389241982401E-2</c:v>
                </c:pt>
                <c:pt idx="62">
                  <c:v>4.6541828024031701E-2</c:v>
                </c:pt>
                <c:pt idx="63">
                  <c:v>4.8588958374900203E-2</c:v>
                </c:pt>
                <c:pt idx="64">
                  <c:v>5.0739678386262699E-2</c:v>
                </c:pt>
                <c:pt idx="65">
                  <c:v>5.2931686195715297E-2</c:v>
                </c:pt>
                <c:pt idx="66">
                  <c:v>5.5189349905446397E-2</c:v>
                </c:pt>
                <c:pt idx="67">
                  <c:v>5.7529920252278301E-2</c:v>
                </c:pt>
                <c:pt idx="68">
                  <c:v>5.9912564817569097E-2</c:v>
                </c:pt>
                <c:pt idx="69">
                  <c:v>6.2386666101603899E-2</c:v>
                </c:pt>
                <c:pt idx="70">
                  <c:v>6.4921045870419899E-2</c:v>
                </c:pt>
                <c:pt idx="71">
                  <c:v>6.7504968545926899E-2</c:v>
                </c:pt>
                <c:pt idx="72">
                  <c:v>7.0192591491716097E-2</c:v>
                </c:pt>
                <c:pt idx="73">
                  <c:v>7.2923389140833295E-2</c:v>
                </c:pt>
                <c:pt idx="74">
                  <c:v>7.5728867954247006E-2</c:v>
                </c:pt>
                <c:pt idx="75">
                  <c:v>7.8614018584290804E-2</c:v>
                </c:pt>
                <c:pt idx="76">
                  <c:v>8.1542441570307198E-2</c:v>
                </c:pt>
                <c:pt idx="77">
                  <c:v>8.4570261654228901E-2</c:v>
                </c:pt>
                <c:pt idx="78">
                  <c:v>8.7652909180647498E-2</c:v>
                </c:pt>
                <c:pt idx="79">
                  <c:v>9.0791533525138302E-2</c:v>
                </c:pt>
                <c:pt idx="80">
                  <c:v>9.4027588976173998E-2</c:v>
                </c:pt>
                <c:pt idx="81">
                  <c:v>9.7306310806951096E-2</c:v>
                </c:pt>
                <c:pt idx="82">
                  <c:v>0.100664531600833</c:v>
                </c:pt>
                <c:pt idx="83">
                  <c:v>0.104094493464957</c:v>
                </c:pt>
                <c:pt idx="84">
                  <c:v>0.10756654108981099</c:v>
                </c:pt>
                <c:pt idx="85">
                  <c:v>0.111140086950254</c:v>
                </c:pt>
                <c:pt idx="86">
                  <c:v>0.11476014078793199</c:v>
                </c:pt>
                <c:pt idx="87">
                  <c:v>0.11843920684588601</c:v>
                </c:pt>
                <c:pt idx="88">
                  <c:v>0.12220445442481501</c:v>
                </c:pt>
                <c:pt idx="89">
                  <c:v>0.12600971261222199</c:v>
                </c:pt>
                <c:pt idx="90">
                  <c:v>0.12989462163406201</c:v>
                </c:pt>
                <c:pt idx="91">
                  <c:v>0.13384037889188399</c:v>
                </c:pt>
                <c:pt idx="92">
                  <c:v>0.13782531605838799</c:v>
                </c:pt>
                <c:pt idx="93">
                  <c:v>0.14190795576668899</c:v>
                </c:pt>
                <c:pt idx="94">
                  <c:v>0.14602788107312301</c:v>
                </c:pt>
                <c:pt idx="95">
                  <c:v>0.150206555702249</c:v>
                </c:pt>
                <c:pt idx="96">
                  <c:v>0.15445784155111</c:v>
                </c:pt>
                <c:pt idx="97">
                  <c:v>0.15874518423620099</c:v>
                </c:pt>
                <c:pt idx="98">
                  <c:v>0.163108815503863</c:v>
                </c:pt>
                <c:pt idx="99">
                  <c:v>0.16752187147363401</c:v>
                </c:pt>
                <c:pt idx="100">
                  <c:v>0.17197467721550599</c:v>
                </c:pt>
                <c:pt idx="101">
                  <c:v>0.176509593580778</c:v>
                </c:pt>
                <c:pt idx="102">
                  <c:v>0.181077699993071</c:v>
                </c:pt>
                <c:pt idx="103">
                  <c:v>0.18570252171988799</c:v>
                </c:pt>
                <c:pt idx="104">
                  <c:v>0.19038729251238701</c:v>
                </c:pt>
                <c:pt idx="105">
                  <c:v>0.19510419014636801</c:v>
                </c:pt>
                <c:pt idx="106">
                  <c:v>0.19989334771308701</c:v>
                </c:pt>
                <c:pt idx="107">
                  <c:v>0.20472236880963299</c:v>
                </c:pt>
                <c:pt idx="108">
                  <c:v>0.209591224229079</c:v>
                </c:pt>
                <c:pt idx="109">
                  <c:v>0.21452974549998799</c:v>
                </c:pt>
                <c:pt idx="110">
                  <c:v>0.21949844021320999</c:v>
                </c:pt>
                <c:pt idx="111">
                  <c:v>0.22452283803576401</c:v>
                </c:pt>
                <c:pt idx="112">
                  <c:v>0.22959822470454999</c:v>
                </c:pt>
                <c:pt idx="113">
                  <c:v>0.23470329774679599</c:v>
                </c:pt>
                <c:pt idx="114">
                  <c:v>0.23987985526326899</c:v>
                </c:pt>
                <c:pt idx="115">
                  <c:v>0.245090116458723</c:v>
                </c:pt>
                <c:pt idx="116">
                  <c:v>0.250342222557702</c:v>
                </c:pt>
                <c:pt idx="117">
                  <c:v>0.25565749358814299</c:v>
                </c:pt>
                <c:pt idx="118">
                  <c:v>0.26100228438926099</c:v>
                </c:pt>
                <c:pt idx="119">
                  <c:v>0.26640602856775297</c:v>
                </c:pt>
                <c:pt idx="120">
                  <c:v>0.27185687459898999</c:v>
                </c:pt>
                <c:pt idx="121">
                  <c:v>0.27733759497300597</c:v>
                </c:pt>
                <c:pt idx="122">
                  <c:v>0.282895910457169</c:v>
                </c:pt>
                <c:pt idx="123">
                  <c:v>0.28848527968802401</c:v>
                </c:pt>
                <c:pt idx="124">
                  <c:v>0.29412280273618302</c:v>
                </c:pt>
                <c:pt idx="125">
                  <c:v>0.29982353414468199</c:v>
                </c:pt>
                <c:pt idx="126">
                  <c:v>0.30555609309316001</c:v>
                </c:pt>
                <c:pt idx="127">
                  <c:v>0.31135742244362402</c:v>
                </c:pt>
                <c:pt idx="128">
                  <c:v>0.31720640680249301</c:v>
                </c:pt>
                <c:pt idx="129">
                  <c:v>0.323092892631898</c:v>
                </c:pt>
                <c:pt idx="130">
                  <c:v>0.32906254057226703</c:v>
                </c:pt>
                <c:pt idx="131">
                  <c:v>0.33506721019778801</c:v>
                </c:pt>
                <c:pt idx="132">
                  <c:v>0.34113168619414003</c:v>
                </c:pt>
                <c:pt idx="133">
                  <c:v>0.34726392667064998</c:v>
                </c:pt>
                <c:pt idx="134">
                  <c:v>0.35343277877538098</c:v>
                </c:pt>
                <c:pt idx="135">
                  <c:v>0.35968658709983398</c:v>
                </c:pt>
                <c:pt idx="136">
                  <c:v>0.36599052395564202</c:v>
                </c:pt>
                <c:pt idx="137">
                  <c:v>0.37234348812117901</c:v>
                </c:pt>
                <c:pt idx="138">
                  <c:v>0.37878786469743903</c:v>
                </c:pt>
                <c:pt idx="139">
                  <c:v>0.38527284030607101</c:v>
                </c:pt>
                <c:pt idx="140">
                  <c:v>0.39183308584801602</c:v>
                </c:pt>
                <c:pt idx="141">
                  <c:v>0.398465985480357</c:v>
                </c:pt>
                <c:pt idx="142">
                  <c:v>0.40514105667963302</c:v>
                </c:pt>
                <c:pt idx="143">
                  <c:v>0.41191980568772701</c:v>
                </c:pt>
                <c:pt idx="144">
                  <c:v>0.41874954297455003</c:v>
                </c:pt>
                <c:pt idx="145">
                  <c:v>0.42564122557759598</c:v>
                </c:pt>
                <c:pt idx="146">
                  <c:v>0.43262956017593301</c:v>
                </c:pt>
                <c:pt idx="147">
                  <c:v>0.43966301502424698</c:v>
                </c:pt>
                <c:pt idx="148">
                  <c:v>0.44678627055500097</c:v>
                </c:pt>
                <c:pt idx="149">
                  <c:v>0.45398242984977</c:v>
                </c:pt>
                <c:pt idx="150">
                  <c:v>0.46122442771959599</c:v>
                </c:pt>
                <c:pt idx="151">
                  <c:v>0.46858384233932898</c:v>
                </c:pt>
                <c:pt idx="152">
                  <c:v>0.47599031743195802</c:v>
                </c:pt>
                <c:pt idx="153">
                  <c:v>0.48346814550073203</c:v>
                </c:pt>
                <c:pt idx="154">
                  <c:v>0.49103861254549203</c:v>
                </c:pt>
                <c:pt idx="155">
                  <c:v>0.49865467375991401</c:v>
                </c:pt>
                <c:pt idx="156">
                  <c:v>0.50636667441254701</c:v>
                </c:pt>
                <c:pt idx="157">
                  <c:v>0.51414323146852703</c:v>
                </c:pt>
                <c:pt idx="158">
                  <c:v>0.52196949393352599</c:v>
                </c:pt>
                <c:pt idx="159">
                  <c:v>0.52990195588974098</c:v>
                </c:pt>
                <c:pt idx="160">
                  <c:v>0.53787642216654297</c:v>
                </c:pt>
                <c:pt idx="161">
                  <c:v>0.54592146289527399</c:v>
                </c:pt>
                <c:pt idx="162">
                  <c:v>0.554041784371609</c:v>
                </c:pt>
                <c:pt idx="163">
                  <c:v>0.56220141588082695</c:v>
                </c:pt>
                <c:pt idx="164">
                  <c:v>0.57044636069145505</c:v>
                </c:pt>
                <c:pt idx="165">
                  <c:v>0.57873758632578798</c:v>
                </c:pt>
                <c:pt idx="166">
                  <c:v>0.58707311395984596</c:v>
                </c:pt>
                <c:pt idx="167">
                  <c:v>0.59548343487675703</c:v>
                </c:pt>
                <c:pt idx="168">
                  <c:v>0.60392365931543301</c:v>
                </c:pt>
                <c:pt idx="169">
                  <c:v>0.61241695559464104</c:v>
                </c:pt>
                <c:pt idx="170">
                  <c:v>0.62095458557266103</c:v>
                </c:pt>
                <c:pt idx="171">
                  <c:v>0.62951695411504205</c:v>
                </c:pt>
                <c:pt idx="172">
                  <c:v>0.63813071191369197</c:v>
                </c:pt>
                <c:pt idx="173">
                  <c:v>0.64676459001800002</c:v>
                </c:pt>
                <c:pt idx="174">
                  <c:v>0.65542238835344402</c:v>
                </c:pt>
                <c:pt idx="175">
                  <c:v>0.66410738724184804</c:v>
                </c:pt>
                <c:pt idx="176">
                  <c:v>0.67280192326853006</c:v>
                </c:pt>
                <c:pt idx="177">
                  <c:v>0.681511373670735</c:v>
                </c:pt>
                <c:pt idx="178">
                  <c:v>0.69022466932369098</c:v>
                </c:pt>
                <c:pt idx="179">
                  <c:v>0.69894017156296295</c:v>
                </c:pt>
                <c:pt idx="180">
                  <c:v>0.70764797011259295</c:v>
                </c:pt>
                <c:pt idx="181">
                  <c:v>0.71634677686310999</c:v>
                </c:pt>
                <c:pt idx="182">
                  <c:v>0.72503225189027998</c:v>
                </c:pt>
                <c:pt idx="183">
                  <c:v>0.73368818856486595</c:v>
                </c:pt>
                <c:pt idx="184">
                  <c:v>0.74232683050272497</c:v>
                </c:pt>
                <c:pt idx="185">
                  <c:v>0.75092237102090797</c:v>
                </c:pt>
                <c:pt idx="186">
                  <c:v>0.759478984913733</c:v>
                </c:pt>
                <c:pt idx="187">
                  <c:v>0.76800627578555503</c:v>
                </c:pt>
                <c:pt idx="188">
                  <c:v>0.77645293475926103</c:v>
                </c:pt>
                <c:pt idx="189">
                  <c:v>0.78486136301249498</c:v>
                </c:pt>
                <c:pt idx="190">
                  <c:v>0.79320474273839303</c:v>
                </c:pt>
                <c:pt idx="191">
                  <c:v>0.80146275365616004</c:v>
                </c:pt>
                <c:pt idx="192">
                  <c:v>0.80967374897284305</c:v>
                </c:pt>
                <c:pt idx="193">
                  <c:v>0.81777008684982599</c:v>
                </c:pt>
                <c:pt idx="194">
                  <c:v>0.82579064952699899</c:v>
                </c:pt>
                <c:pt idx="195">
                  <c:v>0.83374021943332799</c:v>
                </c:pt>
                <c:pt idx="196">
                  <c:v>0.84154325498370397</c:v>
                </c:pt>
                <c:pt idx="197">
                  <c:v>0.84927900269360002</c:v>
                </c:pt>
                <c:pt idx="198">
                  <c:v>0.856890300160291</c:v>
                </c:pt>
                <c:pt idx="199">
                  <c:v>0.86437131884354401</c:v>
                </c:pt>
                <c:pt idx="200">
                  <c:v>0.87177721384954199</c:v>
                </c:pt>
                <c:pt idx="201">
                  <c:v>0.878994068413401</c:v>
                </c:pt>
                <c:pt idx="202">
                  <c:v>0.88611078209730798</c:v>
                </c:pt>
                <c:pt idx="203">
                  <c:v>0.89311098867222805</c:v>
                </c:pt>
                <c:pt idx="204">
                  <c:v>0.89991658941586405</c:v>
                </c:pt>
                <c:pt idx="205">
                  <c:v>0.90663057341415498</c:v>
                </c:pt>
                <c:pt idx="206">
                  <c:v>0.913162584510539</c:v>
                </c:pt>
                <c:pt idx="207">
                  <c:v>0.91953729070776102</c:v>
                </c:pt>
                <c:pt idx="208">
                  <c:v>0.92581461397866105</c:v>
                </c:pt>
                <c:pt idx="209">
                  <c:v>0.93183789503777203</c:v>
                </c:pt>
                <c:pt idx="210">
                  <c:v>0.93775213878649999</c:v>
                </c:pt>
                <c:pt idx="211">
                  <c:v>0.94350827928542202</c:v>
                </c:pt>
                <c:pt idx="212">
                  <c:v>0.94904570641232</c:v>
                </c:pt>
                <c:pt idx="213">
                  <c:v>0.95447523811562696</c:v>
                </c:pt>
                <c:pt idx="214">
                  <c:v>0.959676659910635</c:v>
                </c:pt>
                <c:pt idx="215">
                  <c:v>0.96471371523083704</c:v>
                </c:pt>
                <c:pt idx="216">
                  <c:v>0.96962964284842301</c:v>
                </c:pt>
                <c:pt idx="217">
                  <c:v>0.97426619721206098</c:v>
                </c:pt>
                <c:pt idx="218">
                  <c:v>0.97878900096034005</c:v>
                </c:pt>
                <c:pt idx="219">
                  <c:v>0.98312284722236098</c:v>
                </c:pt>
                <c:pt idx="220">
                  <c:v>0.98723774038638001</c:v>
                </c:pt>
                <c:pt idx="221">
                  <c:v>0.99123784771916001</c:v>
                </c:pt>
                <c:pt idx="222">
                  <c:v>0.99498147841098505</c:v>
                </c:pt>
                <c:pt idx="223">
                  <c:v>0.99857080189539105</c:v>
                </c:pt>
                <c:pt idx="224">
                  <c:v>1.0020186335080701</c:v>
                </c:pt>
                <c:pt idx="225">
                  <c:v>1.0051976740627699</c:v>
                </c:pt>
                <c:pt idx="226">
                  <c:v>1.0082623145549301</c:v>
                </c:pt>
                <c:pt idx="227">
                  <c:v>1.01112144339863</c:v>
                </c:pt>
                <c:pt idx="228">
                  <c:v>1.01377974720043</c:v>
                </c:pt>
                <c:pt idx="229">
                  <c:v>1.01632487614935</c:v>
                </c:pt>
                <c:pt idx="230">
                  <c:v>1.01860412949687</c:v>
                </c:pt>
                <c:pt idx="231">
                  <c:v>1.0207501009227999</c:v>
                </c:pt>
                <c:pt idx="232">
                  <c:v>1.02274431916731</c:v>
                </c:pt>
                <c:pt idx="233">
                  <c:v>1.0244977186689099</c:v>
                </c:pt>
                <c:pt idx="234">
                  <c:v>1.0261428063264999</c:v>
                </c:pt>
                <c:pt idx="235">
                  <c:v>1.0275792621261</c:v>
                </c:pt>
                <c:pt idx="236">
                  <c:v>1.02884297347217</c:v>
                </c:pt>
                <c:pt idx="237">
                  <c:v>1.03000095871987</c:v>
                </c:pt>
                <c:pt idx="238">
                  <c:v>1.0308984506943999</c:v>
                </c:pt>
                <c:pt idx="239">
                  <c:v>1.0316876622900699</c:v>
                </c:pt>
                <c:pt idx="240">
                  <c:v>1.03232331292421</c:v>
                </c:pt>
                <c:pt idx="241">
                  <c:v>1.03275299321127</c:v>
                </c:pt>
                <c:pt idx="242">
                  <c:v>1.0330838245073199</c:v>
                </c:pt>
                <c:pt idx="243">
                  <c:v>1.0332115713734</c:v>
                </c:pt>
                <c:pt idx="244">
                  <c:v>1.0331963211228601</c:v>
                </c:pt>
                <c:pt idx="245">
                  <c:v>1.0330779862195101</c:v>
                </c:pt>
                <c:pt idx="246">
                  <c:v>1.03272585360049</c:v>
                </c:pt>
                <c:pt idx="247">
                  <c:v>1.03228172503064</c:v>
                </c:pt>
                <c:pt idx="248">
                  <c:v>1.0316864307045099</c:v>
                </c:pt>
                <c:pt idx="249">
                  <c:v>1.03091800030364</c:v>
                </c:pt>
                <c:pt idx="250">
                  <c:v>1.03006018280283</c:v>
                </c:pt>
                <c:pt idx="251">
                  <c:v>1.02900684137251</c:v>
                </c:pt>
                <c:pt idx="252">
                  <c:v>1.0278361789420101</c:v>
                </c:pt>
                <c:pt idx="253">
                  <c:v>1.0265602305261801</c:v>
                </c:pt>
                <c:pt idx="254">
                  <c:v>1.0250838530288</c:v>
                </c:pt>
                <c:pt idx="255">
                  <c:v>1.0235234076351001</c:v>
                </c:pt>
                <c:pt idx="256">
                  <c:v>1.0218134474293199</c:v>
                </c:pt>
                <c:pt idx="257">
                  <c:v>1.0199561534711701</c:v>
                </c:pt>
                <c:pt idx="258">
                  <c:v>1.01801653942779</c:v>
                </c:pt>
                <c:pt idx="259">
                  <c:v>1.01588512275735</c:v>
                </c:pt>
                <c:pt idx="260">
                  <c:v>1.01365583419793</c:v>
                </c:pt>
                <c:pt idx="261">
                  <c:v>1.0113174862240999</c:v>
                </c:pt>
                <c:pt idx="262">
                  <c:v>1.00880250486165</c:v>
                </c:pt>
                <c:pt idx="263">
                  <c:v>1.00620822179408</c:v>
                </c:pt>
                <c:pt idx="264">
                  <c:v>1.0034618470134</c:v>
                </c:pt>
                <c:pt idx="265">
                  <c:v>1.0005862504948899</c:v>
                </c:pt>
                <c:pt idx="266">
                  <c:v>0.997632172146806</c:v>
                </c:pt>
                <c:pt idx="267">
                  <c:v>0.99448344334220795</c:v>
                </c:pt>
                <c:pt idx="268">
                  <c:v>0.99125104829602495</c:v>
                </c:pt>
                <c:pt idx="269">
                  <c:v>0.98790259299275096</c:v>
                </c:pt>
                <c:pt idx="270">
                  <c:v>0.98439329161017797</c:v>
                </c:pt>
                <c:pt idx="271">
                  <c:v>0.98080662801499996</c:v>
                </c:pt>
                <c:pt idx="272">
                  <c:v>0.97706060764602098</c:v>
                </c:pt>
                <c:pt idx="273">
                  <c:v>0.97319840473036001</c:v>
                </c:pt>
                <c:pt idx="274">
                  <c:v>0.96925427806241404</c:v>
                </c:pt>
                <c:pt idx="275">
                  <c:v>0.96511721599198796</c:v>
                </c:pt>
                <c:pt idx="276">
                  <c:v>0.96090332040283399</c:v>
                </c:pt>
                <c:pt idx="277">
                  <c:v>0.95656404522278604</c:v>
                </c:pt>
                <c:pt idx="278">
                  <c:v>0.95207622890532495</c:v>
                </c:pt>
                <c:pt idx="279">
                  <c:v>0.94751181636789705</c:v>
                </c:pt>
                <c:pt idx="280">
                  <c:v>0.94277905338724299</c:v>
                </c:pt>
                <c:pt idx="281">
                  <c:v>0.93794203275925803</c:v>
                </c:pt>
                <c:pt idx="282">
                  <c:v>0.93301344463037195</c:v>
                </c:pt>
                <c:pt idx="283">
                  <c:v>0.927905195800661</c:v>
                </c:pt>
                <c:pt idx="284">
                  <c:v>0.92272143142792595</c:v>
                </c:pt>
                <c:pt idx="285">
                  <c:v>0.91740409292185998</c:v>
                </c:pt>
                <c:pt idx="286">
                  <c:v>0.91195211854819602</c:v>
                </c:pt>
                <c:pt idx="287">
                  <c:v>0.90642544711386197</c:v>
                </c:pt>
                <c:pt idx="288">
                  <c:v>0.90072523104353097</c:v>
                </c:pt>
                <c:pt idx="289">
                  <c:v>0.89493493832846904</c:v>
                </c:pt>
                <c:pt idx="290">
                  <c:v>0.88904641046157695</c:v>
                </c:pt>
                <c:pt idx="291">
                  <c:v>0.88299682441293803</c:v>
                </c:pt>
                <c:pt idx="292">
                  <c:v>0.87687578919905995</c:v>
                </c:pt>
                <c:pt idx="293">
                  <c:v>0.870619089852397</c:v>
                </c:pt>
                <c:pt idx="294">
                  <c:v>0.86424685036854498</c:v>
                </c:pt>
                <c:pt idx="295">
                  <c:v>0.85780513813399395</c:v>
                </c:pt>
                <c:pt idx="296">
                  <c:v>0.85119483632327997</c:v>
                </c:pt>
                <c:pt idx="297">
                  <c:v>0.84451240233966796</c:v>
                </c:pt>
                <c:pt idx="298">
                  <c:v>0.83773208727086201</c:v>
                </c:pt>
                <c:pt idx="299">
                  <c:v>0.83081775397047297</c:v>
                </c:pt>
                <c:pt idx="300">
                  <c:v>0.82384048217705497</c:v>
                </c:pt>
                <c:pt idx="301">
                  <c:v>0.81673649044594998</c:v>
                </c:pt>
                <c:pt idx="302">
                  <c:v>0.80954222058571401</c:v>
                </c:pt>
                <c:pt idx="303">
                  <c:v>0.80228568961194102</c:v>
                </c:pt>
                <c:pt idx="304">
                  <c:v>0.79488632547245597</c:v>
                </c:pt>
                <c:pt idx="305">
                  <c:v>0.78743306913055899</c:v>
                </c:pt>
                <c:pt idx="306">
                  <c:v>0.779892833340877</c:v>
                </c:pt>
                <c:pt idx="307">
                  <c:v>0.77225380453834402</c:v>
                </c:pt>
                <c:pt idx="308">
                  <c:v>0.76456541053245597</c:v>
                </c:pt>
                <c:pt idx="309">
                  <c:v>0.75677350526728404</c:v>
                </c:pt>
                <c:pt idx="310">
                  <c:v>0.74892105696005296</c:v>
                </c:pt>
                <c:pt idx="311">
                  <c:v>0.74101657033893797</c:v>
                </c:pt>
                <c:pt idx="312">
                  <c:v>0.733016472437518</c:v>
                </c:pt>
                <c:pt idx="313">
                  <c:v>0.72497934271117304</c:v>
                </c:pt>
                <c:pt idx="314">
                  <c:v>0.71687840602946795</c:v>
                </c:pt>
                <c:pt idx="315">
                  <c:v>0.70871885395314305</c:v>
                </c:pt>
                <c:pt idx="316">
                  <c:v>0.70052795327439299</c:v>
                </c:pt>
                <c:pt idx="317">
                  <c:v>0.69227132737910702</c:v>
                </c:pt>
                <c:pt idx="318">
                  <c:v>0.68398480669760997</c:v>
                </c:pt>
                <c:pt idx="319">
                  <c:v>0.67566637736722801</c:v>
                </c:pt>
                <c:pt idx="320">
                  <c:v>0.66730359814220197</c:v>
                </c:pt>
                <c:pt idx="321">
                  <c:v>0.65892396829636302</c:v>
                </c:pt>
                <c:pt idx="322">
                  <c:v>0.65051507682369103</c:v>
                </c:pt>
                <c:pt idx="323">
                  <c:v>0.64208768949967499</c:v>
                </c:pt>
                <c:pt idx="324">
                  <c:v>0.63364970642871399</c:v>
                </c:pt>
                <c:pt idx="325">
                  <c:v>0.62519531302717302</c:v>
                </c:pt>
                <c:pt idx="326">
                  <c:v>0.61673841876289404</c:v>
                </c:pt>
                <c:pt idx="327">
                  <c:v>0.60827820457646697</c:v>
                </c:pt>
                <c:pt idx="328">
                  <c:v>0.59982240021609601</c:v>
                </c:pt>
                <c:pt idx="329">
                  <c:v>0.59137099509964897</c:v>
                </c:pt>
                <c:pt idx="330">
                  <c:v>0.58293262440166904</c:v>
                </c:pt>
                <c:pt idx="331">
                  <c:v>0.57451058059555005</c:v>
                </c:pt>
                <c:pt idx="332">
                  <c:v>0.56609954872899504</c:v>
                </c:pt>
                <c:pt idx="333">
                  <c:v>0.55772597199292595</c:v>
                </c:pt>
                <c:pt idx="334">
                  <c:v>0.54937105349353399</c:v>
                </c:pt>
                <c:pt idx="335">
                  <c:v>0.54104629622201095</c:v>
                </c:pt>
                <c:pt idx="336">
                  <c:v>0.53276610948615699</c:v>
                </c:pt>
                <c:pt idx="337">
                  <c:v>0.524510078604014</c:v>
                </c:pt>
                <c:pt idx="338">
                  <c:v>0.51631145582166504</c:v>
                </c:pt>
                <c:pt idx="339">
                  <c:v>0.50815464490810203</c:v>
                </c:pt>
                <c:pt idx="340">
                  <c:v>0.50003300370403503</c:v>
                </c:pt>
                <c:pt idx="341">
                  <c:v>0.49199118800837199</c:v>
                </c:pt>
                <c:pt idx="342">
                  <c:v>0.48398530238524601</c:v>
                </c:pt>
                <c:pt idx="343">
                  <c:v>0.47604301195505</c:v>
                </c:pt>
                <c:pt idx="344">
                  <c:v>0.46817270450813703</c:v>
                </c:pt>
                <c:pt idx="345">
                  <c:v>0.46034251145820099</c:v>
                </c:pt>
                <c:pt idx="346">
                  <c:v>0.45260975587006402</c:v>
                </c:pt>
                <c:pt idx="347">
                  <c:v>0.44493305231796099</c:v>
                </c:pt>
                <c:pt idx="348">
                  <c:v>0.43731490446117599</c:v>
                </c:pt>
                <c:pt idx="349">
                  <c:v>0.42980244519819799</c:v>
                </c:pt>
                <c:pt idx="350">
                  <c:v>0.42233818159710401</c:v>
                </c:pt>
                <c:pt idx="351">
                  <c:v>0.41496580094840202</c:v>
                </c:pt>
                <c:pt idx="352">
                  <c:v>0.40767870091483899</c:v>
                </c:pt>
                <c:pt idx="353">
                  <c:v>0.40044232039231198</c:v>
                </c:pt>
                <c:pt idx="354">
                  <c:v>0.39333348639903298</c:v>
                </c:pt>
                <c:pt idx="355">
                  <c:v>0.38628417362824602</c:v>
                </c:pt>
                <c:pt idx="356">
                  <c:v>0.37931216584543298</c:v>
                </c:pt>
                <c:pt idx="357">
                  <c:v>0.37245500658358299</c:v>
                </c:pt>
                <c:pt idx="358">
                  <c:v>0.36565248380246201</c:v>
                </c:pt>
                <c:pt idx="359">
                  <c:v>0.35896106492398699</c:v>
                </c:pt>
                <c:pt idx="360">
                  <c:v>0.35235553669129799</c:v>
                </c:pt>
                <c:pt idx="361">
                  <c:v>0.345806657173579</c:v>
                </c:pt>
                <c:pt idx="362">
                  <c:v>0.33939985344505502</c:v>
                </c:pt>
                <c:pt idx="363">
                  <c:v>0.33304886575249798</c:v>
                </c:pt>
                <c:pt idx="364">
                  <c:v>0.32678666256143801</c:v>
                </c:pt>
                <c:pt idx="365">
                  <c:v>0.32063463808440401</c:v>
                </c:pt>
                <c:pt idx="366">
                  <c:v>0.314538157885208</c:v>
                </c:pt>
                <c:pt idx="367">
                  <c:v>0.30856123918197897</c:v>
                </c:pt>
                <c:pt idx="368">
                  <c:v>0.302661621010481</c:v>
                </c:pt>
                <c:pt idx="369">
                  <c:v>0.29682563026552899</c:v>
                </c:pt>
                <c:pt idx="370">
                  <c:v>0.29112019113200399</c:v>
                </c:pt>
                <c:pt idx="371">
                  <c:v>0.28546826008026899</c:v>
                </c:pt>
                <c:pt idx="372">
                  <c:v>0.27990865028267797</c:v>
                </c:pt>
                <c:pt idx="373">
                  <c:v>0.27444553862580301</c:v>
                </c:pt>
                <c:pt idx="374">
                  <c:v>0.26903459230748</c:v>
                </c:pt>
                <c:pt idx="375">
                  <c:v>0.26374182742571001</c:v>
                </c:pt>
                <c:pt idx="376">
                  <c:v>0.25851293178061302</c:v>
                </c:pt>
                <c:pt idx="377">
                  <c:v>0.25334933996415498</c:v>
                </c:pt>
                <c:pt idx="378">
                  <c:v>0.248297148059682</c:v>
                </c:pt>
                <c:pt idx="379">
                  <c:v>0.24329313434576</c:v>
                </c:pt>
                <c:pt idx="380">
                  <c:v>0.238378432729418</c:v>
                </c:pt>
                <c:pt idx="381">
                  <c:v>0.23354281849905401</c:v>
                </c:pt>
                <c:pt idx="382">
                  <c:v>0.22875352390669601</c:v>
                </c:pt>
                <c:pt idx="383">
                  <c:v>0.224074337194823</c:v>
                </c:pt>
                <c:pt idx="384">
                  <c:v>0.219444741948433</c:v>
                </c:pt>
                <c:pt idx="385">
                  <c:v>0.21487816507627699</c:v>
                </c:pt>
                <c:pt idx="386">
                  <c:v>0.21040216531611999</c:v>
                </c:pt>
                <c:pt idx="387">
                  <c:v>0.2059679210565</c:v>
                </c:pt>
                <c:pt idx="388">
                  <c:v>0.20161634114902899</c:v>
                </c:pt>
                <c:pt idx="389">
                  <c:v>0.19732708737752999</c:v>
                </c:pt>
                <c:pt idx="390">
                  <c:v>0.19307802688970199</c:v>
                </c:pt>
                <c:pt idx="391">
                  <c:v>0.18892802023337499</c:v>
                </c:pt>
                <c:pt idx="392">
                  <c:v>0.184815499122855</c:v>
                </c:pt>
                <c:pt idx="393">
                  <c:v>0.18076207246841899</c:v>
                </c:pt>
                <c:pt idx="394">
                  <c:v>0.17678108638835799</c:v>
                </c:pt>
                <c:pt idx="395">
                  <c:v>0.17283600880799699</c:v>
                </c:pt>
                <c:pt idx="396">
                  <c:v>0.16896669701782799</c:v>
                </c:pt>
                <c:pt idx="397">
                  <c:v>0.16514623228543801</c:v>
                </c:pt>
                <c:pt idx="398">
                  <c:v>0.16136511106721399</c:v>
                </c:pt>
                <c:pt idx="399">
                  <c:v>0.15766498164736401</c:v>
                </c:pt>
                <c:pt idx="400">
                  <c:v>0.153997579204673</c:v>
                </c:pt>
                <c:pt idx="401">
                  <c:v>0.15038612293376399</c:v>
                </c:pt>
                <c:pt idx="402">
                  <c:v>0.14683375454992001</c:v>
                </c:pt>
                <c:pt idx="403">
                  <c:v>0.14331307741233301</c:v>
                </c:pt>
                <c:pt idx="404">
                  <c:v>0.139863761589615</c:v>
                </c:pt>
                <c:pt idx="405">
                  <c:v>0.13645382533101399</c:v>
                </c:pt>
                <c:pt idx="406">
                  <c:v>0.13308329751002401</c:v>
                </c:pt>
                <c:pt idx="407">
                  <c:v>0.129781709194534</c:v>
                </c:pt>
                <c:pt idx="408">
                  <c:v>0.12651001168465201</c:v>
                </c:pt>
                <c:pt idx="409">
                  <c:v>0.123293537173131</c:v>
                </c:pt>
                <c:pt idx="410">
                  <c:v>0.12012755361190799</c:v>
                </c:pt>
                <c:pt idx="411">
                  <c:v>0.116990976133198</c:v>
                </c:pt>
                <c:pt idx="412">
                  <c:v>0.113925138827477</c:v>
                </c:pt>
                <c:pt idx="413">
                  <c:v>0.110892496296846</c:v>
                </c:pt>
                <c:pt idx="414">
                  <c:v>0.107901128012169</c:v>
                </c:pt>
                <c:pt idx="415">
                  <c:v>0.104971629925905</c:v>
                </c:pt>
                <c:pt idx="416">
                  <c:v>0.10207091717531799</c:v>
                </c:pt>
                <c:pt idx="417">
                  <c:v>9.9227510831336796E-2</c:v>
                </c:pt>
                <c:pt idx="418">
                  <c:v>9.6429322692985306E-2</c:v>
                </c:pt>
                <c:pt idx="419">
                  <c:v>9.36598282842354E-2</c:v>
                </c:pt>
                <c:pt idx="420">
                  <c:v>9.0963832330932096E-2</c:v>
                </c:pt>
                <c:pt idx="421">
                  <c:v>8.8296706212275505E-2</c:v>
                </c:pt>
                <c:pt idx="422">
                  <c:v>8.5674416301011705E-2</c:v>
                </c:pt>
                <c:pt idx="423">
                  <c:v>8.3109737292671806E-2</c:v>
                </c:pt>
                <c:pt idx="424">
                  <c:v>8.0573788342652095E-2</c:v>
                </c:pt>
                <c:pt idx="425">
                  <c:v>7.8099152279238596E-2</c:v>
                </c:pt>
                <c:pt idx="426">
                  <c:v>7.5665892129029702E-2</c:v>
                </c:pt>
                <c:pt idx="427">
                  <c:v>7.3265240649032101E-2</c:v>
                </c:pt>
                <c:pt idx="428">
                  <c:v>7.0934851938585605E-2</c:v>
                </c:pt>
                <c:pt idx="429">
                  <c:v>6.8633319028207004E-2</c:v>
                </c:pt>
                <c:pt idx="430">
                  <c:v>6.6380903275987099E-2</c:v>
                </c:pt>
                <c:pt idx="431">
                  <c:v>6.4182402016406306E-2</c:v>
                </c:pt>
                <c:pt idx="432">
                  <c:v>6.20127666114767E-2</c:v>
                </c:pt>
                <c:pt idx="433">
                  <c:v>5.9908676723363599E-2</c:v>
                </c:pt>
                <c:pt idx="434">
                  <c:v>5.78419911150167E-2</c:v>
                </c:pt>
                <c:pt idx="435">
                  <c:v>5.58119417619731E-2</c:v>
                </c:pt>
                <c:pt idx="436">
                  <c:v>5.3847941520344202E-2</c:v>
                </c:pt>
                <c:pt idx="437">
                  <c:v>5.1912601365662198E-2</c:v>
                </c:pt>
                <c:pt idx="438">
                  <c:v>5.0029964717880702E-2</c:v>
                </c:pt>
                <c:pt idx="439">
                  <c:v>4.81965547866674E-2</c:v>
                </c:pt>
                <c:pt idx="440">
                  <c:v>4.63915916203868E-2</c:v>
                </c:pt>
                <c:pt idx="441">
                  <c:v>4.4654798528202103E-2</c:v>
                </c:pt>
                <c:pt idx="442">
                  <c:v>4.2950510251801903E-2</c:v>
                </c:pt>
                <c:pt idx="443">
                  <c:v>4.12857703421513E-2</c:v>
                </c:pt>
                <c:pt idx="444">
                  <c:v>3.96809577896238E-2</c:v>
                </c:pt>
                <c:pt idx="445">
                  <c:v>3.8103703363467398E-2</c:v>
                </c:pt>
                <c:pt idx="446">
                  <c:v>3.6580736344341697E-2</c:v>
                </c:pt>
                <c:pt idx="447">
                  <c:v>3.5100753654930997E-2</c:v>
                </c:pt>
                <c:pt idx="448">
                  <c:v>3.36478018722342E-2</c:v>
                </c:pt>
                <c:pt idx="449">
                  <c:v>3.2262688873137303E-2</c:v>
                </c:pt>
                <c:pt idx="450">
                  <c:v>3.09042423190013E-2</c:v>
                </c:pt>
                <c:pt idx="451">
                  <c:v>2.9586289293826399E-2</c:v>
                </c:pt>
                <c:pt idx="452">
                  <c:v>2.8320094947700301E-2</c:v>
                </c:pt>
                <c:pt idx="453">
                  <c:v>2.70792687239516E-2</c:v>
                </c:pt>
                <c:pt idx="454">
                  <c:v>2.5891538812536599E-2</c:v>
                </c:pt>
                <c:pt idx="455">
                  <c:v>2.47392980566918E-2</c:v>
                </c:pt>
                <c:pt idx="456">
                  <c:v>2.36144230595281E-2</c:v>
                </c:pt>
                <c:pt idx="457">
                  <c:v>2.2547943419638301E-2</c:v>
                </c:pt>
                <c:pt idx="458">
                  <c:v>2.1504702326961601E-2</c:v>
                </c:pt>
                <c:pt idx="459">
                  <c:v>2.05005574569052E-2</c:v>
                </c:pt>
                <c:pt idx="460">
                  <c:v>1.9538669432255899E-2</c:v>
                </c:pt>
                <c:pt idx="461">
                  <c:v>1.8599017034724E-2</c:v>
                </c:pt>
                <c:pt idx="462">
                  <c:v>1.7708439196977701E-2</c:v>
                </c:pt>
                <c:pt idx="463">
                  <c:v>1.6845398688304002E-2</c:v>
                </c:pt>
                <c:pt idx="464">
                  <c:v>1.6008756784966501E-2</c:v>
                </c:pt>
                <c:pt idx="465">
                  <c:v>1.5218875445807901E-2</c:v>
                </c:pt>
                <c:pt idx="466">
                  <c:v>1.44486420083671E-2</c:v>
                </c:pt>
                <c:pt idx="467">
                  <c:v>1.37139397303877E-2</c:v>
                </c:pt>
                <c:pt idx="468">
                  <c:v>1.3011745617949501E-2</c:v>
                </c:pt>
                <c:pt idx="469">
                  <c:v>1.2328070874855501E-2</c:v>
                </c:pt>
                <c:pt idx="470">
                  <c:v>1.1687198784055299E-2</c:v>
                </c:pt>
                <c:pt idx="471">
                  <c:v>1.1066337449676901E-2</c:v>
                </c:pt>
                <c:pt idx="472">
                  <c:v>1.04693012708179E-2</c:v>
                </c:pt>
                <c:pt idx="473">
                  <c:v>9.9075989977810593E-3</c:v>
                </c:pt>
                <c:pt idx="474">
                  <c:v>9.3616775094653507E-3</c:v>
                </c:pt>
                <c:pt idx="475">
                  <c:v>8.8461605051051908E-3</c:v>
                </c:pt>
                <c:pt idx="476">
                  <c:v>8.3541776621400606E-3</c:v>
                </c:pt>
                <c:pt idx="477">
                  <c:v>7.8768452711076298E-3</c:v>
                </c:pt>
                <c:pt idx="478">
                  <c:v>7.4347522218438699E-3</c:v>
                </c:pt>
                <c:pt idx="479">
                  <c:v>7.0062395708214596E-3</c:v>
                </c:pt>
                <c:pt idx="480">
                  <c:v>6.5978926490684103E-3</c:v>
                </c:pt>
                <c:pt idx="481">
                  <c:v>6.2147350011504798E-3</c:v>
                </c:pt>
                <c:pt idx="482">
                  <c:v>5.8436214037201504E-3</c:v>
                </c:pt>
                <c:pt idx="483">
                  <c:v>5.4970345946869703E-3</c:v>
                </c:pt>
                <c:pt idx="484">
                  <c:v>5.1664709094397096E-3</c:v>
                </c:pt>
                <c:pt idx="485">
                  <c:v>4.8479953385637499E-3</c:v>
                </c:pt>
                <c:pt idx="486">
                  <c:v>4.5547828863619702E-3</c:v>
                </c:pt>
                <c:pt idx="487">
                  <c:v>4.2712241900598E-3</c:v>
                </c:pt>
                <c:pt idx="488">
                  <c:v>4.0037121670263697E-3</c:v>
                </c:pt>
                <c:pt idx="489">
                  <c:v>3.75314555758968E-3</c:v>
                </c:pt>
                <c:pt idx="490">
                  <c:v>3.5113198247977702E-3</c:v>
                </c:pt>
                <c:pt idx="491">
                  <c:v>3.2881739935543301E-3</c:v>
                </c:pt>
                <c:pt idx="492">
                  <c:v>3.0752819227372399E-3</c:v>
                </c:pt>
                <c:pt idx="493">
                  <c:v>2.8720105700174802E-3</c:v>
                </c:pt>
                <c:pt idx="494">
                  <c:v>2.6854179178514999E-3</c:v>
                </c:pt>
                <c:pt idx="495">
                  <c:v>2.5055915885162199E-3</c:v>
                </c:pt>
                <c:pt idx="496">
                  <c:v>2.33779744418036E-3</c:v>
                </c:pt>
                <c:pt idx="497">
                  <c:v>2.1807636384685602E-3</c:v>
                </c:pt>
                <c:pt idx="498">
                  <c:v>2.0297670629571001E-3</c:v>
                </c:pt>
                <c:pt idx="499">
                  <c:v>1.89222310183776E-3</c:v>
                </c:pt>
              </c:numCache>
            </c:numRef>
          </c:yVal>
          <c:smooth val="1"/>
        </c:ser>
        <c:ser>
          <c:idx val="2"/>
          <c:order val="0"/>
          <c:tx>
            <c:strRef>
              <c:f>Distribution_shallow_OKOK!$R$40</c:f>
              <c:strCache>
                <c:ptCount val="1"/>
                <c:pt idx="0">
                  <c:v>Depth &lt; 0.05</c:v>
                </c:pt>
              </c:strCache>
            </c:strRef>
          </c:tx>
          <c:spPr>
            <a:ln>
              <a:solidFill>
                <a:schemeClr val="tx1"/>
              </a:solidFill>
              <a:prstDash val="dash"/>
            </a:ln>
          </c:spPr>
          <c:marker>
            <c:symbol val="none"/>
          </c:marker>
          <c:xVal>
            <c:numRef>
              <c:f>Distribution_shallow_OKOK!$P$42:$P$541</c:f>
              <c:numCache>
                <c:formatCode>General</c:formatCode>
                <c:ptCount val="500"/>
                <c:pt idx="0">
                  <c:v>503.75327056256839</c:v>
                </c:pt>
                <c:pt idx="1">
                  <c:v>511.118313520892</c:v>
                </c:pt>
                <c:pt idx="2">
                  <c:v>518.59103589480912</c:v>
                </c:pt>
                <c:pt idx="3">
                  <c:v>526.17301199374583</c:v>
                </c:pt>
                <c:pt idx="4">
                  <c:v>533.86583914406185</c:v>
                </c:pt>
                <c:pt idx="5">
                  <c:v>541.67113802556833</c:v>
                </c:pt>
                <c:pt idx="6">
                  <c:v>549.59055301296212</c:v>
                </c:pt>
                <c:pt idx="7">
                  <c:v>557.62575252225554</c:v>
                </c:pt>
                <c:pt idx="8">
                  <c:v>565.77842936226295</c:v>
                </c:pt>
                <c:pt idx="9">
                  <c:v>574.05030109123891</c:v>
                </c:pt>
                <c:pt idx="10">
                  <c:v>582.44311037871773</c:v>
                </c:pt>
                <c:pt idx="11">
                  <c:v>590.95862537265123</c:v>
                </c:pt>
                <c:pt idx="12">
                  <c:v>599.59864007191129</c:v>
                </c:pt>
                <c:pt idx="13">
                  <c:v>608.36497470424104</c:v>
                </c:pt>
                <c:pt idx="14">
                  <c:v>617.25947610972446</c:v>
                </c:pt>
                <c:pt idx="15">
                  <c:v>626.28401812987511</c:v>
                </c:pt>
                <c:pt idx="16">
                  <c:v>635.44050200239985</c:v>
                </c:pt>
                <c:pt idx="17">
                  <c:v>644.73085676174389</c:v>
                </c:pt>
                <c:pt idx="18">
                  <c:v>654.15703964548698</c:v>
                </c:pt>
                <c:pt idx="19">
                  <c:v>663.72103650668532</c:v>
                </c:pt>
                <c:pt idx="20">
                  <c:v>673.42486223223375</c:v>
                </c:pt>
                <c:pt idx="21">
                  <c:v>683.2705611673581</c:v>
                </c:pt>
                <c:pt idx="22">
                  <c:v>693.26020754628325</c:v>
                </c:pt>
                <c:pt idx="23">
                  <c:v>703.39590592928812</c:v>
                </c:pt>
                <c:pt idx="24">
                  <c:v>713.67979164598523</c:v>
                </c:pt>
                <c:pt idx="25">
                  <c:v>724.11403124524281</c:v>
                </c:pt>
                <c:pt idx="26">
                  <c:v>734.70082295160785</c:v>
                </c:pt>
                <c:pt idx="27">
                  <c:v>745.44239712840829</c:v>
                </c:pt>
                <c:pt idx="28">
                  <c:v>756.34101674764156</c:v>
                </c:pt>
                <c:pt idx="29">
                  <c:v>767.39897786671747</c:v>
                </c:pt>
                <c:pt idx="30">
                  <c:v>778.61861011218127</c:v>
                </c:pt>
                <c:pt idx="31">
                  <c:v>790.00227717050461</c:v>
                </c:pt>
                <c:pt idx="32">
                  <c:v>801.5523772860563</c:v>
                </c:pt>
                <c:pt idx="33">
                  <c:v>813.27134376634285</c:v>
                </c:pt>
                <c:pt idx="34">
                  <c:v>825.16164549465361</c:v>
                </c:pt>
                <c:pt idx="35">
                  <c:v>837.22578745018245</c:v>
                </c:pt>
                <c:pt idx="36">
                  <c:v>849.46631123576583</c:v>
                </c:pt>
                <c:pt idx="37">
                  <c:v>861.88579561333131</c:v>
                </c:pt>
                <c:pt idx="38">
                  <c:v>874.48685704718002</c:v>
                </c:pt>
                <c:pt idx="39">
                  <c:v>887.27215025519922</c:v>
                </c:pt>
                <c:pt idx="40">
                  <c:v>900.24436876815412</c:v>
                </c:pt>
                <c:pt idx="41">
                  <c:v>913.40624549713596</c:v>
                </c:pt>
                <c:pt idx="42">
                  <c:v>926.76055330932024</c:v>
                </c:pt>
                <c:pt idx="43">
                  <c:v>940.31010561213611</c:v>
                </c:pt>
                <c:pt idx="44">
                  <c:v>954.05775694598299</c:v>
                </c:pt>
                <c:pt idx="45">
                  <c:v>968.00640358559895</c:v>
                </c:pt>
                <c:pt idx="46">
                  <c:v>982.15898415024333</c:v>
                </c:pt>
                <c:pt idx="47">
                  <c:v>996.51848022277784</c:v>
                </c:pt>
                <c:pt idx="48">
                  <c:v>1011.0879169778134</c:v>
                </c:pt>
                <c:pt idx="49">
                  <c:v>1025.870363819012</c:v>
                </c:pt>
                <c:pt idx="50">
                  <c:v>1040.8689350258242</c:v>
                </c:pt>
                <c:pt idx="51">
                  <c:v>1056.08679040945</c:v>
                </c:pt>
                <c:pt idx="52">
                  <c:v>1071.5271359786143</c:v>
                </c:pt>
                <c:pt idx="53">
                  <c:v>1087.1932246149784</c:v>
                </c:pt>
                <c:pt idx="54">
                  <c:v>1103.0883567584285</c:v>
                </c:pt>
                <c:pt idx="55">
                  <c:v>1119.2158811023978</c:v>
                </c:pt>
                <c:pt idx="56">
                  <c:v>1135.579195299347</c:v>
                </c:pt>
                <c:pt idx="57">
                  <c:v>1152.1817466765683</c:v>
                </c:pt>
                <c:pt idx="58">
                  <c:v>1169.0270329624352</c:v>
                </c:pt>
                <c:pt idx="59">
                  <c:v>1186.1186030232989</c:v>
                </c:pt>
                <c:pt idx="60">
                  <c:v>1203.4600576111313</c:v>
                </c:pt>
                <c:pt idx="61">
                  <c:v>1221.0550501221153</c:v>
                </c:pt>
                <c:pt idx="62">
                  <c:v>1238.9072873663185</c:v>
                </c:pt>
                <c:pt idx="63">
                  <c:v>1257.0205303486284</c:v>
                </c:pt>
                <c:pt idx="64">
                  <c:v>1275.3985950610866</c:v>
                </c:pt>
                <c:pt idx="65">
                  <c:v>1294.0453532868355</c:v>
                </c:pt>
                <c:pt idx="66">
                  <c:v>1312.9647334157862</c:v>
                </c:pt>
                <c:pt idx="67">
                  <c:v>1332.1607212722452</c:v>
                </c:pt>
                <c:pt idx="68">
                  <c:v>1351.6373609546106</c:v>
                </c:pt>
                <c:pt idx="69">
                  <c:v>1371.3987556873708</c:v>
                </c:pt>
                <c:pt idx="70">
                  <c:v>1391.4490686855338</c:v>
                </c:pt>
                <c:pt idx="71">
                  <c:v>1411.792524031727</c:v>
                </c:pt>
                <c:pt idx="72">
                  <c:v>1432.4334075660822</c:v>
                </c:pt>
                <c:pt idx="73">
                  <c:v>1453.3760677891705</c:v>
                </c:pt>
                <c:pt idx="74">
                  <c:v>1474.6249167781041</c:v>
                </c:pt>
                <c:pt idx="75">
                  <c:v>1496.1844311160585</c:v>
                </c:pt>
                <c:pt idx="76">
                  <c:v>1518.0591528353584</c:v>
                </c:pt>
                <c:pt idx="77">
                  <c:v>1540.253690374386</c:v>
                </c:pt>
                <c:pt idx="78">
                  <c:v>1562.7727195484028</c:v>
                </c:pt>
                <c:pt idx="79">
                  <c:v>1585.6209845347821</c:v>
                </c:pt>
                <c:pt idx="80">
                  <c:v>1608.8032988722666</c:v>
                </c:pt>
                <c:pt idx="81">
                  <c:v>1632.3245464751919</c:v>
                </c:pt>
                <c:pt idx="82">
                  <c:v>1656.1896826623777</c:v>
                </c:pt>
                <c:pt idx="83">
                  <c:v>1680.4037352010682</c:v>
                </c:pt>
                <c:pt idx="84">
                  <c:v>1704.9718053661752</c:v>
                </c:pt>
                <c:pt idx="85">
                  <c:v>1729.8990690149603</c:v>
                </c:pt>
                <c:pt idx="86">
                  <c:v>1755.1907776774769</c:v>
                </c:pt>
                <c:pt idx="87">
                  <c:v>1780.8522596629143</c:v>
                </c:pt>
                <c:pt idx="88">
                  <c:v>1806.888921182149</c:v>
                </c:pt>
                <c:pt idx="89">
                  <c:v>1833.3062474866756</c:v>
                </c:pt>
                <c:pt idx="90">
                  <c:v>1860.1098040242314</c:v>
                </c:pt>
                <c:pt idx="91">
                  <c:v>1887.305237611266</c:v>
                </c:pt>
                <c:pt idx="92">
                  <c:v>1914.8982776226037</c:v>
                </c:pt>
                <c:pt idx="93">
                  <c:v>1942.8947371984602</c:v>
                </c:pt>
                <c:pt idx="94">
                  <c:v>1971.3005144691181</c:v>
                </c:pt>
                <c:pt idx="95">
                  <c:v>2000.1215937975276</c:v>
                </c:pt>
                <c:pt idx="96">
                  <c:v>2029.3640470400401</c:v>
                </c:pt>
                <c:pt idx="97">
                  <c:v>2059.0340348255982</c:v>
                </c:pt>
                <c:pt idx="98">
                  <c:v>2089.13780785362</c:v>
                </c:pt>
                <c:pt idx="99">
                  <c:v>2119.681708210866</c:v>
                </c:pt>
                <c:pt idx="100">
                  <c:v>2150.6721707075353</c:v>
                </c:pt>
                <c:pt idx="101">
                  <c:v>2182.1157242329386</c:v>
                </c:pt>
                <c:pt idx="102">
                  <c:v>2214.0189931309455</c:v>
                </c:pt>
                <c:pt idx="103">
                  <c:v>2246.3886985955724</c:v>
                </c:pt>
                <c:pt idx="104">
                  <c:v>2279.2316600869603</c:v>
                </c:pt>
                <c:pt idx="105">
                  <c:v>2312.5547967680131</c:v>
                </c:pt>
                <c:pt idx="106">
                  <c:v>2346.3651289622894</c:v>
                </c:pt>
                <c:pt idx="107">
                  <c:v>2380.6697796326839</c:v>
                </c:pt>
                <c:pt idx="108">
                  <c:v>2415.4759758822797</c:v>
                </c:pt>
                <c:pt idx="109">
                  <c:v>2450.7910504768397</c:v>
                </c:pt>
                <c:pt idx="110">
                  <c:v>2486.6224433896405</c:v>
                </c:pt>
                <c:pt idx="111">
                  <c:v>2522.9777033688792</c:v>
                </c:pt>
                <c:pt idx="112">
                  <c:v>2559.8644895280108</c:v>
                </c:pt>
                <c:pt idx="113">
                  <c:v>2597.2905729592981</c:v>
                </c:pt>
                <c:pt idx="114">
                  <c:v>2635.2638383710155</c:v>
                </c:pt>
                <c:pt idx="115">
                  <c:v>2673.7922857485246</c:v>
                </c:pt>
                <c:pt idx="116">
                  <c:v>2712.8840320396789</c:v>
                </c:pt>
                <c:pt idx="117">
                  <c:v>2752.5473128648468</c:v>
                </c:pt>
                <c:pt idx="118">
                  <c:v>2792.7904842519588</c:v>
                </c:pt>
                <c:pt idx="119">
                  <c:v>2833.6220243968796</c:v>
                </c:pt>
                <c:pt idx="120">
                  <c:v>2875.0505354495767</c:v>
                </c:pt>
                <c:pt idx="121">
                  <c:v>2917.0847453263464</c:v>
                </c:pt>
                <c:pt idx="122">
                  <c:v>2959.7335095485714</c:v>
                </c:pt>
                <c:pt idx="123">
                  <c:v>3003.0058131083483</c:v>
                </c:pt>
                <c:pt idx="124">
                  <c:v>3046.910772361392</c:v>
                </c:pt>
                <c:pt idx="125">
                  <c:v>3091.4576369476181</c:v>
                </c:pt>
                <c:pt idx="126">
                  <c:v>3136.6557917398013</c:v>
                </c:pt>
                <c:pt idx="127">
                  <c:v>3182.5147588207196</c:v>
                </c:pt>
                <c:pt idx="128">
                  <c:v>3229.0441994892417</c:v>
                </c:pt>
                <c:pt idx="129">
                  <c:v>3276.2539162956477</c:v>
                </c:pt>
                <c:pt idx="130">
                  <c:v>3324.1538551068538</c:v>
                </c:pt>
                <c:pt idx="131">
                  <c:v>3372.754107201687</c:v>
                </c:pt>
                <c:pt idx="132">
                  <c:v>3422.0649113968057</c:v>
                </c:pt>
                <c:pt idx="133">
                  <c:v>3472.096656204063</c:v>
                </c:pt>
                <c:pt idx="134">
                  <c:v>3522.859882018628</c:v>
                </c:pt>
                <c:pt idx="135">
                  <c:v>3574.3652833398842</c:v>
                </c:pt>
                <c:pt idx="136">
                  <c:v>3626.6237110244097</c:v>
                </c:pt>
                <c:pt idx="137">
                  <c:v>3679.6461745719703</c:v>
                </c:pt>
                <c:pt idx="138">
                  <c:v>3733.4438444449361</c:v>
                </c:pt>
                <c:pt idx="139">
                  <c:v>3788.0280544216116</c:v>
                </c:pt>
                <c:pt idx="140">
                  <c:v>3843.4103039839592</c:v>
                </c:pt>
                <c:pt idx="141">
                  <c:v>3899.6022607402806</c:v>
                </c:pt>
                <c:pt idx="142">
                  <c:v>3956.615762883202</c:v>
                </c:pt>
                <c:pt idx="143">
                  <c:v>4014.4628216837741</c:v>
                </c:pt>
                <c:pt idx="144">
                  <c:v>4073.1556240218579</c:v>
                </c:pt>
                <c:pt idx="145">
                  <c:v>4132.7065349536224</c:v>
                </c:pt>
                <c:pt idx="146">
                  <c:v>4193.1281003165332</c:v>
                </c:pt>
                <c:pt idx="147">
                  <c:v>4254.4330493724374</c:v>
                </c:pt>
                <c:pt idx="148">
                  <c:v>4316.6342974892887</c:v>
                </c:pt>
                <c:pt idx="149">
                  <c:v>4379.7449488620841</c:v>
                </c:pt>
                <c:pt idx="150">
                  <c:v>4443.7782992735765</c:v>
                </c:pt>
                <c:pt idx="151">
                  <c:v>4508.7478388953523</c:v>
                </c:pt>
                <c:pt idx="152">
                  <c:v>4574.667255129857</c:v>
                </c:pt>
                <c:pt idx="153">
                  <c:v>4641.5504354940131</c:v>
                </c:pt>
                <c:pt idx="154">
                  <c:v>4709.4114705448756</c:v>
                </c:pt>
                <c:pt idx="155">
                  <c:v>4778.2646568482578</c:v>
                </c:pt>
                <c:pt idx="156">
                  <c:v>4848.1244999905639</c:v>
                </c:pt>
                <c:pt idx="157">
                  <c:v>4919.0057176347773</c:v>
                </c:pt>
                <c:pt idx="158">
                  <c:v>4990.9232426210838</c:v>
                </c:pt>
                <c:pt idx="159">
                  <c:v>5063.8922261128391</c:v>
                </c:pt>
                <c:pt idx="160">
                  <c:v>5137.9280407885226</c:v>
                </c:pt>
                <c:pt idx="161">
                  <c:v>5213.0462840802456</c:v>
                </c:pt>
                <c:pt idx="162">
                  <c:v>5289.2627814602047</c:v>
                </c:pt>
                <c:pt idx="163">
                  <c:v>5366.5935897739855</c:v>
                </c:pt>
                <c:pt idx="164">
                  <c:v>5445.0550006238</c:v>
                </c:pt>
                <c:pt idx="165">
                  <c:v>5524.6635438005742</c:v>
                </c:pt>
                <c:pt idx="166">
                  <c:v>5605.4359907664038</c:v>
                </c:pt>
                <c:pt idx="167">
                  <c:v>5687.3893581877519</c:v>
                </c:pt>
                <c:pt idx="168">
                  <c:v>5770.5409115205657</c:v>
                </c:pt>
                <c:pt idx="169">
                  <c:v>5854.9081686475483</c:v>
                </c:pt>
                <c:pt idx="170">
                  <c:v>5940.5089035687724</c:v>
                </c:pt>
                <c:pt idx="171">
                  <c:v>6027.3611501461992</c:v>
                </c:pt>
                <c:pt idx="172">
                  <c:v>6115.4832059029395</c:v>
                </c:pt>
                <c:pt idx="173">
                  <c:v>6204.8936358780729</c:v>
                </c:pt>
                <c:pt idx="174">
                  <c:v>6295.6112765378211</c:v>
                </c:pt>
                <c:pt idx="175">
                  <c:v>6387.6552397439036</c:v>
                </c:pt>
                <c:pt idx="176">
                  <c:v>6481.0449167799134</c:v>
                </c:pt>
                <c:pt idx="177">
                  <c:v>6575.799982436547</c:v>
                </c:pt>
                <c:pt idx="178">
                  <c:v>6671.9403991566332</c:v>
                </c:pt>
                <c:pt idx="179">
                  <c:v>6769.4864212405755</c:v>
                </c:pt>
                <c:pt idx="180">
                  <c:v>6868.4585991135718</c:v>
                </c:pt>
                <c:pt idx="181">
                  <c:v>6968.8777836549307</c:v>
                </c:pt>
                <c:pt idx="182">
                  <c:v>7070.7651305908703</c:v>
                </c:pt>
                <c:pt idx="183">
                  <c:v>7174.1421049514702</c:v>
                </c:pt>
                <c:pt idx="184">
                  <c:v>7279.0304855928025</c:v>
                </c:pt>
                <c:pt idx="185">
                  <c:v>7385.4523697851673</c:v>
                </c:pt>
                <c:pt idx="186">
                  <c:v>7493.430177868423</c:v>
                </c:pt>
                <c:pt idx="187">
                  <c:v>7602.9866579753671</c:v>
                </c:pt>
                <c:pt idx="188">
                  <c:v>7714.1448908240045</c:v>
                </c:pt>
                <c:pt idx="189">
                  <c:v>7826.9282945807672</c:v>
                </c:pt>
                <c:pt idx="190">
                  <c:v>7941.3606297930419</c:v>
                </c:pt>
                <c:pt idx="191">
                  <c:v>8057.4660043956765</c:v>
                </c:pt>
                <c:pt idx="192">
                  <c:v>8175.2688787895695</c:v>
                </c:pt>
                <c:pt idx="193">
                  <c:v>8294.7940709950453</c:v>
                </c:pt>
                <c:pt idx="194">
                  <c:v>8416.0667618802054</c:v>
                </c:pt>
                <c:pt idx="195">
                  <c:v>8539.1125004659643</c:v>
                </c:pt>
                <c:pt idx="196">
                  <c:v>8663.9572093085553</c:v>
                </c:pt>
                <c:pt idx="197">
                  <c:v>8790.6271899607309</c:v>
                </c:pt>
                <c:pt idx="198">
                  <c:v>8919.1491285128359</c:v>
                </c:pt>
                <c:pt idx="199">
                  <c:v>9049.5501012148652</c:v>
                </c:pt>
                <c:pt idx="200">
                  <c:v>9181.8575801807365</c:v>
                </c:pt>
                <c:pt idx="201">
                  <c:v>9316.099439175945</c:v>
                </c:pt>
                <c:pt idx="202">
                  <c:v>9452.3039594898455</c:v>
                </c:pt>
                <c:pt idx="203">
                  <c:v>9590.4998358938537</c:v>
                </c:pt>
                <c:pt idx="204">
                  <c:v>9730.7161826865195</c:v>
                </c:pt>
                <c:pt idx="205">
                  <c:v>9872.9825398273915</c:v>
                </c:pt>
                <c:pt idx="206">
                  <c:v>10017.328879160152</c:v>
                </c:pt>
                <c:pt idx="207">
                  <c:v>10163.785610726905</c:v>
                </c:pt>
                <c:pt idx="208">
                  <c:v>10312.383589174953</c:v>
                </c:pt>
                <c:pt idx="209">
                  <c:v>10463.15412025689</c:v>
                </c:pt>
                <c:pt idx="210">
                  <c:v>10616.128967425999</c:v>
                </c:pt>
                <c:pt idx="211">
                  <c:v>10771.340358527985</c:v>
                </c:pt>
                <c:pt idx="212">
                  <c:v>10928.820992590539</c:v>
                </c:pt>
                <c:pt idx="213">
                  <c:v>11088.604046712162</c:v>
                </c:pt>
                <c:pt idx="214">
                  <c:v>11250.723183051819</c:v>
                </c:pt>
                <c:pt idx="215">
                  <c:v>11415.212555920227</c:v>
                </c:pt>
                <c:pt idx="216">
                  <c:v>11582.10681897653</c:v>
                </c:pt>
                <c:pt idx="217">
                  <c:v>11751.441132527243</c:v>
                </c:pt>
                <c:pt idx="218">
                  <c:v>11923.251170934764</c:v>
                </c:pt>
                <c:pt idx="219">
                  <c:v>12097.573130132674</c:v>
                </c:pt>
                <c:pt idx="220">
                  <c:v>12274.443735251269</c:v>
                </c:pt>
                <c:pt idx="221">
                  <c:v>12453.900248354776</c:v>
                </c:pt>
                <c:pt idx="222">
                  <c:v>12635.980476291305</c:v>
                </c:pt>
                <c:pt idx="223">
                  <c:v>12820.722778657873</c:v>
                </c:pt>
                <c:pt idx="224">
                  <c:v>13008.166075881767</c:v>
                </c:pt>
                <c:pt idx="225">
                  <c:v>13198.349857420058</c:v>
                </c:pt>
                <c:pt idx="226">
                  <c:v>13391.314190079</c:v>
                </c:pt>
                <c:pt idx="227">
                  <c:v>13587.099726455177</c:v>
                </c:pt>
                <c:pt idx="228">
                  <c:v>13785.747713499728</c:v>
                </c:pt>
                <c:pt idx="229">
                  <c:v>13987.300001208216</c:v>
                </c:pt>
                <c:pt idx="230">
                  <c:v>14191.799051437323</c:v>
                </c:pt>
                <c:pt idx="231">
                  <c:v>14399.287946850374</c:v>
                </c:pt>
                <c:pt idx="232">
                  <c:v>14609.810399993699</c:v>
                </c:pt>
                <c:pt idx="233">
                  <c:v>14823.410762505977</c:v>
                </c:pt>
                <c:pt idx="234">
                  <c:v>15040.13403446172</c:v>
                </c:pt>
                <c:pt idx="235">
                  <c:v>15260.025873851753</c:v>
                </c:pt>
                <c:pt idx="236">
                  <c:v>15483.132606202153</c:v>
                </c:pt>
                <c:pt idx="237">
                  <c:v>15709.501234333828</c:v>
                </c:pt>
                <c:pt idx="238">
                  <c:v>15939.179448264777</c:v>
                </c:pt>
                <c:pt idx="239">
                  <c:v>16172.215635257286</c:v>
                </c:pt>
                <c:pt idx="240">
                  <c:v>16408.658890011582</c:v>
                </c:pt>
                <c:pt idx="241">
                  <c:v>16648.559025009079</c:v>
                </c:pt>
                <c:pt idx="242">
                  <c:v>16891.966581006556</c:v>
                </c:pt>
                <c:pt idx="243">
                  <c:v>17138.932837683238</c:v>
                </c:pt>
                <c:pt idx="244">
                  <c:v>17389.509824445828</c:v>
                </c:pt>
                <c:pt idx="245">
                  <c:v>17643.750331387218</c:v>
                </c:pt>
                <c:pt idx="246">
                  <c:v>17901.70792040987</c:v>
                </c:pt>
                <c:pt idx="247">
                  <c:v>18163.436936509224</c:v>
                </c:pt>
                <c:pt idx="248">
                  <c:v>18428.992519222942</c:v>
                </c:pt>
                <c:pt idx="249">
                  <c:v>18698.430614247351</c:v>
                </c:pt>
                <c:pt idx="250">
                  <c:v>18971.807985223746</c:v>
                </c:pt>
                <c:pt idx="251">
                  <c:v>19249.182225697008</c:v>
                </c:pt>
                <c:pt idx="252">
                  <c:v>19530.611771249227</c:v>
                </c:pt>
                <c:pt idx="253">
                  <c:v>19816.155911810227</c:v>
                </c:pt>
                <c:pt idx="254">
                  <c:v>20105.874804148745</c:v>
                </c:pt>
                <c:pt idx="255">
                  <c:v>20399.829484545866</c:v>
                </c:pt>
                <c:pt idx="256">
                  <c:v>20698.081881653638</c:v>
                </c:pt>
                <c:pt idx="257">
                  <c:v>21000.694829541815</c:v>
                </c:pt>
                <c:pt idx="258">
                  <c:v>21307.732080935701</c:v>
                </c:pt>
                <c:pt idx="259">
                  <c:v>21619.258320646815</c:v>
                </c:pt>
                <c:pt idx="260">
                  <c:v>21935.33917920051</c:v>
                </c:pt>
                <c:pt idx="261">
                  <c:v>22256.041246662593</c:v>
                </c:pt>
                <c:pt idx="262">
                  <c:v>22581.432086668112</c:v>
                </c:pt>
                <c:pt idx="263">
                  <c:v>22911.58025065525</c:v>
                </c:pt>
                <c:pt idx="264">
                  <c:v>23246.555292307523</c:v>
                </c:pt>
                <c:pt idx="265">
                  <c:v>23586.427782206552</c:v>
                </c:pt>
                <c:pt idx="266">
                  <c:v>23931.269322699816</c:v>
                </c:pt>
                <c:pt idx="267">
                  <c:v>24281.15256298539</c:v>
                </c:pt>
                <c:pt idx="268">
                  <c:v>24636.151214416452</c:v>
                </c:pt>
                <c:pt idx="269">
                  <c:v>24996.340066032866</c:v>
                </c:pt>
                <c:pt idx="270">
                  <c:v>25361.795000313632</c:v>
                </c:pt>
                <c:pt idx="271">
                  <c:v>25732.593009166052</c:v>
                </c:pt>
                <c:pt idx="272">
                  <c:v>26108.812210144948</c:v>
                </c:pt>
                <c:pt idx="273">
                  <c:v>26490.531862910211</c:v>
                </c:pt>
                <c:pt idx="274">
                  <c:v>26877.832385924739</c:v>
                </c:pt>
                <c:pt idx="275">
                  <c:v>27270.795373396519</c:v>
                </c:pt>
                <c:pt idx="276">
                  <c:v>27669.503612468357</c:v>
                </c:pt>
                <c:pt idx="277">
                  <c:v>28074.041100659255</c:v>
                </c:pt>
                <c:pt idx="278">
                  <c:v>28484.493063560021</c:v>
                </c:pt>
                <c:pt idx="279">
                  <c:v>28900.945972788515</c:v>
                </c:pt>
                <c:pt idx="280">
                  <c:v>29323.487564206982</c:v>
                </c:pt>
                <c:pt idx="281">
                  <c:v>29752.206856405486</c:v>
                </c:pt>
                <c:pt idx="282">
                  <c:v>30187.194169455794</c:v>
                </c:pt>
                <c:pt idx="283">
                  <c:v>30628.541143939943</c:v>
                </c:pt>
                <c:pt idx="284">
                  <c:v>31076.340760256018</c:v>
                </c:pt>
                <c:pt idx="285">
                  <c:v>31530.687358206982</c:v>
                </c:pt>
                <c:pt idx="286">
                  <c:v>31991.676656875581</c:v>
                </c:pt>
                <c:pt idx="287">
                  <c:v>32459.405774789881</c:v>
                </c:pt>
                <c:pt idx="288">
                  <c:v>32933.973250383562</c:v>
                </c:pt>
                <c:pt idx="289">
                  <c:v>33415.479062755745</c:v>
                </c:pt>
                <c:pt idx="290">
                  <c:v>33904.024652733358</c:v>
                </c:pt>
                <c:pt idx="291">
                  <c:v>34399.712944242689</c:v>
                </c:pt>
                <c:pt idx="292">
                  <c:v>34902.648365992703</c:v>
                </c:pt>
                <c:pt idx="293">
                  <c:v>35412.936873475235</c:v>
                </c:pt>
                <c:pt idx="294">
                  <c:v>35930.685971287006</c:v>
                </c:pt>
                <c:pt idx="295">
                  <c:v>36456.004735778639</c:v>
                </c:pt>
                <c:pt idx="296">
                  <c:v>36989.003838033583</c:v>
                </c:pt>
                <c:pt idx="297">
                  <c:v>37529.795567183115</c:v>
                </c:pt>
                <c:pt idx="298">
                  <c:v>38078.49385406611</c:v>
                </c:pt>
                <c:pt idx="299">
                  <c:v>38635.214295226222</c:v>
                </c:pt>
                <c:pt idx="300">
                  <c:v>39200.074177268456</c:v>
                </c:pt>
                <c:pt idx="301">
                  <c:v>39773.192501567537</c:v>
                </c:pt>
                <c:pt idx="302">
                  <c:v>40354.690009338767</c:v>
                </c:pt>
                <c:pt idx="303">
                  <c:v>40944.689207074356</c:v>
                </c:pt>
                <c:pt idx="304">
                  <c:v>41543.31439235303</c:v>
                </c:pt>
                <c:pt idx="305">
                  <c:v>42150.691680026248</c:v>
                </c:pt>
                <c:pt idx="306">
                  <c:v>42766.949028787036</c:v>
                </c:pt>
                <c:pt idx="307">
                  <c:v>43392.216268127515</c:v>
                </c:pt>
                <c:pt idx="308">
                  <c:v>44026.62512569128</c:v>
                </c:pt>
                <c:pt idx="309">
                  <c:v>44670.309255024258</c:v>
                </c:pt>
                <c:pt idx="310">
                  <c:v>45323.404263732518</c:v>
                </c:pt>
                <c:pt idx="311">
                  <c:v>45986.04774205081</c:v>
                </c:pt>
                <c:pt idx="312">
                  <c:v>46658.379291830075</c:v>
                </c:pt>
                <c:pt idx="313">
                  <c:v>47340.540555947046</c:v>
                </c:pt>
                <c:pt idx="314">
                  <c:v>48032.675248145591</c:v>
                </c:pt>
                <c:pt idx="315">
                  <c:v>48734.929183312524</c:v>
                </c:pt>
                <c:pt idx="316">
                  <c:v>49447.450308197826</c:v>
                </c:pt>
                <c:pt idx="317">
                  <c:v>50170.388732583087</c:v>
                </c:pt>
                <c:pt idx="318">
                  <c:v>50903.896760905453</c:v>
                </c:pt>
                <c:pt idx="319">
                  <c:v>51648.128924344092</c:v>
                </c:pt>
                <c:pt idx="320">
                  <c:v>52403.242013376752</c:v>
                </c:pt>
                <c:pt idx="321">
                  <c:v>53169.395110810568</c:v>
                </c:pt>
                <c:pt idx="322">
                  <c:v>53946.749625297212</c:v>
                </c:pt>
                <c:pt idx="323">
                  <c:v>54735.469325336999</c:v>
                </c:pt>
                <c:pt idx="324">
                  <c:v>55535.720373781587</c:v>
                </c:pt>
                <c:pt idx="325">
                  <c:v>56347.671362839181</c:v>
                </c:pt>
                <c:pt idx="326">
                  <c:v>57171.49334959207</c:v>
                </c:pt>
                <c:pt idx="327">
                  <c:v>58007.359892038636</c:v>
                </c:pt>
                <c:pt idx="328">
                  <c:v>58855.447085649648</c:v>
                </c:pt>
                <c:pt idx="329">
                  <c:v>59715.933600472643</c:v>
                </c:pt>
                <c:pt idx="330">
                  <c:v>60589.000718771837</c:v>
                </c:pt>
                <c:pt idx="331">
                  <c:v>61474.832373219142</c:v>
                </c:pt>
                <c:pt idx="332">
                  <c:v>62373.615185643946</c:v>
                </c:pt>
                <c:pt idx="333">
                  <c:v>63285.538506350465</c:v>
                </c:pt>
                <c:pt idx="334">
                  <c:v>64210.794454007868</c:v>
                </c:pt>
                <c:pt idx="335">
                  <c:v>65149.577956125395</c:v>
                </c:pt>
                <c:pt idx="336">
                  <c:v>66102.086790117828</c:v>
                </c:pt>
                <c:pt idx="337">
                  <c:v>67068.521624973277</c:v>
                </c:pt>
                <c:pt idx="338">
                  <c:v>68049.086063527604</c:v>
                </c:pt>
                <c:pt idx="339">
                  <c:v>69043.986685359545</c:v>
                </c:pt>
                <c:pt idx="340">
                  <c:v>70053.433090310282</c:v>
                </c:pt>
                <c:pt idx="341">
                  <c:v>71077.637942641872</c:v>
                </c:pt>
                <c:pt idx="342">
                  <c:v>72116.81701583993</c:v>
                </c:pt>
                <c:pt idx="343">
                  <c:v>73171.189238071063</c:v>
                </c:pt>
                <c:pt idx="344">
                  <c:v>74240.97673830537</c:v>
                </c:pt>
                <c:pt idx="345">
                  <c:v>75326.404893113766</c:v>
                </c:pt>
                <c:pt idx="346">
                  <c:v>76427.702374149012</c:v>
                </c:pt>
                <c:pt idx="347">
                  <c:v>77545.101196320436</c:v>
                </c:pt>
                <c:pt idx="348">
                  <c:v>78678.836766673237</c:v>
                </c:pt>
                <c:pt idx="349">
                  <c:v>79829.147933984015</c:v>
                </c:pt>
                <c:pt idx="350">
                  <c:v>80996.277039078675</c:v>
                </c:pt>
                <c:pt idx="351">
                  <c:v>82180.46996588746</c:v>
                </c:pt>
                <c:pt idx="352">
                  <c:v>83381.976193247567</c:v>
                </c:pt>
                <c:pt idx="353">
                  <c:v>84601.048847458529</c:v>
                </c:pt>
                <c:pt idx="354">
                  <c:v>85837.944755617718</c:v>
                </c:pt>
                <c:pt idx="355">
                  <c:v>87092.924499716028</c:v>
                </c:pt>
                <c:pt idx="356">
                  <c:v>88366.252471542684</c:v>
                </c:pt>
                <c:pt idx="357">
                  <c:v>89658.196928383899</c:v>
                </c:pt>
                <c:pt idx="358">
                  <c:v>90969.030049538283</c:v>
                </c:pt>
                <c:pt idx="359">
                  <c:v>92299.027993658252</c:v>
                </c:pt>
                <c:pt idx="360">
                  <c:v>93648.470956927966</c:v>
                </c:pt>
                <c:pt idx="361">
                  <c:v>95017.643232094968</c:v>
                </c:pt>
                <c:pt idx="362">
                  <c:v>96406.833268363102</c:v>
                </c:pt>
                <c:pt idx="363">
                  <c:v>97816.333732160667</c:v>
                </c:pt>
                <c:pt idx="364">
                  <c:v>99246.441568797469</c:v>
                </c:pt>
                <c:pt idx="365">
                  <c:v>100697.45806502509</c:v>
                </c:pt>
                <c:pt idx="366">
                  <c:v>102169.68891250847</c:v>
                </c:pt>
                <c:pt idx="367">
                  <c:v>103663.44427222812</c:v>
                </c:pt>
                <c:pt idx="368">
                  <c:v>105179.03883982284</c:v>
                </c:pt>
                <c:pt idx="369">
                  <c:v>106716.79191188794</c:v>
                </c:pt>
                <c:pt idx="370">
                  <c:v>108277.02745324264</c:v>
                </c:pt>
                <c:pt idx="371">
                  <c:v>109860.074165182</c:v>
                </c:pt>
                <c:pt idx="372">
                  <c:v>111466.26555472382</c:v>
                </c:pt>
                <c:pt idx="373">
                  <c:v>113095.94000487179</c:v>
                </c:pt>
                <c:pt idx="374">
                  <c:v>114749.44084590378</c:v>
                </c:pt>
                <c:pt idx="375">
                  <c:v>116427.11642770187</c:v>
                </c:pt>
                <c:pt idx="376">
                  <c:v>118129.32019314046</c:v>
                </c:pt>
                <c:pt idx="377">
                  <c:v>119856.41075254942</c:v>
                </c:pt>
                <c:pt idx="378">
                  <c:v>121608.75195926186</c:v>
                </c:pt>
                <c:pt idx="379">
                  <c:v>123386.71298626979</c:v>
                </c:pt>
                <c:pt idx="380">
                  <c:v>125190.66840399614</c:v>
                </c:pt>
                <c:pt idx="381">
                  <c:v>127020.99825921858</c:v>
                </c:pt>
                <c:pt idx="382">
                  <c:v>128878.08815511841</c:v>
                </c:pt>
                <c:pt idx="383">
                  <c:v>130762.32933252829</c:v>
                </c:pt>
                <c:pt idx="384">
                  <c:v>132674.11875235493</c:v>
                </c:pt>
                <c:pt idx="385">
                  <c:v>134613.85917920622</c:v>
                </c:pt>
                <c:pt idx="386">
                  <c:v>136581.95926624528</c:v>
                </c:pt>
                <c:pt idx="387">
                  <c:v>138578.83364128298</c:v>
                </c:pt>
                <c:pt idx="388">
                  <c:v>140604.90299412847</c:v>
                </c:pt>
                <c:pt idx="389">
                  <c:v>142660.5941652171</c:v>
                </c:pt>
                <c:pt idx="390">
                  <c:v>144746.34023553709</c:v>
                </c:pt>
                <c:pt idx="391">
                  <c:v>146862.58061786604</c:v>
                </c:pt>
                <c:pt idx="392">
                  <c:v>149009.76114934497</c:v>
                </c:pt>
                <c:pt idx="393">
                  <c:v>151188.33418540447</c:v>
                </c:pt>
                <c:pt idx="394">
                  <c:v>153398.75869506435</c:v>
                </c:pt>
                <c:pt idx="395">
                  <c:v>155641.50035762621</c:v>
                </c:pt>
                <c:pt idx="396">
                  <c:v>157917.03166078139</c:v>
                </c:pt>
                <c:pt idx="397">
                  <c:v>160225.83200014924</c:v>
                </c:pt>
                <c:pt idx="398">
                  <c:v>162568.38778027587</c:v>
                </c:pt>
                <c:pt idx="399">
                  <c:v>164945.19251710657</c:v>
                </c:pt>
                <c:pt idx="400">
                  <c:v>167356.74694195596</c:v>
                </c:pt>
                <c:pt idx="401">
                  <c:v>169803.55910699873</c:v>
                </c:pt>
                <c:pt idx="402">
                  <c:v>172286.14449230567</c:v>
                </c:pt>
                <c:pt idx="403">
                  <c:v>174805.02611443918</c:v>
                </c:pt>
                <c:pt idx="404">
                  <c:v>177360.73463664073</c:v>
                </c:pt>
                <c:pt idx="405">
                  <c:v>179953.80848062754</c:v>
                </c:pt>
                <c:pt idx="406">
                  <c:v>182584.7939400243</c:v>
                </c:pt>
                <c:pt idx="407">
                  <c:v>185254.24529544867</c:v>
                </c:pt>
                <c:pt idx="408">
                  <c:v>187962.72493130065</c:v>
                </c:pt>
                <c:pt idx="409">
                  <c:v>190710.80345421861</c:v>
                </c:pt>
                <c:pt idx="410">
                  <c:v>193499.05981330501</c:v>
                </c:pt>
                <c:pt idx="411">
                  <c:v>196328.08142209463</c:v>
                </c:pt>
                <c:pt idx="412">
                  <c:v>199198.46428230737</c:v>
                </c:pt>
                <c:pt idx="413">
                  <c:v>202110.81310940874</c:v>
                </c:pt>
                <c:pt idx="414">
                  <c:v>205065.74146000759</c:v>
                </c:pt>
                <c:pt idx="415">
                  <c:v>208063.87186111981</c:v>
                </c:pt>
                <c:pt idx="416">
                  <c:v>211105.83594131505</c:v>
                </c:pt>
                <c:pt idx="417">
                  <c:v>214192.27456378625</c:v>
                </c:pt>
                <c:pt idx="418">
                  <c:v>217323.83796136285</c:v>
                </c:pt>
                <c:pt idx="419">
                  <c:v>220501.18587349774</c:v>
                </c:pt>
                <c:pt idx="420">
                  <c:v>223724.9876852571</c:v>
                </c:pt>
                <c:pt idx="421">
                  <c:v>226995.92256834445</c:v>
                </c:pt>
                <c:pt idx="422">
                  <c:v>230314.67962418057</c:v>
                </c:pt>
                <c:pt idx="423">
                  <c:v>233681.95802908303</c:v>
                </c:pt>
                <c:pt idx="424">
                  <c:v>237098.46718156405</c:v>
                </c:pt>
                <c:pt idx="425">
                  <c:v>240564.92685178097</c:v>
                </c:pt>
                <c:pt idx="426">
                  <c:v>244082.06733317254</c:v>
                </c:pt>
                <c:pt idx="427">
                  <c:v>247650.62959631693</c:v>
                </c:pt>
                <c:pt idx="428">
                  <c:v>251271.36544503059</c:v>
                </c:pt>
                <c:pt idx="429">
                  <c:v>254945.03767475623</c:v>
                </c:pt>
                <c:pt idx="430">
                  <c:v>258672.42023326346</c:v>
                </c:pt>
                <c:pt idx="431">
                  <c:v>262454.29838369979</c:v>
                </c:pt>
                <c:pt idx="432">
                  <c:v>266291.46887002455</c:v>
                </c:pt>
                <c:pt idx="433">
                  <c:v>270184.74008486496</c:v>
                </c:pt>
                <c:pt idx="434">
                  <c:v>274134.9322398121</c:v>
                </c:pt>
                <c:pt idx="435">
                  <c:v>278142.87753824855</c:v>
                </c:pt>
                <c:pt idx="436">
                  <c:v>282209.42035063141</c:v>
                </c:pt>
                <c:pt idx="437">
                  <c:v>286335.41739240685</c:v>
                </c:pt>
                <c:pt idx="438">
                  <c:v>290521.73790448939</c:v>
                </c:pt>
                <c:pt idx="439">
                  <c:v>294769.26383638749</c:v>
                </c:pt>
                <c:pt idx="440">
                  <c:v>299078.89003201266</c:v>
                </c:pt>
                <c:pt idx="441">
                  <c:v>303451.52441819437</c:v>
                </c:pt>
                <c:pt idx="442">
                  <c:v>307888.08819595957</c:v>
                </c:pt>
                <c:pt idx="443">
                  <c:v>312389.51603460539</c:v>
                </c:pt>
                <c:pt idx="444">
                  <c:v>316956.75626860978</c:v>
                </c:pt>
                <c:pt idx="445">
                  <c:v>321590.77109742037</c:v>
                </c:pt>
                <c:pt idx="446">
                  <c:v>326292.53678816813</c:v>
                </c:pt>
                <c:pt idx="447">
                  <c:v>331063.04388133576</c:v>
                </c:pt>
                <c:pt idx="448">
                  <c:v>335903.29739944392</c:v>
                </c:pt>
                <c:pt idx="449">
                  <c:v>340814.31705878332</c:v>
                </c:pt>
                <c:pt idx="450">
                  <c:v>345797.13748424011</c:v>
                </c:pt>
                <c:pt idx="451">
                  <c:v>350852.80842726369</c:v>
                </c:pt>
                <c:pt idx="452">
                  <c:v>355982.39498702815</c:v>
                </c:pt>
                <c:pt idx="453">
                  <c:v>361186.97783481452</c:v>
                </c:pt>
                <c:pt idx="454">
                  <c:v>366467.65344168368</c:v>
                </c:pt>
                <c:pt idx="455">
                  <c:v>371825.53430947382</c:v>
                </c:pt>
                <c:pt idx="456">
                  <c:v>377261.74920517561</c:v>
                </c:pt>
                <c:pt idx="457">
                  <c:v>382777.4433987338</c:v>
                </c:pt>
                <c:pt idx="458">
                  <c:v>388373.77890432929</c:v>
                </c:pt>
                <c:pt idx="459">
                  <c:v>394051.93472517852</c:v>
                </c:pt>
                <c:pt idx="460">
                  <c:v>399813.10710192536</c:v>
                </c:pt>
                <c:pt idx="461">
                  <c:v>405658.50976465724</c:v>
                </c:pt>
                <c:pt idx="462">
                  <c:v>411589.37418860412</c:v>
                </c:pt>
                <c:pt idx="463">
                  <c:v>417606.94985356857</c:v>
                </c:pt>
                <c:pt idx="464">
                  <c:v>423712.50450720021</c:v>
                </c:pt>
                <c:pt idx="465">
                  <c:v>429907.32443202019</c:v>
                </c:pt>
                <c:pt idx="466">
                  <c:v>436192.71471644181</c:v>
                </c:pt>
                <c:pt idx="467">
                  <c:v>442569.99952971272</c:v>
                </c:pt>
                <c:pt idx="468">
                  <c:v>449040.52240088192</c:v>
                </c:pt>
                <c:pt idx="469">
                  <c:v>455605.64650184714</c:v>
                </c:pt>
                <c:pt idx="470">
                  <c:v>462266.75493453874</c:v>
                </c:pt>
                <c:pt idx="471">
                  <c:v>469025.25102230767</c:v>
                </c:pt>
                <c:pt idx="472">
                  <c:v>475882.5586055615</c:v>
                </c:pt>
                <c:pt idx="473">
                  <c:v>482840.12234173768</c:v>
                </c:pt>
                <c:pt idx="474">
                  <c:v>489899.40800965513</c:v>
                </c:pt>
                <c:pt idx="475">
                  <c:v>497061.90281831269</c:v>
                </c:pt>
                <c:pt idx="476">
                  <c:v>504329.11572020408</c:v>
                </c:pt>
                <c:pt idx="477">
                  <c:v>511702.57772922359</c:v>
                </c:pt>
                <c:pt idx="478">
                  <c:v>519183.84224320226</c:v>
                </c:pt>
                <c:pt idx="479">
                  <c:v>526774.48537117278</c:v>
                </c:pt>
                <c:pt idx="480">
                  <c:v>534476.10626541451</c:v>
                </c:pt>
                <c:pt idx="481">
                  <c:v>542290.3274583529</c:v>
                </c:pt>
                <c:pt idx="482">
                  <c:v>550218.79520438483</c:v>
                </c:pt>
                <c:pt idx="483">
                  <c:v>558263.17982670618</c:v>
                </c:pt>
                <c:pt idx="484">
                  <c:v>566425.17606919631</c:v>
                </c:pt>
                <c:pt idx="485">
                  <c:v>574706.5034534653</c:v>
                </c:pt>
                <c:pt idx="486">
                  <c:v>583108.90664111217</c:v>
                </c:pt>
                <c:pt idx="487">
                  <c:v>591634.15580127575</c:v>
                </c:pt>
                <c:pt idx="488">
                  <c:v>600284.04698356218</c:v>
                </c:pt>
                <c:pt idx="489">
                  <c:v>609060.40249643603</c:v>
                </c:pt>
                <c:pt idx="490">
                  <c:v>617965.0712911227</c:v>
                </c:pt>
                <c:pt idx="491">
                  <c:v>626999.92935112561</c:v>
                </c:pt>
                <c:pt idx="492">
                  <c:v>636166.88008750416</c:v>
                </c:pt>
                <c:pt idx="493">
                  <c:v>645467.85473978671</c:v>
                </c:pt>
                <c:pt idx="494">
                  <c:v>654904.8127828904</c:v>
                </c:pt>
                <c:pt idx="495">
                  <c:v>664479.74233991618</c:v>
                </c:pt>
                <c:pt idx="496">
                  <c:v>674194.66060100123</c:v>
                </c:pt>
                <c:pt idx="497">
                  <c:v>684051.61424827634</c:v>
                </c:pt>
                <c:pt idx="498">
                  <c:v>694052.67988706008</c:v>
                </c:pt>
                <c:pt idx="499">
                  <c:v>704199.96448334469</c:v>
                </c:pt>
              </c:numCache>
            </c:numRef>
          </c:xVal>
          <c:yVal>
            <c:numRef>
              <c:f>Distribution_shallow_OKOK!$R$42:$R$541</c:f>
              <c:numCache>
                <c:formatCode>General</c:formatCode>
                <c:ptCount val="500"/>
                <c:pt idx="0">
                  <c:v>6.2520971922879495E-4</c:v>
                </c:pt>
                <c:pt idx="1">
                  <c:v>6.8392350235682597E-4</c:v>
                </c:pt>
                <c:pt idx="2">
                  <c:v>7.5011141912154501E-4</c:v>
                </c:pt>
                <c:pt idx="3">
                  <c:v>8.2041710434623699E-4</c:v>
                </c:pt>
                <c:pt idx="4">
                  <c:v>8.9519855562938304E-4</c:v>
                </c:pt>
                <c:pt idx="5">
                  <c:v>9.7892073346290205E-4</c:v>
                </c:pt>
                <c:pt idx="6">
                  <c:v>1.06762808992984E-3</c:v>
                </c:pt>
                <c:pt idx="7">
                  <c:v>1.16198450582242E-3</c:v>
                </c:pt>
                <c:pt idx="8">
                  <c:v>1.2669131119283101E-3</c:v>
                </c:pt>
                <c:pt idx="9">
                  <c:v>1.37781245238178E-3</c:v>
                </c:pt>
                <c:pt idx="10">
                  <c:v>1.4957526369189099E-3</c:v>
                </c:pt>
                <c:pt idx="11">
                  <c:v>1.62604822688591E-3</c:v>
                </c:pt>
                <c:pt idx="12">
                  <c:v>1.7634173606201199E-3</c:v>
                </c:pt>
                <c:pt idx="13">
                  <c:v>1.90945176138326E-3</c:v>
                </c:pt>
                <c:pt idx="14">
                  <c:v>2.06975417090973E-3</c:v>
                </c:pt>
                <c:pt idx="15">
                  <c:v>2.23834436508593E-3</c:v>
                </c:pt>
                <c:pt idx="16">
                  <c:v>2.41746405981775E-3</c:v>
                </c:pt>
                <c:pt idx="17">
                  <c:v>2.6128614749387101E-3</c:v>
                </c:pt>
                <c:pt idx="18">
                  <c:v>2.8178608092559298E-3</c:v>
                </c:pt>
                <c:pt idx="19">
                  <c:v>3.0354916273798698E-3</c:v>
                </c:pt>
                <c:pt idx="20">
                  <c:v>3.2714647071718501E-3</c:v>
                </c:pt>
                <c:pt idx="21">
                  <c:v>3.5184359186988799E-3</c:v>
                </c:pt>
                <c:pt idx="22">
                  <c:v>3.7803649264428699E-3</c:v>
                </c:pt>
                <c:pt idx="23">
                  <c:v>4.0627039557129202E-3</c:v>
                </c:pt>
                <c:pt idx="24">
                  <c:v>4.3574950866866399E-3</c:v>
                </c:pt>
                <c:pt idx="25">
                  <c:v>4.6697681396670604E-3</c:v>
                </c:pt>
                <c:pt idx="26">
                  <c:v>5.0044627923258702E-3</c:v>
                </c:pt>
                <c:pt idx="27">
                  <c:v>5.3530906713858701E-3</c:v>
                </c:pt>
                <c:pt idx="28">
                  <c:v>5.7218817619167804E-3</c:v>
                </c:pt>
                <c:pt idx="29">
                  <c:v>6.1149851542859103E-3</c:v>
                </c:pt>
                <c:pt idx="30">
                  <c:v>6.5234939459950904E-3</c:v>
                </c:pt>
                <c:pt idx="31">
                  <c:v>6.9549496101503003E-3</c:v>
                </c:pt>
                <c:pt idx="32">
                  <c:v>7.4124208618934996E-3</c:v>
                </c:pt>
                <c:pt idx="33">
                  <c:v>7.8867205422868403E-3</c:v>
                </c:pt>
                <c:pt idx="34">
                  <c:v>8.3867855472560503E-3</c:v>
                </c:pt>
                <c:pt idx="35">
                  <c:v>8.9143179308202695E-3</c:v>
                </c:pt>
                <c:pt idx="36">
                  <c:v>9.4600104590048806E-3</c:v>
                </c:pt>
                <c:pt idx="37">
                  <c:v>1.00342441981314E-2</c:v>
                </c:pt>
                <c:pt idx="38">
                  <c:v>1.0637088966625701E-2</c:v>
                </c:pt>
                <c:pt idx="39">
                  <c:v>1.12592929311826E-2</c:v>
                </c:pt>
                <c:pt idx="40">
                  <c:v>1.1912689175052499E-2</c:v>
                </c:pt>
                <c:pt idx="41">
                  <c:v>1.2595488072730501E-2</c:v>
                </c:pt>
                <c:pt idx="42">
                  <c:v>1.32986754436107E-2</c:v>
                </c:pt>
                <c:pt idx="43">
                  <c:v>1.40355010295994E-2</c:v>
                </c:pt>
                <c:pt idx="44">
                  <c:v>1.48021430155727E-2</c:v>
                </c:pt>
                <c:pt idx="45">
                  <c:v>1.5590004024979801E-2</c:v>
                </c:pt>
                <c:pt idx="46">
                  <c:v>1.64136743657845E-2</c:v>
                </c:pt>
                <c:pt idx="47">
                  <c:v>1.72671938926213E-2</c:v>
                </c:pt>
                <c:pt idx="48">
                  <c:v>1.8142547669944199E-2</c:v>
                </c:pt>
                <c:pt idx="49">
                  <c:v>1.9055558252314701E-2</c:v>
                </c:pt>
                <c:pt idx="50">
                  <c:v>1.9998093200042599E-2</c:v>
                </c:pt>
                <c:pt idx="51">
                  <c:v>2.0962862261628801E-2</c:v>
                </c:pt>
                <c:pt idx="52">
                  <c:v>2.19667952295876E-2</c:v>
                </c:pt>
                <c:pt idx="53">
                  <c:v>2.2999621989082099E-2</c:v>
                </c:pt>
                <c:pt idx="54">
                  <c:v>2.4054887730228899E-2</c:v>
                </c:pt>
                <c:pt idx="55">
                  <c:v>2.5150510894057999E-2</c:v>
                </c:pt>
                <c:pt idx="56">
                  <c:v>2.6274171869309301E-2</c:v>
                </c:pt>
                <c:pt idx="57">
                  <c:v>2.7420325589072099E-2</c:v>
                </c:pt>
                <c:pt idx="58">
                  <c:v>2.86077975589881E-2</c:v>
                </c:pt>
                <c:pt idx="59">
                  <c:v>2.9822332361997401E-2</c:v>
                </c:pt>
                <c:pt idx="60">
                  <c:v>3.1059331944571E-2</c:v>
                </c:pt>
                <c:pt idx="61">
                  <c:v>3.2338521480393699E-2</c:v>
                </c:pt>
                <c:pt idx="62">
                  <c:v>3.3643807307292203E-2</c:v>
                </c:pt>
                <c:pt idx="63">
                  <c:v>3.49715435023348E-2</c:v>
                </c:pt>
                <c:pt idx="64">
                  <c:v>3.6342463694785901E-2</c:v>
                </c:pt>
                <c:pt idx="65">
                  <c:v>3.7738662942667103E-2</c:v>
                </c:pt>
                <c:pt idx="66">
                  <c:v>3.9157431415201699E-2</c:v>
                </c:pt>
                <c:pt idx="67">
                  <c:v>4.0620780264890098E-2</c:v>
                </c:pt>
                <c:pt idx="68">
                  <c:v>4.2108884701560198E-2</c:v>
                </c:pt>
                <c:pt idx="69">
                  <c:v>4.3619951026449499E-2</c:v>
                </c:pt>
                <c:pt idx="70">
                  <c:v>4.5177739861356397E-2</c:v>
                </c:pt>
                <c:pt idx="71">
                  <c:v>4.6760191101552703E-2</c:v>
                </c:pt>
                <c:pt idx="72">
                  <c:v>4.8366551648653403E-2</c:v>
                </c:pt>
                <c:pt idx="73">
                  <c:v>5.0022666864001503E-2</c:v>
                </c:pt>
                <c:pt idx="74">
                  <c:v>5.1704023205548698E-2</c:v>
                </c:pt>
                <c:pt idx="75">
                  <c:v>5.3411813062502603E-2</c:v>
                </c:pt>
                <c:pt idx="76">
                  <c:v>5.5171988761828002E-2</c:v>
                </c:pt>
                <c:pt idx="77">
                  <c:v>5.6959599389020302E-2</c:v>
                </c:pt>
                <c:pt idx="78">
                  <c:v>5.8777149727243599E-2</c:v>
                </c:pt>
                <c:pt idx="79">
                  <c:v>6.0651260120808403E-2</c:v>
                </c:pt>
                <c:pt idx="80">
                  <c:v>6.2555900154240895E-2</c:v>
                </c:pt>
                <c:pt idx="81">
                  <c:v>6.4495240216376398E-2</c:v>
                </c:pt>
                <c:pt idx="82">
                  <c:v>6.6497014469572804E-2</c:v>
                </c:pt>
                <c:pt idx="83">
                  <c:v>6.8533429192810594E-2</c:v>
                </c:pt>
                <c:pt idx="84">
                  <c:v>7.0610820253889206E-2</c:v>
                </c:pt>
                <c:pt idx="85">
                  <c:v>7.2758282729334101E-2</c:v>
                </c:pt>
                <c:pt idx="86">
                  <c:v>7.4945587329202298E-2</c:v>
                </c:pt>
                <c:pt idx="87">
                  <c:v>7.7181888803697002E-2</c:v>
                </c:pt>
                <c:pt idx="88">
                  <c:v>7.9497614534347602E-2</c:v>
                </c:pt>
                <c:pt idx="89">
                  <c:v>8.1859497459661201E-2</c:v>
                </c:pt>
                <c:pt idx="90">
                  <c:v>8.4280311045361697E-2</c:v>
                </c:pt>
                <c:pt idx="91">
                  <c:v>8.6791448586539199E-2</c:v>
                </c:pt>
                <c:pt idx="92">
                  <c:v>8.9356132518021797E-2</c:v>
                </c:pt>
                <c:pt idx="93">
                  <c:v>9.1991677915743295E-2</c:v>
                </c:pt>
                <c:pt idx="94">
                  <c:v>9.4729700849665796E-2</c:v>
                </c:pt>
                <c:pt idx="95">
                  <c:v>9.7529625328309402E-2</c:v>
                </c:pt>
                <c:pt idx="96">
                  <c:v>0.100414313217238</c:v>
                </c:pt>
                <c:pt idx="97">
                  <c:v>0.10341447468020699</c:v>
                </c:pt>
                <c:pt idx="98">
                  <c:v>0.106485678357427</c:v>
                </c:pt>
                <c:pt idx="99">
                  <c:v>0.10965736248324</c:v>
                </c:pt>
                <c:pt idx="100">
                  <c:v>0.11295784356524601</c:v>
                </c:pt>
                <c:pt idx="101">
                  <c:v>0.11633904114928501</c:v>
                </c:pt>
                <c:pt idx="102">
                  <c:v>0.119837950740246</c:v>
                </c:pt>
                <c:pt idx="103">
                  <c:v>0.123478712535184</c:v>
                </c:pt>
                <c:pt idx="104">
                  <c:v>0.127210080810396</c:v>
                </c:pt>
                <c:pt idx="105">
                  <c:v>0.13107745585956401</c:v>
                </c:pt>
                <c:pt idx="106">
                  <c:v>0.13509882509268201</c:v>
                </c:pt>
                <c:pt idx="107">
                  <c:v>0.13922053259955999</c:v>
                </c:pt>
                <c:pt idx="108">
                  <c:v>0.14349700634242801</c:v>
                </c:pt>
                <c:pt idx="109">
                  <c:v>0.147938044431731</c:v>
                </c:pt>
                <c:pt idx="110">
                  <c:v>0.152488579047038</c:v>
                </c:pt>
                <c:pt idx="111">
                  <c:v>0.15721237255987999</c:v>
                </c:pt>
                <c:pt idx="112">
                  <c:v>0.162109096144089</c:v>
                </c:pt>
                <c:pt idx="113">
                  <c:v>0.167123462353439</c:v>
                </c:pt>
                <c:pt idx="114">
                  <c:v>0.17232847390713499</c:v>
                </c:pt>
                <c:pt idx="115">
                  <c:v>0.17771200979135299</c:v>
                </c:pt>
                <c:pt idx="116">
                  <c:v>0.18321988142440501</c:v>
                </c:pt>
                <c:pt idx="117">
                  <c:v>0.18893376648506</c:v>
                </c:pt>
                <c:pt idx="118">
                  <c:v>0.19482853428163999</c:v>
                </c:pt>
                <c:pt idx="119">
                  <c:v>0.20085245760353901</c:v>
                </c:pt>
                <c:pt idx="120">
                  <c:v>0.207094802883245</c:v>
                </c:pt>
                <c:pt idx="121">
                  <c:v>0.21351682332160901</c:v>
                </c:pt>
                <c:pt idx="122">
                  <c:v>0.220070568686796</c:v>
                </c:pt>
                <c:pt idx="123">
                  <c:v>0.22685126453104501</c:v>
                </c:pt>
                <c:pt idx="124">
                  <c:v>0.23380668984254999</c:v>
                </c:pt>
                <c:pt idx="125">
                  <c:v>0.24089384708525799</c:v>
                </c:pt>
                <c:pt idx="126">
                  <c:v>0.248211756360945</c:v>
                </c:pt>
                <c:pt idx="127">
                  <c:v>0.25569571115797401</c:v>
                </c:pt>
                <c:pt idx="128">
                  <c:v>0.26330861447402099</c:v>
                </c:pt>
                <c:pt idx="129">
                  <c:v>0.27115062317899302</c:v>
                </c:pt>
                <c:pt idx="130">
                  <c:v>0.27914643019633101</c:v>
                </c:pt>
                <c:pt idx="131">
                  <c:v>0.28726548293098197</c:v>
                </c:pt>
                <c:pt idx="132">
                  <c:v>0.295605998733459</c:v>
                </c:pt>
                <c:pt idx="133">
                  <c:v>0.304084844535006</c:v>
                </c:pt>
                <c:pt idx="134">
                  <c:v>0.31267829398559799</c:v>
                </c:pt>
                <c:pt idx="135">
                  <c:v>0.321479235083037</c:v>
                </c:pt>
                <c:pt idx="136">
                  <c:v>0.33040030764068401</c:v>
                </c:pt>
                <c:pt idx="137">
                  <c:v>0.33942449607767899</c:v>
                </c:pt>
                <c:pt idx="138">
                  <c:v>0.34863578581329402</c:v>
                </c:pt>
                <c:pt idx="139">
                  <c:v>0.35794689034723798</c:v>
                </c:pt>
                <c:pt idx="140">
                  <c:v>0.36734698262055798</c:v>
                </c:pt>
                <c:pt idx="141">
                  <c:v>0.376907537149267</c:v>
                </c:pt>
                <c:pt idx="142">
                  <c:v>0.38654617057898599</c:v>
                </c:pt>
                <c:pt idx="143">
                  <c:v>0.39625733273122499</c:v>
                </c:pt>
                <c:pt idx="144">
                  <c:v>0.406096501714934</c:v>
                </c:pt>
                <c:pt idx="145">
                  <c:v>0.41599134133792198</c:v>
                </c:pt>
                <c:pt idx="146">
                  <c:v>0.42594082534769401</c:v>
                </c:pt>
                <c:pt idx="147">
                  <c:v>0.43597971618515802</c:v>
                </c:pt>
                <c:pt idx="148">
                  <c:v>0.44605245647763497</c:v>
                </c:pt>
                <c:pt idx="149">
                  <c:v>0.45616072927412199</c:v>
                </c:pt>
                <c:pt idx="150">
                  <c:v>0.466315121395037</c:v>
                </c:pt>
                <c:pt idx="151">
                  <c:v>0.47648257554005802</c:v>
                </c:pt>
                <c:pt idx="152">
                  <c:v>0.486663710944923</c:v>
                </c:pt>
                <c:pt idx="153">
                  <c:v>0.496848155656262</c:v>
                </c:pt>
                <c:pt idx="154">
                  <c:v>0.50702452657939301</c:v>
                </c:pt>
                <c:pt idx="155">
                  <c:v>0.51719054425177102</c:v>
                </c:pt>
                <c:pt idx="156">
                  <c:v>0.52731876179759096</c:v>
                </c:pt>
                <c:pt idx="157">
                  <c:v>0.53741798168529897</c:v>
                </c:pt>
                <c:pt idx="158">
                  <c:v>0.54748129095480302</c:v>
                </c:pt>
                <c:pt idx="159">
                  <c:v>0.55746849699774004</c:v>
                </c:pt>
                <c:pt idx="160">
                  <c:v>0.56740653454283996</c:v>
                </c:pt>
                <c:pt idx="161">
                  <c:v>0.57728231538555097</c:v>
                </c:pt>
                <c:pt idx="162">
                  <c:v>0.58704744146006604</c:v>
                </c:pt>
                <c:pt idx="163">
                  <c:v>0.59674448199557695</c:v>
                </c:pt>
                <c:pt idx="164">
                  <c:v>0.60635290472497905</c:v>
                </c:pt>
                <c:pt idx="165">
                  <c:v>0.61582062560083295</c:v>
                </c:pt>
                <c:pt idx="166">
                  <c:v>0.6252030400095</c:v>
                </c:pt>
                <c:pt idx="167">
                  <c:v>0.63447123812620099</c:v>
                </c:pt>
                <c:pt idx="168">
                  <c:v>0.64357373272242602</c:v>
                </c:pt>
                <c:pt idx="169">
                  <c:v>0.65257576540013895</c:v>
                </c:pt>
                <c:pt idx="170">
                  <c:v>0.66143949250132195</c:v>
                </c:pt>
                <c:pt idx="171">
                  <c:v>0.67011788134570305</c:v>
                </c:pt>
                <c:pt idx="172">
                  <c:v>0.67868300423596595</c:v>
                </c:pt>
                <c:pt idx="173">
                  <c:v>0.68708792444586797</c:v>
                </c:pt>
                <c:pt idx="174">
                  <c:v>0.69529334432554302</c:v>
                </c:pt>
                <c:pt idx="175">
                  <c:v>0.70337524178017996</c:v>
                </c:pt>
                <c:pt idx="176">
                  <c:v>0.71127782235748804</c:v>
                </c:pt>
                <c:pt idx="177">
                  <c:v>0.71897211647085202</c:v>
                </c:pt>
                <c:pt idx="178">
                  <c:v>0.72653528318329197</c:v>
                </c:pt>
                <c:pt idx="179">
                  <c:v>0.733903276479561</c:v>
                </c:pt>
                <c:pt idx="180">
                  <c:v>0.74105929499007905</c:v>
                </c:pt>
                <c:pt idx="181">
                  <c:v>0.74807924546080296</c:v>
                </c:pt>
                <c:pt idx="182">
                  <c:v>0.75489176420966098</c:v>
                </c:pt>
                <c:pt idx="183">
                  <c:v>0.76149328481089495</c:v>
                </c:pt>
                <c:pt idx="184">
                  <c:v>0.76795638700270497</c:v>
                </c:pt>
                <c:pt idx="185">
                  <c:v>0.77420359132441996</c:v>
                </c:pt>
                <c:pt idx="186">
                  <c:v>0.78024488177165496</c:v>
                </c:pt>
                <c:pt idx="187">
                  <c:v>0.78614783938863697</c:v>
                </c:pt>
                <c:pt idx="188">
                  <c:v>0.79183026558237601</c:v>
                </c:pt>
                <c:pt idx="189">
                  <c:v>0.79731531997887495</c:v>
                </c:pt>
                <c:pt idx="190">
                  <c:v>0.80266433707505302</c:v>
                </c:pt>
                <c:pt idx="191">
                  <c:v>0.80779190727421102</c:v>
                </c:pt>
                <c:pt idx="192">
                  <c:v>0.81273339535927802</c:v>
                </c:pt>
                <c:pt idx="193">
                  <c:v>0.81754306394645504</c:v>
                </c:pt>
                <c:pt idx="194">
                  <c:v>0.82213382234316401</c:v>
                </c:pt>
                <c:pt idx="195">
                  <c:v>0.826551796473881</c:v>
                </c:pt>
                <c:pt idx="196">
                  <c:v>0.83084375284780299</c:v>
                </c:pt>
                <c:pt idx="197">
                  <c:v>0.83492237894528498</c:v>
                </c:pt>
                <c:pt idx="198">
                  <c:v>0.83884278737548501</c:v>
                </c:pt>
                <c:pt idx="199">
                  <c:v>0.84264418651042094</c:v>
                </c:pt>
                <c:pt idx="200">
                  <c:v>0.84624033929472098</c:v>
                </c:pt>
                <c:pt idx="201">
                  <c:v>0.84969339723346804</c:v>
                </c:pt>
                <c:pt idx="202">
                  <c:v>0.85303525729794705</c:v>
                </c:pt>
                <c:pt idx="203">
                  <c:v>0.85618180684098399</c:v>
                </c:pt>
                <c:pt idx="204">
                  <c:v>0.85920027903650298</c:v>
                </c:pt>
                <c:pt idx="205">
                  <c:v>0.86211575024647502</c:v>
                </c:pt>
                <c:pt idx="206">
                  <c:v>0.86484695541432899</c:v>
                </c:pt>
                <c:pt idx="207">
                  <c:v>0.86746440591380403</c:v>
                </c:pt>
                <c:pt idx="208">
                  <c:v>0.86998701977591297</c:v>
                </c:pt>
                <c:pt idx="209">
                  <c:v>0.87233671255061895</c:v>
                </c:pt>
                <c:pt idx="210">
                  <c:v>0.87458577887303801</c:v>
                </c:pt>
                <c:pt idx="211">
                  <c:v>0.87674773537111705</c:v>
                </c:pt>
                <c:pt idx="212">
                  <c:v>0.87874757367637502</c:v>
                </c:pt>
                <c:pt idx="213">
                  <c:v>0.88065832371763597</c:v>
                </c:pt>
                <c:pt idx="214">
                  <c:v>0.88248887492355399</c:v>
                </c:pt>
                <c:pt idx="215">
                  <c:v>0.88416672640753802</c:v>
                </c:pt>
                <c:pt idx="216">
                  <c:v>0.88576515658223698</c:v>
                </c:pt>
                <c:pt idx="217">
                  <c:v>0.88728914509567602</c:v>
                </c:pt>
                <c:pt idx="218">
                  <c:v>0.88866766351331505</c:v>
                </c:pt>
                <c:pt idx="219">
                  <c:v>0.88997439538869605</c:v>
                </c:pt>
                <c:pt idx="220">
                  <c:v>0.89120978456206101</c:v>
                </c:pt>
                <c:pt idx="221">
                  <c:v>0.89230645737088599</c:v>
                </c:pt>
                <c:pt idx="222">
                  <c:v>0.89333568677124797</c:v>
                </c:pt>
                <c:pt idx="223">
                  <c:v>0.89429346527681097</c:v>
                </c:pt>
                <c:pt idx="224">
                  <c:v>0.89511885616573195</c:v>
                </c:pt>
                <c:pt idx="225">
                  <c:v>0.89587760287418094</c:v>
                </c:pt>
                <c:pt idx="226">
                  <c:v>0.89656294041613904</c:v>
                </c:pt>
                <c:pt idx="227">
                  <c:v>0.897118341116387</c:v>
                </c:pt>
                <c:pt idx="228">
                  <c:v>0.89760603848607601</c:v>
                </c:pt>
                <c:pt idx="229">
                  <c:v>0.89801621584553204</c:v>
                </c:pt>
                <c:pt idx="230">
                  <c:v>0.89829525365504703</c:v>
                </c:pt>
                <c:pt idx="231">
                  <c:v>0.89850370552808601</c:v>
                </c:pt>
                <c:pt idx="232">
                  <c:v>0.89862817717005705</c:v>
                </c:pt>
                <c:pt idx="233">
                  <c:v>0.89861706168206201</c:v>
                </c:pt>
                <c:pt idx="234">
                  <c:v>0.89853077918945001</c:v>
                </c:pt>
                <c:pt idx="235">
                  <c:v>0.89835163738706603</c:v>
                </c:pt>
                <c:pt idx="236">
                  <c:v>0.89802978569406999</c:v>
                </c:pt>
                <c:pt idx="237">
                  <c:v>0.89762669932066497</c:v>
                </c:pt>
                <c:pt idx="238">
                  <c:v>0.89711952935122197</c:v>
                </c:pt>
                <c:pt idx="239">
                  <c:v>0.89646055083962195</c:v>
                </c:pt>
                <c:pt idx="240">
                  <c:v>0.89571307447813597</c:v>
                </c:pt>
                <c:pt idx="241">
                  <c:v>0.89484817007189099</c:v>
                </c:pt>
                <c:pt idx="242">
                  <c:v>0.89382117289145502</c:v>
                </c:pt>
                <c:pt idx="243">
                  <c:v>0.89269757766352498</c:v>
                </c:pt>
                <c:pt idx="244">
                  <c:v>0.89144146562660598</c:v>
                </c:pt>
                <c:pt idx="245">
                  <c:v>0.89001262865748998</c:v>
                </c:pt>
                <c:pt idx="246">
                  <c:v>0.88847866642497997</c:v>
                </c:pt>
                <c:pt idx="247">
                  <c:v>0.88679587077022404</c:v>
                </c:pt>
                <c:pt idx="248">
                  <c:v>0.88493020885825502</c:v>
                </c:pt>
                <c:pt idx="249">
                  <c:v>0.88295091002213699</c:v>
                </c:pt>
                <c:pt idx="250">
                  <c:v>0.88080587060204496</c:v>
                </c:pt>
                <c:pt idx="251">
                  <c:v>0.87846910837615899</c:v>
                </c:pt>
                <c:pt idx="252">
                  <c:v>0.876010667113157</c:v>
                </c:pt>
                <c:pt idx="253">
                  <c:v>0.87336971707997002</c:v>
                </c:pt>
                <c:pt idx="254">
                  <c:v>0.87053017898247298</c:v>
                </c:pt>
                <c:pt idx="255">
                  <c:v>0.86756183261240805</c:v>
                </c:pt>
                <c:pt idx="256">
                  <c:v>0.86439513413559199</c:v>
                </c:pt>
                <c:pt idx="257">
                  <c:v>0.86102555622001697</c:v>
                </c:pt>
                <c:pt idx="258">
                  <c:v>0.85752136466962703</c:v>
                </c:pt>
                <c:pt idx="259">
                  <c:v>0.85380470386761698</c:v>
                </c:pt>
                <c:pt idx="260">
                  <c:v>0.84988387683244404</c:v>
                </c:pt>
                <c:pt idx="261">
                  <c:v>0.84582431343628395</c:v>
                </c:pt>
                <c:pt idx="262">
                  <c:v>0.84154066352470103</c:v>
                </c:pt>
                <c:pt idx="263">
                  <c:v>0.83705482622403504</c:v>
                </c:pt>
                <c:pt idx="264">
                  <c:v>0.83242810213361496</c:v>
                </c:pt>
                <c:pt idx="265">
                  <c:v>0.82756887787034095</c:v>
                </c:pt>
                <c:pt idx="266">
                  <c:v>0.82251279552661805</c:v>
                </c:pt>
                <c:pt idx="267">
                  <c:v>0.81731585602770096</c:v>
                </c:pt>
                <c:pt idx="268">
                  <c:v>0.81188180160913603</c:v>
                </c:pt>
                <c:pt idx="269">
                  <c:v>0.80625948203327302</c:v>
                </c:pt>
                <c:pt idx="270">
                  <c:v>0.80049863289267098</c:v>
                </c:pt>
                <c:pt idx="271">
                  <c:v>0.79450030803161298</c:v>
                </c:pt>
                <c:pt idx="272">
                  <c:v>0.78832533085560796</c:v>
                </c:pt>
                <c:pt idx="273">
                  <c:v>0.78201647489340398</c:v>
                </c:pt>
                <c:pt idx="274">
                  <c:v>0.775474328085483</c:v>
                </c:pt>
                <c:pt idx="275">
                  <c:v>0.76876978463691203</c:v>
                </c:pt>
                <c:pt idx="276">
                  <c:v>0.76193827132678604</c:v>
                </c:pt>
                <c:pt idx="277">
                  <c:v>0.75488231336245704</c:v>
                </c:pt>
                <c:pt idx="278">
                  <c:v>0.74768037661727904</c:v>
                </c:pt>
                <c:pt idx="279">
                  <c:v>0.74036048892524198</c:v>
                </c:pt>
                <c:pt idx="280">
                  <c:v>0.73282960167357003</c:v>
                </c:pt>
                <c:pt idx="281">
                  <c:v>0.72517076509607803</c:v>
                </c:pt>
                <c:pt idx="282">
                  <c:v>0.71740488640740696</c:v>
                </c:pt>
                <c:pt idx="283">
                  <c:v>0.70944582018923397</c:v>
                </c:pt>
                <c:pt idx="284">
                  <c:v>0.70137785987054002</c:v>
                </c:pt>
                <c:pt idx="285">
                  <c:v>0.69321537846898496</c:v>
                </c:pt>
                <c:pt idx="286">
                  <c:v>0.68488150476492804</c:v>
                </c:pt>
                <c:pt idx="287">
                  <c:v>0.67645823017192996</c:v>
                </c:pt>
                <c:pt idx="288">
                  <c:v>0.66795424849184304</c:v>
                </c:pt>
                <c:pt idx="289">
                  <c:v>0.65930414262041803</c:v>
                </c:pt>
                <c:pt idx="290">
                  <c:v>0.65058400700867602</c:v>
                </c:pt>
                <c:pt idx="291">
                  <c:v>0.64179792743212105</c:v>
                </c:pt>
                <c:pt idx="292">
                  <c:v>0.632893858061645</c:v>
                </c:pt>
                <c:pt idx="293">
                  <c:v>0.62393850022297304</c:v>
                </c:pt>
                <c:pt idx="294">
                  <c:v>0.61493153483811502</c:v>
                </c:pt>
                <c:pt idx="295">
                  <c:v>0.60583895800684096</c:v>
                </c:pt>
                <c:pt idx="296">
                  <c:v>0.59671174300213004</c:v>
                </c:pt>
                <c:pt idx="297">
                  <c:v>0.58754780692119402</c:v>
                </c:pt>
                <c:pt idx="298">
                  <c:v>0.57833153760748701</c:v>
                </c:pt>
                <c:pt idx="299">
                  <c:v>0.56909615632751798</c:v>
                </c:pt>
                <c:pt idx="300">
                  <c:v>0.55984017708</c:v>
                </c:pt>
                <c:pt idx="301">
                  <c:v>0.55056331915932899</c:v>
                </c:pt>
                <c:pt idx="302">
                  <c:v>0.54128249605206502</c:v>
                </c:pt>
                <c:pt idx="303">
                  <c:v>0.53199806424361196</c:v>
                </c:pt>
                <c:pt idx="304">
                  <c:v>0.52272186330244996</c:v>
                </c:pt>
                <c:pt idx="305">
                  <c:v>0.51345620959504701</c:v>
                </c:pt>
                <c:pt idx="306">
                  <c:v>0.50420442922793796</c:v>
                </c:pt>
                <c:pt idx="307">
                  <c:v>0.49498725389878601</c:v>
                </c:pt>
                <c:pt idx="308">
                  <c:v>0.48579429127811902</c:v>
                </c:pt>
                <c:pt idx="309">
                  <c:v>0.476632815209796</c:v>
                </c:pt>
                <c:pt idx="310">
                  <c:v>0.46752932038017497</c:v>
                </c:pt>
                <c:pt idx="311">
                  <c:v>0.45846268836964899</c:v>
                </c:pt>
                <c:pt idx="312">
                  <c:v>0.449444949631711</c:v>
                </c:pt>
                <c:pt idx="313">
                  <c:v>0.440505426611766</c:v>
                </c:pt>
                <c:pt idx="314">
                  <c:v>0.43161427654184098</c:v>
                </c:pt>
                <c:pt idx="315">
                  <c:v>0.42278891563538101</c:v>
                </c:pt>
                <c:pt idx="316">
                  <c:v>0.41405882542144301</c:v>
                </c:pt>
                <c:pt idx="317">
                  <c:v>0.405387395393422</c:v>
                </c:pt>
                <c:pt idx="318">
                  <c:v>0.39679787517119097</c:v>
                </c:pt>
                <c:pt idx="319">
                  <c:v>0.38831755399631401</c:v>
                </c:pt>
                <c:pt idx="320">
                  <c:v>0.37990491274906302</c:v>
                </c:pt>
                <c:pt idx="321">
                  <c:v>0.371589306180587</c:v>
                </c:pt>
                <c:pt idx="322">
                  <c:v>0.36339382756014699</c:v>
                </c:pt>
                <c:pt idx="323">
                  <c:v>0.35527377058050003</c:v>
                </c:pt>
                <c:pt idx="324">
                  <c:v>0.34726470240144303</c:v>
                </c:pt>
                <c:pt idx="325">
                  <c:v>0.33938387662359198</c:v>
                </c:pt>
                <c:pt idx="326">
                  <c:v>0.33158495492246598</c:v>
                </c:pt>
                <c:pt idx="327">
                  <c:v>0.32390967554723099</c:v>
                </c:pt>
                <c:pt idx="328">
                  <c:v>0.316368165667617</c:v>
                </c:pt>
                <c:pt idx="329">
                  <c:v>0.30891382600591999</c:v>
                </c:pt>
                <c:pt idx="330">
                  <c:v>0.30159439470945199</c:v>
                </c:pt>
                <c:pt idx="331">
                  <c:v>0.29441192720140602</c:v>
                </c:pt>
                <c:pt idx="332">
                  <c:v>0.287320741812569</c:v>
                </c:pt>
                <c:pt idx="333">
                  <c:v>0.2803742956593</c:v>
                </c:pt>
                <c:pt idx="334">
                  <c:v>0.27356594360827802</c:v>
                </c:pt>
                <c:pt idx="335">
                  <c:v>0.26685190731153202</c:v>
                </c:pt>
                <c:pt idx="336">
                  <c:v>0.26029099231911201</c:v>
                </c:pt>
                <c:pt idx="337">
                  <c:v>0.253867509205147</c:v>
                </c:pt>
                <c:pt idx="338">
                  <c:v>0.24754038203596601</c:v>
                </c:pt>
                <c:pt idx="339">
                  <c:v>0.241373323444636</c:v>
                </c:pt>
                <c:pt idx="340">
                  <c:v>0.235341506036953</c:v>
                </c:pt>
                <c:pt idx="341">
                  <c:v>0.22940718007734601</c:v>
                </c:pt>
                <c:pt idx="342">
                  <c:v>0.223638469343833</c:v>
                </c:pt>
                <c:pt idx="343">
                  <c:v>0.21800152907978401</c:v>
                </c:pt>
                <c:pt idx="344">
                  <c:v>0.21246239911978601</c:v>
                </c:pt>
                <c:pt idx="345">
                  <c:v>0.20709307649042299</c:v>
                </c:pt>
                <c:pt idx="346">
                  <c:v>0.201851000071259</c:v>
                </c:pt>
                <c:pt idx="347">
                  <c:v>0.19670631923517201</c:v>
                </c:pt>
                <c:pt idx="348">
                  <c:v>0.19173433267930701</c:v>
                </c:pt>
                <c:pt idx="349">
                  <c:v>0.18688421468209901</c:v>
                </c:pt>
                <c:pt idx="350">
                  <c:v>0.18213041840562999</c:v>
                </c:pt>
                <c:pt idx="351">
                  <c:v>0.17755094252048201</c:v>
                </c:pt>
                <c:pt idx="352">
                  <c:v>0.173087275777704</c:v>
                </c:pt>
                <c:pt idx="353">
                  <c:v>0.16871826069253701</c:v>
                </c:pt>
                <c:pt idx="354">
                  <c:v>0.16452396307337</c:v>
                </c:pt>
                <c:pt idx="355">
                  <c:v>0.16043887650913999</c:v>
                </c:pt>
                <c:pt idx="356">
                  <c:v>0.15644622495513</c:v>
                </c:pt>
                <c:pt idx="357">
                  <c:v>0.152627472480374</c:v>
                </c:pt>
                <c:pt idx="358">
                  <c:v>0.14891091098409001</c:v>
                </c:pt>
                <c:pt idx="359">
                  <c:v>0.145284056961693</c:v>
                </c:pt>
                <c:pt idx="360">
                  <c:v>0.141829060319691</c:v>
                </c:pt>
                <c:pt idx="361">
                  <c:v>0.13846890689175001</c:v>
                </c:pt>
                <c:pt idx="362">
                  <c:v>0.13519524505918501</c:v>
                </c:pt>
                <c:pt idx="363">
                  <c:v>0.13209014630362101</c:v>
                </c:pt>
                <c:pt idx="364">
                  <c:v>0.12907229276773999</c:v>
                </c:pt>
                <c:pt idx="365">
                  <c:v>0.126137238187981</c:v>
                </c:pt>
                <c:pt idx="366">
                  <c:v>0.12336615264771</c:v>
                </c:pt>
                <c:pt idx="367">
                  <c:v>0.120674531195229</c:v>
                </c:pt>
                <c:pt idx="368">
                  <c:v>0.118063866211056</c:v>
                </c:pt>
                <c:pt idx="369">
                  <c:v>0.115606573289554</c:v>
                </c:pt>
                <c:pt idx="370">
                  <c:v>0.113223166420909</c:v>
                </c:pt>
                <c:pt idx="371">
                  <c:v>0.110918914876367</c:v>
                </c:pt>
                <c:pt idx="372">
                  <c:v>0.10875499830164399</c:v>
                </c:pt>
                <c:pt idx="373">
                  <c:v>0.10665984875949799</c:v>
                </c:pt>
                <c:pt idx="374">
                  <c:v>0.104641111811636</c:v>
                </c:pt>
                <c:pt idx="375">
                  <c:v>0.102749162503889</c:v>
                </c:pt>
                <c:pt idx="376">
                  <c:v>0.100920407013582</c:v>
                </c:pt>
                <c:pt idx="377">
                  <c:v>9.9164334479906802E-2</c:v>
                </c:pt>
                <c:pt idx="378">
                  <c:v>9.7521091896210998E-2</c:v>
                </c:pt>
                <c:pt idx="379">
                  <c:v>9.5935042542617005E-2</c:v>
                </c:pt>
                <c:pt idx="380">
                  <c:v>9.4416935014866796E-2</c:v>
                </c:pt>
                <c:pt idx="381">
                  <c:v>9.2997419059327499E-2</c:v>
                </c:pt>
                <c:pt idx="382">
                  <c:v>9.1628713737151493E-2</c:v>
                </c:pt>
                <c:pt idx="383">
                  <c:v>9.0322203246891997E-2</c:v>
                </c:pt>
                <c:pt idx="384">
                  <c:v>8.9099928750547897E-2</c:v>
                </c:pt>
                <c:pt idx="385">
                  <c:v>8.7921767372093104E-2</c:v>
                </c:pt>
                <c:pt idx="386">
                  <c:v>8.6799092553301302E-2</c:v>
                </c:pt>
                <c:pt idx="387">
                  <c:v>8.5746377965356405E-2</c:v>
                </c:pt>
                <c:pt idx="388">
                  <c:v>8.4730854295468394E-2</c:v>
                </c:pt>
                <c:pt idx="389">
                  <c:v>8.37632380758115E-2</c:v>
                </c:pt>
                <c:pt idx="390">
                  <c:v>8.2851611940364694E-2</c:v>
                </c:pt>
                <c:pt idx="391">
                  <c:v>8.1970142588208797E-2</c:v>
                </c:pt>
                <c:pt idx="392">
                  <c:v>8.1128271079134701E-2</c:v>
                </c:pt>
                <c:pt idx="393">
                  <c:v>8.0328970823675294E-2</c:v>
                </c:pt>
                <c:pt idx="394">
                  <c:v>7.9552813779105697E-2</c:v>
                </c:pt>
                <c:pt idx="395">
                  <c:v>7.8807405073512596E-2</c:v>
                </c:pt>
                <c:pt idx="396">
                  <c:v>7.8091953430570599E-2</c:v>
                </c:pt>
                <c:pt idx="397">
                  <c:v>7.7392799429329903E-2</c:v>
                </c:pt>
                <c:pt idx="398">
                  <c:v>7.6715241403743903E-2</c:v>
                </c:pt>
                <c:pt idx="399">
                  <c:v>7.6056077297947194E-2</c:v>
                </c:pt>
                <c:pt idx="400">
                  <c:v>7.5406689104354802E-2</c:v>
                </c:pt>
                <c:pt idx="401">
                  <c:v>7.4769717008943207E-2</c:v>
                </c:pt>
                <c:pt idx="402">
                  <c:v>7.4140850798241995E-2</c:v>
                </c:pt>
                <c:pt idx="403">
                  <c:v>7.3515719013239403E-2</c:v>
                </c:pt>
                <c:pt idx="404">
                  <c:v>7.2894097462549406E-2</c:v>
                </c:pt>
                <c:pt idx="405">
                  <c:v>7.2271755723196801E-2</c:v>
                </c:pt>
                <c:pt idx="406">
                  <c:v>7.1647735617719005E-2</c:v>
                </c:pt>
                <c:pt idx="407">
                  <c:v>7.1018906216806302E-2</c:v>
                </c:pt>
                <c:pt idx="408">
                  <c:v>7.0382129299839294E-2</c:v>
                </c:pt>
                <c:pt idx="409">
                  <c:v>6.9739021877690793E-2</c:v>
                </c:pt>
                <c:pt idx="410">
                  <c:v>6.9083677514886296E-2</c:v>
                </c:pt>
                <c:pt idx="411">
                  <c:v>6.8414834112837705E-2</c:v>
                </c:pt>
                <c:pt idx="412">
                  <c:v>6.7735876297752504E-2</c:v>
                </c:pt>
                <c:pt idx="413">
                  <c:v>6.7038426182267602E-2</c:v>
                </c:pt>
                <c:pt idx="414">
                  <c:v>6.6323613082801505E-2</c:v>
                </c:pt>
                <c:pt idx="415">
                  <c:v>6.5595846492944504E-2</c:v>
                </c:pt>
                <c:pt idx="416">
                  <c:v>6.4844742074763803E-2</c:v>
                </c:pt>
                <c:pt idx="417">
                  <c:v>6.4074043822232002E-2</c:v>
                </c:pt>
                <c:pt idx="418">
                  <c:v>6.3288538664432306E-2</c:v>
                </c:pt>
                <c:pt idx="419">
                  <c:v>6.2476439121354102E-2</c:v>
                </c:pt>
                <c:pt idx="420">
                  <c:v>6.16440308979311E-2</c:v>
                </c:pt>
                <c:pt idx="421">
                  <c:v>6.0795950477537199E-2</c:v>
                </c:pt>
                <c:pt idx="422">
                  <c:v>5.9919716737324297E-2</c:v>
                </c:pt>
                <c:pt idx="423">
                  <c:v>5.9023803672687801E-2</c:v>
                </c:pt>
                <c:pt idx="424">
                  <c:v>5.8112305102932603E-2</c:v>
                </c:pt>
                <c:pt idx="425">
                  <c:v>5.7172822487033301E-2</c:v>
                </c:pt>
                <c:pt idx="426">
                  <c:v>5.6215418966665903E-2</c:v>
                </c:pt>
                <c:pt idx="427">
                  <c:v>5.5243396018529997E-2</c:v>
                </c:pt>
                <c:pt idx="428">
                  <c:v>5.4245236592968399E-2</c:v>
                </c:pt>
                <c:pt idx="429">
                  <c:v>5.32317990985633E-2</c:v>
                </c:pt>
                <c:pt idx="430">
                  <c:v>5.2205482902964603E-2</c:v>
                </c:pt>
                <c:pt idx="431">
                  <c:v>5.1156428588268903E-2</c:v>
                </c:pt>
                <c:pt idx="432">
                  <c:v>5.0095364372275603E-2</c:v>
                </c:pt>
                <c:pt idx="433">
                  <c:v>4.9023806097192299E-2</c:v>
                </c:pt>
                <c:pt idx="434">
                  <c:v>4.7934261737244202E-2</c:v>
                </c:pt>
                <c:pt idx="435">
                  <c:v>4.6836342547224998E-2</c:v>
                </c:pt>
                <c:pt idx="436">
                  <c:v>4.5730808600483799E-2</c:v>
                </c:pt>
                <c:pt idx="437">
                  <c:v>4.4613139932350498E-2</c:v>
                </c:pt>
                <c:pt idx="438">
                  <c:v>4.3490854591699601E-2</c:v>
                </c:pt>
                <c:pt idx="439">
                  <c:v>4.2364168924966097E-2</c:v>
                </c:pt>
                <c:pt idx="440">
                  <c:v>4.12320033836115E-2</c:v>
                </c:pt>
                <c:pt idx="441">
                  <c:v>4.0098885060611801E-2</c:v>
                </c:pt>
                <c:pt idx="442">
                  <c:v>3.8964783945129401E-2</c:v>
                </c:pt>
                <c:pt idx="443">
                  <c:v>3.7832283030459102E-2</c:v>
                </c:pt>
                <c:pt idx="444">
                  <c:v>3.6702246478509899E-2</c:v>
                </c:pt>
                <c:pt idx="445">
                  <c:v>3.5574936963592901E-2</c:v>
                </c:pt>
                <c:pt idx="446">
                  <c:v>3.4455919427154799E-2</c:v>
                </c:pt>
                <c:pt idx="447">
                  <c:v>3.3342640564642902E-2</c:v>
                </c:pt>
                <c:pt idx="448">
                  <c:v>3.2235937862213501E-2</c:v>
                </c:pt>
                <c:pt idx="449">
                  <c:v>3.1143540730592799E-2</c:v>
                </c:pt>
                <c:pt idx="450">
                  <c:v>3.00599060417889E-2</c:v>
                </c:pt>
                <c:pt idx="451">
                  <c:v>2.8986668471565499E-2</c:v>
                </c:pt>
                <c:pt idx="452">
                  <c:v>2.7932877723556002E-2</c:v>
                </c:pt>
                <c:pt idx="453">
                  <c:v>2.68905246273357E-2</c:v>
                </c:pt>
                <c:pt idx="454">
                  <c:v>2.5862203284589699E-2</c:v>
                </c:pt>
                <c:pt idx="455">
                  <c:v>2.4857473260190999E-2</c:v>
                </c:pt>
                <c:pt idx="456">
                  <c:v>2.3866435410476401E-2</c:v>
                </c:pt>
                <c:pt idx="457">
                  <c:v>2.2892737413978698E-2</c:v>
                </c:pt>
                <c:pt idx="458">
                  <c:v>2.19457210116028E-2</c:v>
                </c:pt>
                <c:pt idx="459">
                  <c:v>2.1014185074823399E-2</c:v>
                </c:pt>
                <c:pt idx="460">
                  <c:v>2.0102855103555601E-2</c:v>
                </c:pt>
                <c:pt idx="461">
                  <c:v>1.9220245785676701E-2</c:v>
                </c:pt>
                <c:pt idx="462">
                  <c:v>1.83544191565208E-2</c:v>
                </c:pt>
                <c:pt idx="463">
                  <c:v>1.7511136550384498E-2</c:v>
                </c:pt>
                <c:pt idx="464">
                  <c:v>1.6697616678891001E-2</c:v>
                </c:pt>
                <c:pt idx="465">
                  <c:v>1.59016993282101E-2</c:v>
                </c:pt>
                <c:pt idx="466">
                  <c:v>1.51300816219305E-2</c:v>
                </c:pt>
                <c:pt idx="467">
                  <c:v>1.4388366257052801E-2</c:v>
                </c:pt>
                <c:pt idx="468">
                  <c:v>1.3664614816358899E-2</c:v>
                </c:pt>
                <c:pt idx="469">
                  <c:v>1.29663135498648E-2</c:v>
                </c:pt>
                <c:pt idx="470">
                  <c:v>1.2297274825610801E-2</c:v>
                </c:pt>
                <c:pt idx="471">
                  <c:v>1.164614332474E-2</c:v>
                </c:pt>
                <c:pt idx="472">
                  <c:v>1.1021014523883399E-2</c:v>
                </c:pt>
                <c:pt idx="473">
                  <c:v>1.0423869172286E-2</c:v>
                </c:pt>
                <c:pt idx="474">
                  <c:v>9.8442086440885604E-3</c:v>
                </c:pt>
                <c:pt idx="475">
                  <c:v>9.2905385353560105E-3</c:v>
                </c:pt>
                <c:pt idx="476">
                  <c:v>8.7630800530740204E-3</c:v>
                </c:pt>
                <c:pt idx="477">
                  <c:v>8.2523784563640398E-3</c:v>
                </c:pt>
                <c:pt idx="478">
                  <c:v>7.7671446743979898E-3</c:v>
                </c:pt>
                <c:pt idx="479">
                  <c:v>7.3060018773659701E-3</c:v>
                </c:pt>
                <c:pt idx="480">
                  <c:v>6.8606463148268397E-3</c:v>
                </c:pt>
                <c:pt idx="481">
                  <c:v>6.4397958795079299E-3</c:v>
                </c:pt>
                <c:pt idx="482">
                  <c:v>6.0407009584102604E-3</c:v>
                </c:pt>
                <c:pt idx="483">
                  <c:v>5.6562457492965804E-3</c:v>
                </c:pt>
                <c:pt idx="484">
                  <c:v>5.2949731523494097E-3</c:v>
                </c:pt>
                <c:pt idx="485">
                  <c:v>4.95302455391778E-3</c:v>
                </c:pt>
                <c:pt idx="486">
                  <c:v>4.6244510849800802E-3</c:v>
                </c:pt>
                <c:pt idx="487">
                  <c:v>4.3174626180469897E-3</c:v>
                </c:pt>
                <c:pt idx="488">
                  <c:v>4.0273708423252397E-3</c:v>
                </c:pt>
                <c:pt idx="489">
                  <c:v>3.7493279712289699E-3</c:v>
                </c:pt>
                <c:pt idx="490">
                  <c:v>3.4910816262841799E-3</c:v>
                </c:pt>
                <c:pt idx="491">
                  <c:v>3.24738906178831E-3</c:v>
                </c:pt>
                <c:pt idx="492">
                  <c:v>3.0144059037247898E-3</c:v>
                </c:pt>
                <c:pt idx="493">
                  <c:v>2.7993194840898301E-3</c:v>
                </c:pt>
                <c:pt idx="494">
                  <c:v>2.59658844391233E-3</c:v>
                </c:pt>
                <c:pt idx="495">
                  <c:v>2.40325438559843E-3</c:v>
                </c:pt>
                <c:pt idx="496">
                  <c:v>2.2258776280058398E-3</c:v>
                </c:pt>
                <c:pt idx="497">
                  <c:v>2.0588435885166801E-3</c:v>
                </c:pt>
                <c:pt idx="498">
                  <c:v>1.89995314398917E-3</c:v>
                </c:pt>
                <c:pt idx="499">
                  <c:v>1.75510247376904E-3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2594048"/>
        <c:axId val="142595968"/>
      </c:scatterChart>
      <c:valAx>
        <c:axId val="142594048"/>
        <c:scaling>
          <c:logBase val="10"/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000"/>
                </a:pPr>
                <a:r>
                  <a:rPr lang="en-US" sz="1000" dirty="0"/>
                  <a:t>Rates ratio</a:t>
                </a:r>
              </a:p>
            </c:rich>
          </c:tx>
          <c:layout>
            <c:manualLayout>
              <c:xMode val="edge"/>
              <c:yMode val="edge"/>
              <c:x val="0.42505186851366428"/>
              <c:y val="0.89530045341206166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000" b="1"/>
            </a:pPr>
            <a:endParaRPr lang="en-US"/>
          </a:p>
        </c:txPr>
        <c:crossAx val="142595968"/>
        <c:crossesAt val="0"/>
        <c:crossBetween val="midCat"/>
      </c:valAx>
      <c:valAx>
        <c:axId val="142595968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1000"/>
                </a:pPr>
                <a:r>
                  <a:rPr lang="en-US" sz="1000"/>
                  <a:t>Probability</a:t>
                </a:r>
                <a:r>
                  <a:rPr lang="en-US" sz="1000" baseline="0"/>
                  <a:t> density</a:t>
                </a:r>
                <a:endParaRPr lang="en-US" sz="1000"/>
              </a:p>
            </c:rich>
          </c:tx>
          <c:layout>
            <c:manualLayout>
              <c:xMode val="edge"/>
              <c:yMode val="edge"/>
              <c:x val="1.7239104180921583E-3"/>
              <c:y val="2.412153167367577E-3"/>
            </c:manualLayout>
          </c:layout>
          <c:overlay val="0"/>
        </c:title>
        <c:numFmt formatCode="General" sourceLinked="1"/>
        <c:majorTickMark val="out"/>
        <c:minorTickMark val="none"/>
        <c:tickLblPos val="none"/>
        <c:txPr>
          <a:bodyPr/>
          <a:lstStyle/>
          <a:p>
            <a:pPr>
              <a:defRPr sz="1400" b="1"/>
            </a:pPr>
            <a:endParaRPr lang="en-US"/>
          </a:p>
        </c:txPr>
        <c:crossAx val="142594048"/>
        <c:crossesAt val="1"/>
        <c:crossBetween val="midCat"/>
      </c:valAx>
    </c:plotArea>
    <c:legend>
      <c:legendPos val="r"/>
      <c:layout>
        <c:manualLayout>
          <c:xMode val="edge"/>
          <c:yMode val="edge"/>
          <c:x val="0.11948297732493611"/>
          <c:y val="2.7888575210736535E-3"/>
          <c:w val="0.4331726126426575"/>
          <c:h val="0.2888743326729073"/>
        </c:manualLayout>
      </c:layout>
      <c:overlay val="0"/>
      <c:txPr>
        <a:bodyPr/>
        <a:lstStyle/>
        <a:p>
          <a:pPr>
            <a:defRPr sz="1200" b="1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761864656733391"/>
          <c:y val="5.3227888332140288E-2"/>
          <c:w val="0.77776945425070865"/>
          <c:h val="0.69731971003624549"/>
        </c:manualLayout>
      </c:layout>
      <c:scatterChart>
        <c:scatterStyle val="smoothMarker"/>
        <c:varyColors val="0"/>
        <c:ser>
          <c:idx val="0"/>
          <c:order val="1"/>
          <c:tx>
            <c:strRef>
              <c:f>Distribution_shallow_OKOK!$F$41</c:f>
              <c:strCache>
                <c:ptCount val="1"/>
                <c:pt idx="0">
                  <c:v>Loss</c:v>
                </c:pt>
              </c:strCache>
            </c:strRef>
          </c:tx>
          <c:spPr>
            <a:ln>
              <a:solidFill>
                <a:srgbClr val="C00000"/>
              </a:solidFill>
              <a:prstDash val="solid"/>
            </a:ln>
          </c:spPr>
          <c:marker>
            <c:symbol val="none"/>
          </c:marker>
          <c:xVal>
            <c:numRef>
              <c:f>Distribution_shallow_OKOK!$D$42:$D$541</c:f>
              <c:numCache>
                <c:formatCode>General</c:formatCode>
                <c:ptCount val="500"/>
                <c:pt idx="0">
                  <c:v>526.22462770461311</c:v>
                </c:pt>
                <c:pt idx="1">
                  <c:v>534.57183309940979</c:v>
                </c:pt>
                <c:pt idx="2">
                  <c:v>543.05144552009415</c:v>
                </c:pt>
                <c:pt idx="3">
                  <c:v>551.66556526487011</c:v>
                </c:pt>
                <c:pt idx="4">
                  <c:v>560.41632594777911</c:v>
                </c:pt>
                <c:pt idx="5">
                  <c:v>569.30589502722137</c:v>
                </c:pt>
                <c:pt idx="6">
                  <c:v>578.33647434273053</c:v>
                </c:pt>
                <c:pt idx="7">
                  <c:v>587.51030066039857</c:v>
                </c:pt>
                <c:pt idx="8">
                  <c:v>596.82964622687814</c:v>
                </c:pt>
                <c:pt idx="9">
                  <c:v>606.29681933217989</c:v>
                </c:pt>
                <c:pt idx="10">
                  <c:v>615.91416488146263</c:v>
                </c:pt>
                <c:pt idx="11">
                  <c:v>625.68406497575495</c:v>
                </c:pt>
                <c:pt idx="12">
                  <c:v>635.60893950203024</c:v>
                </c:pt>
                <c:pt idx="13">
                  <c:v>645.69124673256749</c:v>
                </c:pt>
                <c:pt idx="14">
                  <c:v>655.93348393381939</c:v>
                </c:pt>
                <c:pt idx="15">
                  <c:v>666.33818798502193</c:v>
                </c:pt>
                <c:pt idx="16">
                  <c:v>676.9079360064502</c:v>
                </c:pt>
                <c:pt idx="17">
                  <c:v>687.64534599780802</c:v>
                </c:pt>
                <c:pt idx="18">
                  <c:v>698.55307748665439</c:v>
                </c:pt>
                <c:pt idx="19">
                  <c:v>709.63383218712272</c:v>
                </c:pt>
                <c:pt idx="20">
                  <c:v>720.89035466916812</c:v>
                </c:pt>
                <c:pt idx="21">
                  <c:v>732.3254330382656</c:v>
                </c:pt>
                <c:pt idx="22">
                  <c:v>743.94189962605878</c:v>
                </c:pt>
                <c:pt idx="23">
                  <c:v>755.74263169187168</c:v>
                </c:pt>
                <c:pt idx="24">
                  <c:v>767.7305521353602</c:v>
                </c:pt>
                <c:pt idx="25">
                  <c:v>779.90863022054646</c:v>
                </c:pt>
                <c:pt idx="26">
                  <c:v>792.27988231116467</c:v>
                </c:pt>
                <c:pt idx="27">
                  <c:v>804.84737261785028</c:v>
                </c:pt>
                <c:pt idx="28">
                  <c:v>817.61421395708771</c:v>
                </c:pt>
                <c:pt idx="29">
                  <c:v>830.58356852220004</c:v>
                </c:pt>
                <c:pt idx="30">
                  <c:v>843.75864866666279</c:v>
                </c:pt>
                <c:pt idx="31">
                  <c:v>857.14271769965114</c:v>
                </c:pt>
                <c:pt idx="32">
                  <c:v>870.73909069439787</c:v>
                </c:pt>
                <c:pt idx="33">
                  <c:v>884.55113530927838</c:v>
                </c:pt>
                <c:pt idx="34">
                  <c:v>898.58227262191906</c:v>
                </c:pt>
                <c:pt idx="35">
                  <c:v>912.83597797663913</c:v>
                </c:pt>
                <c:pt idx="36">
                  <c:v>927.3157818451275</c:v>
                </c:pt>
                <c:pt idx="37">
                  <c:v>942.02527070098392</c:v>
                </c:pt>
                <c:pt idx="38">
                  <c:v>956.96808790802061</c:v>
                </c:pt>
                <c:pt idx="39">
                  <c:v>972.14793462265629</c:v>
                </c:pt>
                <c:pt idx="40">
                  <c:v>987.5685707107466</c:v>
                </c:pt>
                <c:pt idx="41">
                  <c:v>1003.2338156787105</c:v>
                </c:pt>
                <c:pt idx="42">
                  <c:v>1019.1475496196788</c:v>
                </c:pt>
                <c:pt idx="43">
                  <c:v>1035.313714174514</c:v>
                </c:pt>
                <c:pt idx="44">
                  <c:v>1051.7363135080884</c:v>
                </c:pt>
                <c:pt idx="45">
                  <c:v>1068.4194153011629</c:v>
                </c:pt>
                <c:pt idx="46">
                  <c:v>1085.3671517577575</c:v>
                </c:pt>
                <c:pt idx="47">
                  <c:v>1102.5837206287492</c:v>
                </c:pt>
                <c:pt idx="48">
                  <c:v>1120.0733862515715</c:v>
                </c:pt>
                <c:pt idx="49">
                  <c:v>1137.8404806064223</c:v>
                </c:pt>
                <c:pt idx="50">
                  <c:v>1155.8894043893431</c:v>
                </c:pt>
                <c:pt idx="51">
                  <c:v>1174.2246281020634</c:v>
                </c:pt>
                <c:pt idx="52">
                  <c:v>1192.850693159397</c:v>
                </c:pt>
                <c:pt idx="53">
                  <c:v>1211.7722130140642</c:v>
                </c:pt>
                <c:pt idx="54">
                  <c:v>1230.9938742993645</c:v>
                </c:pt>
                <c:pt idx="55">
                  <c:v>1250.5204379901118</c:v>
                </c:pt>
                <c:pt idx="56">
                  <c:v>1270.3567405817</c:v>
                </c:pt>
                <c:pt idx="57">
                  <c:v>1290.5076952881632</c:v>
                </c:pt>
                <c:pt idx="58">
                  <c:v>1310.9782932590801</c:v>
                </c:pt>
                <c:pt idx="59">
                  <c:v>1331.7736048158329</c:v>
                </c:pt>
                <c:pt idx="60">
                  <c:v>1352.8987807074323</c:v>
                </c:pt>
                <c:pt idx="61">
                  <c:v>1374.3590533864108</c:v>
                </c:pt>
                <c:pt idx="62">
                  <c:v>1396.1597383046678</c:v>
                </c:pt>
                <c:pt idx="63">
                  <c:v>1418.3062352301552</c:v>
                </c:pt>
                <c:pt idx="64">
                  <c:v>1440.8040295843041</c:v>
                </c:pt>
                <c:pt idx="65">
                  <c:v>1463.6586938006765</c:v>
                </c:pt>
                <c:pt idx="66">
                  <c:v>1486.8758887053059</c:v>
                </c:pt>
                <c:pt idx="67">
                  <c:v>1510.4613649186342</c:v>
                </c:pt>
                <c:pt idx="68">
                  <c:v>1534.4209642799908</c:v>
                </c:pt>
                <c:pt idx="69">
                  <c:v>1558.760621294517</c:v>
                </c:pt>
                <c:pt idx="70">
                  <c:v>1583.4863646030421</c:v>
                </c:pt>
                <c:pt idx="71">
                  <c:v>1608.6043184754349</c:v>
                </c:pt>
                <c:pt idx="72">
                  <c:v>1634.1207043273137</c:v>
                </c:pt>
                <c:pt idx="73">
                  <c:v>1660.0418422611472</c:v>
                </c:pt>
                <c:pt idx="74">
                  <c:v>1686.3741526316317</c:v>
                </c:pt>
                <c:pt idx="75">
                  <c:v>1713.1241576359105</c:v>
                </c:pt>
                <c:pt idx="76">
                  <c:v>1740.2984829291804</c:v>
                </c:pt>
                <c:pt idx="77">
                  <c:v>1767.9038592655727</c:v>
                </c:pt>
                <c:pt idx="78">
                  <c:v>1795.9471241654207</c:v>
                </c:pt>
                <c:pt idx="79">
                  <c:v>1824.435223608798</c:v>
                </c:pt>
                <c:pt idx="80">
                  <c:v>1853.3752137559184</c:v>
                </c:pt>
                <c:pt idx="81">
                  <c:v>1882.7742626950151</c:v>
                </c:pt>
                <c:pt idx="82">
                  <c:v>1912.6396522175592</c:v>
                </c:pt>
                <c:pt idx="83">
                  <c:v>1942.9787796220164</c:v>
                </c:pt>
                <c:pt idx="84">
                  <c:v>1973.7991595460462</c:v>
                </c:pt>
                <c:pt idx="85">
                  <c:v>2005.1084258277317</c:v>
                </c:pt>
                <c:pt idx="86">
                  <c:v>2036.9143333965742</c:v>
                </c:pt>
                <c:pt idx="87">
                  <c:v>2069.2247601940285</c:v>
                </c:pt>
                <c:pt idx="88">
                  <c:v>2102.0477091249459</c:v>
                </c:pt>
                <c:pt idx="89">
                  <c:v>2135.3913100397608</c:v>
                </c:pt>
                <c:pt idx="90">
                  <c:v>2169.2638217480976</c:v>
                </c:pt>
                <c:pt idx="91">
                  <c:v>2203.6736340645939</c:v>
                </c:pt>
                <c:pt idx="92">
                  <c:v>2238.6292698866437</c:v>
                </c:pt>
                <c:pt idx="93">
                  <c:v>2274.1393873056218</c:v>
                </c:pt>
                <c:pt idx="94">
                  <c:v>2310.2127817513369</c:v>
                </c:pt>
                <c:pt idx="95">
                  <c:v>2346.8583881705031</c:v>
                </c:pt>
                <c:pt idx="96">
                  <c:v>2384.0852832400305</c:v>
                </c:pt>
                <c:pt idx="97">
                  <c:v>2421.9026876148946</c:v>
                </c:pt>
                <c:pt idx="98">
                  <c:v>2460.3199682121872</c:v>
                </c:pt>
                <c:pt idx="99">
                  <c:v>2499.3466405311347</c:v>
                </c:pt>
                <c:pt idx="100">
                  <c:v>2538.9923710099247</c:v>
                </c:pt>
                <c:pt idx="101">
                  <c:v>2579.2669794201915</c:v>
                </c:pt>
                <c:pt idx="102">
                  <c:v>2620.1804412989154</c:v>
                </c:pt>
                <c:pt idx="103">
                  <c:v>2661.7428904194635</c:v>
                </c:pt>
                <c:pt idx="104">
                  <c:v>2703.964621301554</c:v>
                </c:pt>
                <c:pt idx="105">
                  <c:v>2746.8560917610193</c:v>
                </c:pt>
                <c:pt idx="106">
                  <c:v>2790.427925500333</c:v>
                </c:pt>
                <c:pt idx="107">
                  <c:v>2834.6909147396073</c:v>
                </c:pt>
                <c:pt idx="108">
                  <c:v>2879.6560228899216</c:v>
                </c:pt>
                <c:pt idx="109">
                  <c:v>2925.3343872687924</c:v>
                </c:pt>
                <c:pt idx="110">
                  <c:v>2971.7373218586695</c:v>
                </c:pt>
                <c:pt idx="111">
                  <c:v>3018.8763201095462</c:v>
                </c:pt>
                <c:pt idx="112">
                  <c:v>3066.7630577853633</c:v>
                </c:pt>
                <c:pt idx="113">
                  <c:v>3115.4093958561871</c:v>
                </c:pt>
                <c:pt idx="114">
                  <c:v>3164.8273834359866</c:v>
                </c:pt>
                <c:pt idx="115">
                  <c:v>3215.0292607669921</c:v>
                </c:pt>
                <c:pt idx="116">
                  <c:v>3266.0274622517154</c:v>
                </c:pt>
                <c:pt idx="117">
                  <c:v>3317.8346195323984</c:v>
                </c:pt>
                <c:pt idx="118">
                  <c:v>3370.4635646199949</c:v>
                </c:pt>
                <c:pt idx="119">
                  <c:v>3423.9273330724236</c:v>
                </c:pt>
                <c:pt idx="120">
                  <c:v>3478.239167223247</c:v>
                </c:pt>
                <c:pt idx="121">
                  <c:v>3533.4125194619728</c:v>
                </c:pt>
                <c:pt idx="122">
                  <c:v>3589.4610555655599</c:v>
                </c:pt>
                <c:pt idx="123">
                  <c:v>3646.3986580835631</c:v>
                </c:pt>
                <c:pt idx="124">
                  <c:v>3704.2394297766418</c:v>
                </c:pt>
                <c:pt idx="125">
                  <c:v>3762.9976971095057</c:v>
                </c:pt>
                <c:pt idx="126">
                  <c:v>3822.6880137997991</c:v>
                </c:pt>
                <c:pt idx="127">
                  <c:v>3883.3251644223451</c:v>
                </c:pt>
                <c:pt idx="128">
                  <c:v>3944.9241680714395</c:v>
                </c:pt>
                <c:pt idx="129">
                  <c:v>4007.5002820808236</c:v>
                </c:pt>
                <c:pt idx="130">
                  <c:v>4071.0690058026748</c:v>
                </c:pt>
                <c:pt idx="131">
                  <c:v>4135.646084446932</c:v>
                </c:pt>
                <c:pt idx="132">
                  <c:v>4201.2475129806853</c:v>
                </c:pt>
                <c:pt idx="133">
                  <c:v>4267.8895400902902</c:v>
                </c:pt>
                <c:pt idx="134">
                  <c:v>4335.588672205854</c:v>
                </c:pt>
                <c:pt idx="135">
                  <c:v>4404.3616775896335</c:v>
                </c:pt>
                <c:pt idx="136">
                  <c:v>4474.2255904896756</c:v>
                </c:pt>
                <c:pt idx="137">
                  <c:v>4545.1977153584521</c:v>
                </c:pt>
                <c:pt idx="138">
                  <c:v>4617.2956311393045</c:v>
                </c:pt>
                <c:pt idx="139">
                  <c:v>4690.5371956205017</c:v>
                </c:pt>
                <c:pt idx="140">
                  <c:v>4764.9405498582246</c:v>
                </c:pt>
                <c:pt idx="141">
                  <c:v>4840.5241226703902</c:v>
                </c:pt>
                <c:pt idx="142">
                  <c:v>4917.3066352005308</c:v>
                </c:pt>
                <c:pt idx="143">
                  <c:v>4995.3071055552855</c:v>
                </c:pt>
                <c:pt idx="144">
                  <c:v>5074.5448535148271</c:v>
                </c:pt>
                <c:pt idx="145">
                  <c:v>5155.0395053179946</c:v>
                </c:pt>
                <c:pt idx="146">
                  <c:v>5236.8109985240089</c:v>
                </c:pt>
                <c:pt idx="147">
                  <c:v>5319.8795869499909</c:v>
                </c:pt>
                <c:pt idx="148">
                  <c:v>5404.2658456881309</c:v>
                </c:pt>
                <c:pt idx="149">
                  <c:v>5489.990676201699</c:v>
                </c:pt>
                <c:pt idx="150">
                  <c:v>5577.0753115020361</c:v>
                </c:pt>
                <c:pt idx="151">
                  <c:v>5665.54132140815</c:v>
                </c:pt>
                <c:pt idx="152">
                  <c:v>5755.4106178886022</c:v>
                </c:pt>
                <c:pt idx="153">
                  <c:v>5846.7054604893228</c:v>
                </c:pt>
                <c:pt idx="154">
                  <c:v>5939.4484618468805</c:v>
                </c:pt>
                <c:pt idx="155">
                  <c:v>6033.6625932892448</c:v>
                </c:pt>
                <c:pt idx="156">
                  <c:v>6129.3711905260961</c:v>
                </c:pt>
                <c:pt idx="157">
                  <c:v>6226.5979594278933</c:v>
                </c:pt>
                <c:pt idx="158">
                  <c:v>6325.3669818981643</c:v>
                </c:pt>
                <c:pt idx="159">
                  <c:v>6425.702721838129</c:v>
                </c:pt>
                <c:pt idx="160">
                  <c:v>6527.6300312059375</c:v>
                </c:pt>
                <c:pt idx="161">
                  <c:v>6631.1741561728722</c:v>
                </c:pt>
                <c:pt idx="162">
                  <c:v>6736.3607433755396</c:v>
                </c:pt>
                <c:pt idx="163">
                  <c:v>6843.2158462689204</c:v>
                </c:pt>
                <c:pt idx="164">
                  <c:v>6951.7659315792534</c:v>
                </c:pt>
                <c:pt idx="165">
                  <c:v>7062.0378858594622</c:v>
                </c:pt>
                <c:pt idx="166">
                  <c:v>7174.0590221491802</c:v>
                </c:pt>
                <c:pt idx="167">
                  <c:v>7287.8570867389817</c:v>
                </c:pt>
                <c:pt idx="168">
                  <c:v>7403.4602660434084</c:v>
                </c:pt>
                <c:pt idx="169">
                  <c:v>7520.8971935822256</c:v>
                </c:pt>
                <c:pt idx="170">
                  <c:v>7640.1969570724432</c:v>
                </c:pt>
                <c:pt idx="171">
                  <c:v>7761.3891056337416</c:v>
                </c:pt>
                <c:pt idx="172">
                  <c:v>7884.5036571062901</c:v>
                </c:pt>
                <c:pt idx="173">
                  <c:v>8009.5711054865951</c:v>
                </c:pt>
                <c:pt idx="174">
                  <c:v>8136.6224284802847</c:v>
                </c:pt>
                <c:pt idx="175">
                  <c:v>8265.6890951746809</c:v>
                </c:pt>
                <c:pt idx="176">
                  <c:v>8396.8030738341731</c:v>
                </c:pt>
                <c:pt idx="177">
                  <c:v>8529.9968398171241</c:v>
                </c:pt>
                <c:pt idx="178">
                  <c:v>8665.3033836204831</c:v>
                </c:pt>
                <c:pt idx="179">
                  <c:v>8802.7562190509016</c:v>
                </c:pt>
                <c:pt idx="180">
                  <c:v>8942.3893915254484</c:v>
                </c:pt>
                <c:pt idx="181">
                  <c:v>9084.2374865051897</c:v>
                </c:pt>
                <c:pt idx="182">
                  <c:v>9228.3356380602236</c:v>
                </c:pt>
                <c:pt idx="183">
                  <c:v>9374.7195375729225</c:v>
                </c:pt>
                <c:pt idx="184">
                  <c:v>9523.4254425779236</c:v>
                </c:pt>
                <c:pt idx="185">
                  <c:v>9674.4901857425939</c:v>
                </c:pt>
                <c:pt idx="186">
                  <c:v>9827.9511839907955</c:v>
                </c:pt>
                <c:pt idx="187">
                  <c:v>9983.846447769396</c:v>
                </c:pt>
                <c:pt idx="188">
                  <c:v>10142.214590463835</c:v>
                </c:pt>
                <c:pt idx="189">
                  <c:v>10303.094837961939</c:v>
                </c:pt>
                <c:pt idx="190">
                  <c:v>10466.527038369491</c:v>
                </c:pt>
                <c:pt idx="191">
                  <c:v>10632.551671881141</c:v>
                </c:pt>
                <c:pt idx="192">
                  <c:v>10801.209860805378</c:v>
                </c:pt>
                <c:pt idx="193">
                  <c:v>10972.543379750934</c:v>
                </c:pt>
                <c:pt idx="194">
                  <c:v>11146.594665973746</c:v>
                </c:pt>
                <c:pt idx="195">
                  <c:v>11323.406829887743</c:v>
                </c:pt>
                <c:pt idx="196">
                  <c:v>11503.023665743956</c:v>
                </c:pt>
                <c:pt idx="197">
                  <c:v>11685.489662476213</c:v>
                </c:pt>
                <c:pt idx="198">
                  <c:v>11870.850014721504</c:v>
                </c:pt>
                <c:pt idx="199">
                  <c:v>12059.150634013929</c:v>
                </c:pt>
                <c:pt idx="200">
                  <c:v>12250.438160156211</c:v>
                </c:pt>
                <c:pt idx="201">
                  <c:v>12444.759972772878</c:v>
                </c:pt>
                <c:pt idx="202">
                  <c:v>12642.164203043891</c:v>
                </c:pt>
                <c:pt idx="203">
                  <c:v>12842.699745627429</c:v>
                </c:pt>
                <c:pt idx="204">
                  <c:v>13046.416270770078</c:v>
                </c:pt>
                <c:pt idx="205">
                  <c:v>13253.364236609281</c:v>
                </c:pt>
                <c:pt idx="206">
                  <c:v>13463.59490167261</c:v>
                </c:pt>
                <c:pt idx="207">
                  <c:v>13677.160337571775</c:v>
                </c:pt>
                <c:pt idx="208">
                  <c:v>13894.113441901516</c:v>
                </c:pt>
                <c:pt idx="209">
                  <c:v>14114.507951341451</c:v>
                </c:pt>
                <c:pt idx="210">
                  <c:v>14338.398454965833</c:v>
                </c:pt>
                <c:pt idx="211">
                  <c:v>14565.840407764441</c:v>
                </c:pt>
                <c:pt idx="212">
                  <c:v>14796.890144379395</c:v>
                </c:pt>
                <c:pt idx="213">
                  <c:v>15031.604893056499</c:v>
                </c:pt>
                <c:pt idx="214">
                  <c:v>15270.042789821387</c:v>
                </c:pt>
                <c:pt idx="215">
                  <c:v>15512.262892878467</c:v>
                </c:pt>
                <c:pt idx="216">
                  <c:v>15758.325197240318</c:v>
                </c:pt>
                <c:pt idx="217">
                  <c:v>16008.290649585511</c:v>
                </c:pt>
                <c:pt idx="218">
                  <c:v>16262.221163355985</c:v>
                </c:pt>
                <c:pt idx="219">
                  <c:v>16520.179634091681</c:v>
                </c:pt>
                <c:pt idx="220">
                  <c:v>16782.229955009236</c:v>
                </c:pt>
                <c:pt idx="221">
                  <c:v>17048.437032826962</c:v>
                </c:pt>
                <c:pt idx="222">
                  <c:v>17318.866803843233</c:v>
                </c:pt>
                <c:pt idx="223">
                  <c:v>17593.586250265558</c:v>
                </c:pt>
                <c:pt idx="224">
                  <c:v>17872.663416803058</c:v>
                </c:pt>
                <c:pt idx="225">
                  <c:v>18156.167427519689</c:v>
                </c:pt>
                <c:pt idx="226">
                  <c:v>18444.168502955239</c:v>
                </c:pt>
                <c:pt idx="227">
                  <c:v>18736.737977519711</c:v>
                </c:pt>
                <c:pt idx="228">
                  <c:v>19033.948317159378</c:v>
                </c:pt>
                <c:pt idx="229">
                  <c:v>19335.873137307623</c:v>
                </c:pt>
                <c:pt idx="230">
                  <c:v>19642.587221117959</c:v>
                </c:pt>
                <c:pt idx="231">
                  <c:v>19954.166537986526</c:v>
                </c:pt>
                <c:pt idx="232">
                  <c:v>20270.688262370866</c:v>
                </c:pt>
                <c:pt idx="233">
                  <c:v>20592.230792901959</c:v>
                </c:pt>
                <c:pt idx="234">
                  <c:v>20918.87377180468</c:v>
                </c:pt>
                <c:pt idx="235">
                  <c:v>21250.698104623847</c:v>
                </c:pt>
                <c:pt idx="236">
                  <c:v>21587.785980262805</c:v>
                </c:pt>
                <c:pt idx="237">
                  <c:v>21930.220891342866</c:v>
                </c:pt>
                <c:pt idx="238">
                  <c:v>22278.08765488035</c:v>
                </c:pt>
                <c:pt idx="239">
                  <c:v>22631.472433296643</c:v>
                </c:pt>
                <c:pt idx="240">
                  <c:v>22990.462755759178</c:v>
                </c:pt>
                <c:pt idx="241">
                  <c:v>23355.147539860893</c:v>
                </c:pt>
                <c:pt idx="242">
                  <c:v>23725.617113646127</c:v>
                </c:pt>
                <c:pt idx="243">
                  <c:v>24101.963237980457</c:v>
                </c:pt>
                <c:pt idx="244">
                  <c:v>24484.279129281189</c:v>
                </c:pt>
                <c:pt idx="245">
                  <c:v>24872.659482605111</c:v>
                </c:pt>
                <c:pt idx="246">
                  <c:v>25267.200495102828</c:v>
                </c:pt>
                <c:pt idx="247">
                  <c:v>25667.99988984827</c:v>
                </c:pt>
                <c:pt idx="248">
                  <c:v>26075.156940039535</c:v>
                </c:pt>
                <c:pt idx="249">
                  <c:v>26488.772493590262</c:v>
                </c:pt>
                <c:pt idx="250">
                  <c:v>26908.948998107982</c:v>
                </c:pt>
                <c:pt idx="251">
                  <c:v>27335.790526268211</c:v>
                </c:pt>
                <c:pt idx="252">
                  <c:v>27769.402801594828</c:v>
                </c:pt>
                <c:pt idx="253">
                  <c:v>28209.893224642634</c:v>
                </c:pt>
                <c:pt idx="254">
                  <c:v>28657.370899601592</c:v>
                </c:pt>
                <c:pt idx="255">
                  <c:v>29111.946661320064</c:v>
                </c:pt>
                <c:pt idx="256">
                  <c:v>29573.733102756723</c:v>
                </c:pt>
                <c:pt idx="257">
                  <c:v>30042.844602871093</c:v>
                </c:pt>
                <c:pt idx="258">
                  <c:v>30519.397354949608</c:v>
                </c:pt>
                <c:pt idx="259">
                  <c:v>31003.509395388366</c:v>
                </c:pt>
                <c:pt idx="260">
                  <c:v>31495.300632928251</c:v>
                </c:pt>
                <c:pt idx="261">
                  <c:v>31994.892878354487</c:v>
                </c:pt>
                <c:pt idx="262">
                  <c:v>32502.409874670531</c:v>
                </c:pt>
                <c:pt idx="263">
                  <c:v>33017.97732774313</c:v>
                </c:pt>
                <c:pt idx="264">
                  <c:v>33541.722937441482</c:v>
                </c:pt>
                <c:pt idx="265">
                  <c:v>34073.776429265854</c:v>
                </c:pt>
                <c:pt idx="266">
                  <c:v>34614.269586478367</c:v>
                </c:pt>
                <c:pt idx="267">
                  <c:v>35163.336282747448</c:v>
                </c:pt>
                <c:pt idx="268">
                  <c:v>35721.112515301866</c:v>
                </c:pt>
                <c:pt idx="269">
                  <c:v>36287.736438618587</c:v>
                </c:pt>
                <c:pt idx="270">
                  <c:v>36863.348398641596</c:v>
                </c:pt>
                <c:pt idx="271">
                  <c:v>37448.090967542579</c:v>
                </c:pt>
                <c:pt idx="272">
                  <c:v>38042.108979038181</c:v>
                </c:pt>
                <c:pt idx="273">
                  <c:v>38645.54956425829</c:v>
                </c:pt>
                <c:pt idx="274">
                  <c:v>39258.562188191907</c:v>
                </c:pt>
                <c:pt idx="275">
                  <c:v>39881.298686707109</c:v>
                </c:pt>
                <c:pt idx="276">
                  <c:v>40513.913304158188</c:v>
                </c:pt>
                <c:pt idx="277">
                  <c:v>41156.562731593694</c:v>
                </c:pt>
                <c:pt idx="278">
                  <c:v>41809.406145561174</c:v>
                </c:pt>
                <c:pt idx="279">
                  <c:v>42472.605247537482</c:v>
                </c:pt>
                <c:pt idx="280">
                  <c:v>43146.324303978836</c:v>
                </c:pt>
                <c:pt idx="281">
                  <c:v>43830.730187006811</c:v>
                </c:pt>
                <c:pt idx="282">
                  <c:v>44525.992415745139</c:v>
                </c:pt>
                <c:pt idx="283">
                  <c:v>45232.28319830056</c:v>
                </c:pt>
                <c:pt idx="284">
                  <c:v>45949.777474421295</c:v>
                </c:pt>
                <c:pt idx="285">
                  <c:v>46678.652958826671</c:v>
                </c:pt>
                <c:pt idx="286">
                  <c:v>47419.090185223271</c:v>
                </c:pt>
                <c:pt idx="287">
                  <c:v>48171.272551025868</c:v>
                </c:pt>
                <c:pt idx="288">
                  <c:v>48935.386362776044</c:v>
                </c:pt>
                <c:pt idx="289">
                  <c:v>49711.62088229222</c:v>
                </c:pt>
                <c:pt idx="290">
                  <c:v>50500.168373546629</c:v>
                </c:pt>
                <c:pt idx="291">
                  <c:v>51301.224150285772</c:v>
                </c:pt>
                <c:pt idx="292">
                  <c:v>52114.986624411868</c:v>
                </c:pt>
                <c:pt idx="293">
                  <c:v>52941.657355119736</c:v>
                </c:pt>
                <c:pt idx="294">
                  <c:v>53781.441098825941</c:v>
                </c:pt>
                <c:pt idx="295">
                  <c:v>54634.545859882572</c:v>
                </c:pt>
                <c:pt idx="296">
                  <c:v>55501.182942096821</c:v>
                </c:pt>
                <c:pt idx="297">
                  <c:v>56381.567001073199</c:v>
                </c:pt>
                <c:pt idx="298">
                  <c:v>57275.916097373352</c:v>
                </c:pt>
                <c:pt idx="299">
                  <c:v>58184.451750532266</c:v>
                </c:pt>
                <c:pt idx="300">
                  <c:v>59107.398993925082</c:v>
                </c:pt>
                <c:pt idx="301">
                  <c:v>60044.98643050305</c:v>
                </c:pt>
                <c:pt idx="302">
                  <c:v>60997.446289421954</c:v>
                </c:pt>
                <c:pt idx="303">
                  <c:v>61965.014483553961</c:v>
                </c:pt>
                <c:pt idx="304">
                  <c:v>62947.930667925546</c:v>
                </c:pt>
                <c:pt idx="305">
                  <c:v>63946.438299076559</c:v>
                </c:pt>
                <c:pt idx="306">
                  <c:v>64960.7846953591</c:v>
                </c:pt>
                <c:pt idx="307">
                  <c:v>65991.221098202077</c:v>
                </c:pt>
                <c:pt idx="308">
                  <c:v>67038.002734331443</c:v>
                </c:pt>
                <c:pt idx="309">
                  <c:v>68101.388878992424</c:v>
                </c:pt>
                <c:pt idx="310">
                  <c:v>69181.642920167709</c:v>
                </c:pt>
                <c:pt idx="311">
                  <c:v>70279.032423814104</c:v>
                </c:pt>
                <c:pt idx="312">
                  <c:v>71393.829200141554</c:v>
                </c:pt>
                <c:pt idx="313">
                  <c:v>72526.309370927353</c:v>
                </c:pt>
                <c:pt idx="314">
                  <c:v>73676.753437915409</c:v>
                </c:pt>
                <c:pt idx="315">
                  <c:v>74845.446352290674</c:v>
                </c:pt>
                <c:pt idx="316">
                  <c:v>76032.67758525665</c:v>
                </c:pt>
                <c:pt idx="317">
                  <c:v>77238.741199741868</c:v>
                </c:pt>
                <c:pt idx="318">
                  <c:v>78463.93592322366</c:v>
                </c:pt>
                <c:pt idx="319">
                  <c:v>79708.565221727273</c:v>
                </c:pt>
                <c:pt idx="320">
                  <c:v>80972.937374989284</c:v>
                </c:pt>
                <c:pt idx="321">
                  <c:v>82257.365552811942</c:v>
                </c:pt>
                <c:pt idx="322">
                  <c:v>83562.167892640122</c:v>
                </c:pt>
                <c:pt idx="323">
                  <c:v>84887.667578348424</c:v>
                </c:pt>
                <c:pt idx="324">
                  <c:v>86234.192920297122</c:v>
                </c:pt>
                <c:pt idx="325">
                  <c:v>87602.077436649139</c:v>
                </c:pt>
                <c:pt idx="326">
                  <c:v>88991.659935976742</c:v>
                </c:pt>
                <c:pt idx="327">
                  <c:v>90403.28460118825</c:v>
                </c:pt>
                <c:pt idx="328">
                  <c:v>91837.301074765332</c:v>
                </c:pt>
                <c:pt idx="329">
                  <c:v>93294.064545374393</c:v>
                </c:pt>
                <c:pt idx="330">
                  <c:v>94773.935835839511</c:v>
                </c:pt>
                <c:pt idx="331">
                  <c:v>96277.281492511902</c:v>
                </c:pt>
                <c:pt idx="332">
                  <c:v>97804.473876069169</c:v>
                </c:pt>
                <c:pt idx="333">
                  <c:v>99355.891253729293</c:v>
                </c:pt>
                <c:pt idx="334">
                  <c:v>100931.91789295284</c:v>
                </c:pt>
                <c:pt idx="335">
                  <c:v>102532.94415661956</c:v>
                </c:pt>
                <c:pt idx="336">
                  <c:v>104159.36659971297</c:v>
                </c:pt>
                <c:pt idx="337">
                  <c:v>105811.58806755308</c:v>
                </c:pt>
                <c:pt idx="338">
                  <c:v>107490.01779556149</c:v>
                </c:pt>
                <c:pt idx="339">
                  <c:v>109195.07151063306</c:v>
                </c:pt>
                <c:pt idx="340">
                  <c:v>110927.17153410538</c:v>
                </c:pt>
                <c:pt idx="341">
                  <c:v>112686.74688635858</c:v>
                </c:pt>
                <c:pt idx="342">
                  <c:v>114474.23339309047</c:v>
                </c:pt>
                <c:pt idx="343">
                  <c:v>116290.07379324824</c:v>
                </c:pt>
                <c:pt idx="344">
                  <c:v>118134.7178487015</c:v>
                </c:pt>
                <c:pt idx="345">
                  <c:v>120008.62245563866</c:v>
                </c:pt>
                <c:pt idx="346">
                  <c:v>121912.25175773329</c:v>
                </c:pt>
                <c:pt idx="347">
                  <c:v>123846.07726111758</c:v>
                </c:pt>
                <c:pt idx="348">
                  <c:v>125810.57795115122</c:v>
                </c:pt>
                <c:pt idx="349">
                  <c:v>127806.24041107309</c:v>
                </c:pt>
                <c:pt idx="350">
                  <c:v>129833.55894251772</c:v>
                </c:pt>
                <c:pt idx="351">
                  <c:v>131893.03568794526</c:v>
                </c:pt>
                <c:pt idx="352">
                  <c:v>133985.18075502987</c:v>
                </c:pt>
                <c:pt idx="353">
                  <c:v>136110.51234298651</c:v>
                </c:pt>
                <c:pt idx="354">
                  <c:v>138269.55687093601</c:v>
                </c:pt>
                <c:pt idx="355">
                  <c:v>140462.84910829063</c:v>
                </c:pt>
                <c:pt idx="356">
                  <c:v>142690.93230720834</c:v>
                </c:pt>
                <c:pt idx="357">
                  <c:v>144954.35833714699</c:v>
                </c:pt>
                <c:pt idx="358">
                  <c:v>147253.68782157102</c:v>
                </c:pt>
                <c:pt idx="359">
                  <c:v>149589.49027678795</c:v>
                </c:pt>
                <c:pt idx="360">
                  <c:v>151962.34425302604</c:v>
                </c:pt>
                <c:pt idx="361">
                  <c:v>154372.83747772733</c:v>
                </c:pt>
                <c:pt idx="362">
                  <c:v>156821.56700113465</c:v>
                </c:pt>
                <c:pt idx="363">
                  <c:v>159309.13934415151</c:v>
                </c:pt>
                <c:pt idx="364">
                  <c:v>161836.17064858624</c:v>
                </c:pt>
                <c:pt idx="365">
                  <c:v>164403.28682975739</c:v>
                </c:pt>
                <c:pt idx="366">
                  <c:v>167011.12373152623</c:v>
                </c:pt>
                <c:pt idx="367">
                  <c:v>169660.32728378437</c:v>
                </c:pt>
                <c:pt idx="368">
                  <c:v>172351.55366245797</c:v>
                </c:pt>
                <c:pt idx="369">
                  <c:v>175085.46945201015</c:v>
                </c:pt>
                <c:pt idx="370">
                  <c:v>177862.75181056382</c:v>
                </c:pt>
                <c:pt idx="371">
                  <c:v>180684.08863761532</c:v>
                </c:pt>
                <c:pt idx="372">
                  <c:v>183550.17874443613</c:v>
                </c:pt>
                <c:pt idx="373">
                  <c:v>186461.73202713742</c:v>
                </c:pt>
                <c:pt idx="374">
                  <c:v>189419.46964251544</c:v>
                </c:pt>
                <c:pt idx="375">
                  <c:v>192424.12418667157</c:v>
                </c:pt>
                <c:pt idx="376">
                  <c:v>195476.43987646824</c:v>
                </c:pt>
                <c:pt idx="377">
                  <c:v>198577.17273385552</c:v>
                </c:pt>
                <c:pt idx="378">
                  <c:v>201727.09077314948</c:v>
                </c:pt>
                <c:pt idx="379">
                  <c:v>204926.97419123168</c:v>
                </c:pt>
                <c:pt idx="380">
                  <c:v>208177.61556081162</c:v>
                </c:pt>
                <c:pt idx="381">
                  <c:v>211479.82002673551</c:v>
                </c:pt>
                <c:pt idx="382">
                  <c:v>214834.40550540318</c:v>
                </c:pt>
                <c:pt idx="383">
                  <c:v>218242.20288737834</c:v>
                </c:pt>
                <c:pt idx="384">
                  <c:v>221704.05624315975</c:v>
                </c:pt>
                <c:pt idx="385">
                  <c:v>225220.82303226608</c:v>
                </c:pt>
                <c:pt idx="386">
                  <c:v>228793.37431561417</c:v>
                </c:pt>
                <c:pt idx="387">
                  <c:v>232422.59497126588</c:v>
                </c:pt>
                <c:pt idx="388">
                  <c:v>236109.38391362233</c:v>
                </c:pt>
                <c:pt idx="389">
                  <c:v>239854.65431604109</c:v>
                </c:pt>
                <c:pt idx="390">
                  <c:v>243659.33383704221</c:v>
                </c:pt>
                <c:pt idx="391">
                  <c:v>247524.36485007004</c:v>
                </c:pt>
                <c:pt idx="392">
                  <c:v>251450.70467690274</c:v>
                </c:pt>
                <c:pt idx="393">
                  <c:v>255439.3258247957</c:v>
                </c:pt>
                <c:pt idx="394">
                  <c:v>259491.21622731991</c:v>
                </c:pt>
                <c:pt idx="395">
                  <c:v>263607.3794890875</c:v>
                </c:pt>
                <c:pt idx="396">
                  <c:v>267788.83513432747</c:v>
                </c:pt>
                <c:pt idx="397">
                  <c:v>272036.61885940051</c:v>
                </c:pt>
                <c:pt idx="398">
                  <c:v>276351.78278935648</c:v>
                </c:pt>
                <c:pt idx="399">
                  <c:v>280735.39573849447</c:v>
                </c:pt>
                <c:pt idx="400">
                  <c:v>285188.54347511922</c:v>
                </c:pt>
                <c:pt idx="401">
                  <c:v>289712.32899046759</c:v>
                </c:pt>
                <c:pt idx="402">
                  <c:v>294307.8727719005</c:v>
                </c:pt>
                <c:pt idx="403">
                  <c:v>298976.31308046018</c:v>
                </c:pt>
                <c:pt idx="404">
                  <c:v>303718.80623276188</c:v>
                </c:pt>
                <c:pt idx="405">
                  <c:v>308536.52688743011</c:v>
                </c:pt>
                <c:pt idx="406">
                  <c:v>313430.66833603696</c:v>
                </c:pt>
                <c:pt idx="407">
                  <c:v>318402.44279866008</c:v>
                </c:pt>
                <c:pt idx="408">
                  <c:v>323453.0817241678</c:v>
                </c:pt>
                <c:pt idx="409">
                  <c:v>328583.83609518415</c:v>
                </c:pt>
                <c:pt idx="410">
                  <c:v>333795.97673797503</c:v>
                </c:pt>
                <c:pt idx="411">
                  <c:v>339090.79463721061</c:v>
                </c:pt>
                <c:pt idx="412">
                  <c:v>344469.60125571472</c:v>
                </c:pt>
                <c:pt idx="413">
                  <c:v>349933.72885933419</c:v>
                </c:pt>
                <c:pt idx="414">
                  <c:v>355484.53084687615</c:v>
                </c:pt>
                <c:pt idx="415">
                  <c:v>361123.38208535803</c:v>
                </c:pt>
                <c:pt idx="416">
                  <c:v>366851.67925054225</c:v>
                </c:pt>
                <c:pt idx="417">
                  <c:v>372670.84117286245</c:v>
                </c:pt>
                <c:pt idx="418">
                  <c:v>378582.30918889015</c:v>
                </c:pt>
                <c:pt idx="419">
                  <c:v>384587.54749827989</c:v>
                </c:pt>
                <c:pt idx="420">
                  <c:v>390688.04352647346</c:v>
                </c:pt>
                <c:pt idx="421">
                  <c:v>396885.30829310336</c:v>
                </c:pt>
                <c:pt idx="422">
                  <c:v>403180.87678624975</c:v>
                </c:pt>
                <c:pt idx="423">
                  <c:v>409576.30834267347</c:v>
                </c:pt>
                <c:pt idx="424">
                  <c:v>416073.18703398772</c:v>
                </c:pt>
                <c:pt idx="425">
                  <c:v>422673.1220590552</c:v>
                </c:pt>
                <c:pt idx="426">
                  <c:v>429377.74814255303</c:v>
                </c:pt>
                <c:pt idx="427">
                  <c:v>436188.72593986691</c:v>
                </c:pt>
                <c:pt idx="428">
                  <c:v>443107.74244845676</c:v>
                </c:pt>
                <c:pt idx="429">
                  <c:v>450136.51142564451</c:v>
                </c:pt>
                <c:pt idx="430">
                  <c:v>457276.77381312865</c:v>
                </c:pt>
                <c:pt idx="431">
                  <c:v>464530.29816819017</c:v>
                </c:pt>
                <c:pt idx="432">
                  <c:v>471898.88110172568</c:v>
                </c:pt>
                <c:pt idx="433">
                  <c:v>479384.34772329545</c:v>
                </c:pt>
                <c:pt idx="434">
                  <c:v>486988.55209311377</c:v>
                </c:pt>
                <c:pt idx="435">
                  <c:v>494713.3776813189</c:v>
                </c:pt>
                <c:pt idx="436">
                  <c:v>502560.73783447698</c:v>
                </c:pt>
                <c:pt idx="437">
                  <c:v>510532.57624948461</c:v>
                </c:pt>
                <c:pt idx="438">
                  <c:v>518630.86745504517</c:v>
                </c:pt>
                <c:pt idx="439">
                  <c:v>526857.61730066221</c:v>
                </c:pt>
                <c:pt idx="440">
                  <c:v>535214.86345351802</c:v>
                </c:pt>
                <c:pt idx="441">
                  <c:v>543704.67590316047</c:v>
                </c:pt>
                <c:pt idx="442">
                  <c:v>552329.1574742042</c:v>
                </c:pt>
                <c:pt idx="443">
                  <c:v>561090.4443472327</c:v>
                </c:pt>
                <c:pt idx="444">
                  <c:v>569990.70658781647</c:v>
                </c:pt>
                <c:pt idx="445">
                  <c:v>579032.14868406998</c:v>
                </c:pt>
                <c:pt idx="446">
                  <c:v>588217.01009266602</c:v>
                </c:pt>
                <c:pt idx="447">
                  <c:v>597547.56579350168</c:v>
                </c:pt>
                <c:pt idx="448">
                  <c:v>607026.12685324554</c:v>
                </c:pt>
                <c:pt idx="449">
                  <c:v>616655.04099767585</c:v>
                </c:pt>
                <c:pt idx="450">
                  <c:v>626436.6931932366</c:v>
                </c:pt>
                <c:pt idx="451">
                  <c:v>636373.50623775332</c:v>
                </c:pt>
                <c:pt idx="452">
                  <c:v>646467.9413605188</c:v>
                </c:pt>
                <c:pt idx="453">
                  <c:v>656722.49883196666</c:v>
                </c:pt>
                <c:pt idx="454">
                  <c:v>667139.71858286683</c:v>
                </c:pt>
                <c:pt idx="455">
                  <c:v>677722.18083350209</c:v>
                </c:pt>
                <c:pt idx="456">
                  <c:v>688472.50673273439</c:v>
                </c:pt>
                <c:pt idx="457">
                  <c:v>699393.35900722363</c:v>
                </c:pt>
                <c:pt idx="458">
                  <c:v>710487.4426210142</c:v>
                </c:pt>
                <c:pt idx="459">
                  <c:v>721757.50544542295</c:v>
                </c:pt>
                <c:pt idx="460">
                  <c:v>733206.33893972088</c:v>
                </c:pt>
                <c:pt idx="461">
                  <c:v>744836.77884253161</c:v>
                </c:pt>
                <c:pt idx="462">
                  <c:v>756651.70587418345</c:v>
                </c:pt>
                <c:pt idx="463">
                  <c:v>768654.04645030794</c:v>
                </c:pt>
                <c:pt idx="464">
                  <c:v>780846.77340657008</c:v>
                </c:pt>
                <c:pt idx="465">
                  <c:v>793232.90673506877</c:v>
                </c:pt>
                <c:pt idx="466">
                  <c:v>805815.5143323451</c:v>
                </c:pt>
                <c:pt idx="467">
                  <c:v>818597.71275923355</c:v>
                </c:pt>
                <c:pt idx="468">
                  <c:v>831582.66801288177</c:v>
                </c:pt>
                <c:pt idx="469">
                  <c:v>844773.59631081345</c:v>
                </c:pt>
                <c:pt idx="470">
                  <c:v>858173.76488761837</c:v>
                </c:pt>
                <c:pt idx="471">
                  <c:v>871786.49280419154</c:v>
                </c:pt>
                <c:pt idx="472">
                  <c:v>885615.15176980745</c:v>
                </c:pt>
                <c:pt idx="473">
                  <c:v>899663.16697733034</c:v>
                </c:pt>
                <c:pt idx="474">
                  <c:v>913934.01795146696</c:v>
                </c:pt>
                <c:pt idx="475">
                  <c:v>928431.23941069492</c:v>
                </c:pt>
                <c:pt idx="476">
                  <c:v>943158.42214273883</c:v>
                </c:pt>
                <c:pt idx="477">
                  <c:v>958119.21389394603</c:v>
                </c:pt>
                <c:pt idx="478">
                  <c:v>973317.3202728898</c:v>
                </c:pt>
                <c:pt idx="479">
                  <c:v>988756.50566805224</c:v>
                </c:pt>
                <c:pt idx="480">
                  <c:v>1004440.5941803169</c:v>
                </c:pt>
                <c:pt idx="481">
                  <c:v>1020373.4705701352</c:v>
                </c:pt>
                <c:pt idx="482">
                  <c:v>1036559.0812196976</c:v>
                </c:pt>
                <c:pt idx="483">
                  <c:v>1053001.4351105145</c:v>
                </c:pt>
                <c:pt idx="484">
                  <c:v>1069704.6048162433</c:v>
                </c:pt>
                <c:pt idx="485">
                  <c:v>1086672.7275115082</c:v>
                </c:pt>
                <c:pt idx="486">
                  <c:v>1103910.0059966082</c:v>
                </c:pt>
                <c:pt idx="487">
                  <c:v>1121420.7097384783</c:v>
                </c:pt>
                <c:pt idx="488">
                  <c:v>1139209.1759282844</c:v>
                </c:pt>
                <c:pt idx="489">
                  <c:v>1157279.810555534</c:v>
                </c:pt>
                <c:pt idx="490">
                  <c:v>1175637.0894995024</c:v>
                </c:pt>
                <c:pt idx="491">
                  <c:v>1194285.5596378155</c:v>
                </c:pt>
                <c:pt idx="492">
                  <c:v>1213229.839972632</c:v>
                </c:pt>
                <c:pt idx="493">
                  <c:v>1232474.622774842</c:v>
                </c:pt>
                <c:pt idx="494">
                  <c:v>1252024.6747460929</c:v>
                </c:pt>
                <c:pt idx="495">
                  <c:v>1271884.8381995708</c:v>
                </c:pt>
                <c:pt idx="496">
                  <c:v>1292060.0322593597</c:v>
                </c:pt>
                <c:pt idx="497">
                  <c:v>1312555.254078804</c:v>
                </c:pt>
                <c:pt idx="498">
                  <c:v>1333375.5800783797</c:v>
                </c:pt>
                <c:pt idx="499">
                  <c:v>1354526.1672028753</c:v>
                </c:pt>
              </c:numCache>
            </c:numRef>
          </c:xVal>
          <c:yVal>
            <c:numRef>
              <c:f>Distribution_shallow_OKOK!$F$42:$F$541</c:f>
              <c:numCache>
                <c:formatCode>General</c:formatCode>
                <c:ptCount val="500"/>
                <c:pt idx="0">
                  <c:v>5.5425429643578099E-4</c:v>
                </c:pt>
                <c:pt idx="1">
                  <c:v>5.99812342768192E-4</c:v>
                </c:pt>
                <c:pt idx="2">
                  <c:v>6.4739585075403302E-4</c:v>
                </c:pt>
                <c:pt idx="3">
                  <c:v>7.0067450940490398E-4</c:v>
                </c:pt>
                <c:pt idx="4">
                  <c:v>7.5636204889680697E-4</c:v>
                </c:pt>
                <c:pt idx="5">
                  <c:v>8.1604511141853504E-4</c:v>
                </c:pt>
                <c:pt idx="6">
                  <c:v>8.8098593082493496E-4</c:v>
                </c:pt>
                <c:pt idx="7">
                  <c:v>9.4868125357677096E-4</c:v>
                </c:pt>
                <c:pt idx="8">
                  <c:v>1.02307005491925E-3</c:v>
                </c:pt>
                <c:pt idx="9">
                  <c:v>1.1017892222486201E-3</c:v>
                </c:pt>
                <c:pt idx="10">
                  <c:v>1.1846435055115499E-3</c:v>
                </c:pt>
                <c:pt idx="11">
                  <c:v>1.27577806983344E-3</c:v>
                </c:pt>
                <c:pt idx="12">
                  <c:v>1.3706831017857E-3</c:v>
                </c:pt>
                <c:pt idx="13">
                  <c:v>1.4729890203768799E-3</c:v>
                </c:pt>
                <c:pt idx="14">
                  <c:v>1.58254364273108E-3</c:v>
                </c:pt>
                <c:pt idx="15">
                  <c:v>1.6963568823452899E-3</c:v>
                </c:pt>
                <c:pt idx="16">
                  <c:v>1.82190174077819E-3</c:v>
                </c:pt>
                <c:pt idx="17">
                  <c:v>1.95289945316157E-3</c:v>
                </c:pt>
                <c:pt idx="18">
                  <c:v>2.0916539567638298E-3</c:v>
                </c:pt>
                <c:pt idx="19">
                  <c:v>2.24180092132901E-3</c:v>
                </c:pt>
                <c:pt idx="20">
                  <c:v>2.3976236254781001E-3</c:v>
                </c:pt>
                <c:pt idx="21">
                  <c:v>2.5663395391049598E-3</c:v>
                </c:pt>
                <c:pt idx="22">
                  <c:v>2.7444122626699798E-3</c:v>
                </c:pt>
                <c:pt idx="23">
                  <c:v>2.9300314514993202E-3</c:v>
                </c:pt>
                <c:pt idx="24">
                  <c:v>3.1327292662869399E-3</c:v>
                </c:pt>
                <c:pt idx="25">
                  <c:v>3.3428422006608598E-3</c:v>
                </c:pt>
                <c:pt idx="26">
                  <c:v>3.5665065537459702E-3</c:v>
                </c:pt>
                <c:pt idx="27">
                  <c:v>3.8049625385278701E-3</c:v>
                </c:pt>
                <c:pt idx="28">
                  <c:v>4.0516411122274304E-3</c:v>
                </c:pt>
                <c:pt idx="29">
                  <c:v>4.3195451321170397E-3</c:v>
                </c:pt>
                <c:pt idx="30">
                  <c:v>4.5986605310527296E-3</c:v>
                </c:pt>
                <c:pt idx="31">
                  <c:v>4.8912151645927699E-3</c:v>
                </c:pt>
                <c:pt idx="32">
                  <c:v>5.2058572139071901E-3</c:v>
                </c:pt>
                <c:pt idx="33">
                  <c:v>5.5309625169455796E-3</c:v>
                </c:pt>
                <c:pt idx="34">
                  <c:v>5.8783008053475997E-3</c:v>
                </c:pt>
                <c:pt idx="35">
                  <c:v>6.2436856231688998E-3</c:v>
                </c:pt>
                <c:pt idx="36">
                  <c:v>6.6213252815692401E-3</c:v>
                </c:pt>
                <c:pt idx="37">
                  <c:v>7.0305349782746702E-3</c:v>
                </c:pt>
                <c:pt idx="38">
                  <c:v>7.4528061998146104E-3</c:v>
                </c:pt>
                <c:pt idx="39">
                  <c:v>7.89728342750942E-3</c:v>
                </c:pt>
                <c:pt idx="40">
                  <c:v>8.3687827044504701E-3</c:v>
                </c:pt>
                <c:pt idx="41">
                  <c:v>8.8545038093728098E-3</c:v>
                </c:pt>
                <c:pt idx="42">
                  <c:v>9.3746695205079705E-3</c:v>
                </c:pt>
                <c:pt idx="43">
                  <c:v>9.9153824662101195E-3</c:v>
                </c:pt>
                <c:pt idx="44">
                  <c:v>1.0476904902398601E-2</c:v>
                </c:pt>
                <c:pt idx="45">
                  <c:v>1.1076839675252401E-2</c:v>
                </c:pt>
                <c:pt idx="46">
                  <c:v>1.16940730160809E-2</c:v>
                </c:pt>
                <c:pt idx="47">
                  <c:v>1.23456938856442E-2</c:v>
                </c:pt>
                <c:pt idx="48">
                  <c:v>1.30284760533683E-2</c:v>
                </c:pt>
                <c:pt idx="49">
                  <c:v>1.3729889533005701E-2</c:v>
                </c:pt>
                <c:pt idx="50">
                  <c:v>1.44818880820346E-2</c:v>
                </c:pt>
                <c:pt idx="51">
                  <c:v>1.5255457986811299E-2</c:v>
                </c:pt>
                <c:pt idx="52">
                  <c:v>1.6061643589084601E-2</c:v>
                </c:pt>
                <c:pt idx="53">
                  <c:v>1.69121304445266E-2</c:v>
                </c:pt>
                <c:pt idx="54">
                  <c:v>1.77846996844589E-2</c:v>
                </c:pt>
                <c:pt idx="55">
                  <c:v>1.87074907586928E-2</c:v>
                </c:pt>
                <c:pt idx="56">
                  <c:v>1.96639552900034E-2</c:v>
                </c:pt>
                <c:pt idx="57">
                  <c:v>2.0649238011083301E-2</c:v>
                </c:pt>
                <c:pt idx="58">
                  <c:v>2.1694556438799702E-2</c:v>
                </c:pt>
                <c:pt idx="59">
                  <c:v>2.27655645862491E-2</c:v>
                </c:pt>
                <c:pt idx="60">
                  <c:v>2.3884332360633E-2</c:v>
                </c:pt>
                <c:pt idx="61">
                  <c:v>2.5051363449020401E-2</c:v>
                </c:pt>
                <c:pt idx="62">
                  <c:v>2.62455693827887E-2</c:v>
                </c:pt>
                <c:pt idx="63">
                  <c:v>2.7509219991843002E-2</c:v>
                </c:pt>
                <c:pt idx="64">
                  <c:v>2.8806627902283301E-2</c:v>
                </c:pt>
                <c:pt idx="65">
                  <c:v>3.01469807242132E-2</c:v>
                </c:pt>
                <c:pt idx="66">
                  <c:v>3.1552564111123102E-2</c:v>
                </c:pt>
                <c:pt idx="67">
                  <c:v>3.2988940145323699E-2</c:v>
                </c:pt>
                <c:pt idx="68">
                  <c:v>3.4491098852618002E-2</c:v>
                </c:pt>
                <c:pt idx="69">
                  <c:v>3.60426433418383E-2</c:v>
                </c:pt>
                <c:pt idx="70">
                  <c:v>3.7629823103877802E-2</c:v>
                </c:pt>
                <c:pt idx="71">
                  <c:v>3.9301284256473397E-2</c:v>
                </c:pt>
                <c:pt idx="72">
                  <c:v>4.1006976815548199E-2</c:v>
                </c:pt>
                <c:pt idx="73">
                  <c:v>4.2772136100904697E-2</c:v>
                </c:pt>
                <c:pt idx="74">
                  <c:v>4.4604262051805399E-2</c:v>
                </c:pt>
                <c:pt idx="75">
                  <c:v>4.6471921238863699E-2</c:v>
                </c:pt>
                <c:pt idx="76">
                  <c:v>4.8425093239586901E-2</c:v>
                </c:pt>
                <c:pt idx="77">
                  <c:v>5.0425278157784602E-2</c:v>
                </c:pt>
                <c:pt idx="78">
                  <c:v>5.2475961728066699E-2</c:v>
                </c:pt>
                <c:pt idx="79">
                  <c:v>5.46126099323649E-2</c:v>
                </c:pt>
                <c:pt idx="80">
                  <c:v>5.6787655352405098E-2</c:v>
                </c:pt>
                <c:pt idx="81">
                  <c:v>5.9039734944695499E-2</c:v>
                </c:pt>
                <c:pt idx="82">
                  <c:v>6.13563366675004E-2</c:v>
                </c:pt>
                <c:pt idx="83">
                  <c:v>6.3712332623448206E-2</c:v>
                </c:pt>
                <c:pt idx="84">
                  <c:v>6.6173287050181107E-2</c:v>
                </c:pt>
                <c:pt idx="85">
                  <c:v>6.8675189378174004E-2</c:v>
                </c:pt>
                <c:pt idx="86">
                  <c:v>7.1242949241096004E-2</c:v>
                </c:pt>
                <c:pt idx="87">
                  <c:v>7.3893275553714305E-2</c:v>
                </c:pt>
                <c:pt idx="88">
                  <c:v>7.6584874206603301E-2</c:v>
                </c:pt>
                <c:pt idx="89">
                  <c:v>7.9369980889233693E-2</c:v>
                </c:pt>
                <c:pt idx="90">
                  <c:v>8.2212795146706194E-2</c:v>
                </c:pt>
                <c:pt idx="91">
                  <c:v>8.5108000418244095E-2</c:v>
                </c:pt>
                <c:pt idx="92">
                  <c:v>8.8103349978074105E-2</c:v>
                </c:pt>
                <c:pt idx="93">
                  <c:v>9.1140912252718906E-2</c:v>
                </c:pt>
                <c:pt idx="94">
                  <c:v>9.4257955089250597E-2</c:v>
                </c:pt>
                <c:pt idx="95">
                  <c:v>9.7448945479193999E-2</c:v>
                </c:pt>
                <c:pt idx="96">
                  <c:v>0.100682218220844</c:v>
                </c:pt>
                <c:pt idx="97">
                  <c:v>0.104021521752426</c:v>
                </c:pt>
                <c:pt idx="98">
                  <c:v>0.10740786798947299</c:v>
                </c:pt>
                <c:pt idx="99">
                  <c:v>0.110857754655753</c:v>
                </c:pt>
                <c:pt idx="100">
                  <c:v>0.114396119191965</c:v>
                </c:pt>
                <c:pt idx="101">
                  <c:v>0.117976043931214</c:v>
                </c:pt>
                <c:pt idx="102">
                  <c:v>0.121644499628475</c:v>
                </c:pt>
                <c:pt idx="103">
                  <c:v>0.12537373785129699</c:v>
                </c:pt>
                <c:pt idx="104">
                  <c:v>0.12914955234061101</c:v>
                </c:pt>
                <c:pt idx="105">
                  <c:v>0.13302535128960999</c:v>
                </c:pt>
                <c:pt idx="106">
                  <c:v>0.13694065520624399</c:v>
                </c:pt>
                <c:pt idx="107">
                  <c:v>0.140925718946386</c:v>
                </c:pt>
                <c:pt idx="108">
                  <c:v>0.14498234445094399</c:v>
                </c:pt>
                <c:pt idx="109">
                  <c:v>0.149077227166764</c:v>
                </c:pt>
                <c:pt idx="110">
                  <c:v>0.153262045679632</c:v>
                </c:pt>
                <c:pt idx="111">
                  <c:v>0.15749149658277201</c:v>
                </c:pt>
                <c:pt idx="112">
                  <c:v>0.16177180101819499</c:v>
                </c:pt>
                <c:pt idx="113">
                  <c:v>0.16613019163568299</c:v>
                </c:pt>
                <c:pt idx="114">
                  <c:v>0.170522768635613</c:v>
                </c:pt>
                <c:pt idx="115">
                  <c:v>0.1749836162534</c:v>
                </c:pt>
                <c:pt idx="116">
                  <c:v>0.179495803312616</c:v>
                </c:pt>
                <c:pt idx="117">
                  <c:v>0.18404106573790599</c:v>
                </c:pt>
                <c:pt idx="118">
                  <c:v>0.18866549777971101</c:v>
                </c:pt>
                <c:pt idx="119">
                  <c:v>0.19331868500390201</c:v>
                </c:pt>
                <c:pt idx="120">
                  <c:v>0.19801952447747301</c:v>
                </c:pt>
                <c:pt idx="121">
                  <c:v>0.20277322662757399</c:v>
                </c:pt>
                <c:pt idx="122">
                  <c:v>0.20755310136580599</c:v>
                </c:pt>
                <c:pt idx="123">
                  <c:v>0.21238994521660601</c:v>
                </c:pt>
                <c:pt idx="124">
                  <c:v>0.21725736159147799</c:v>
                </c:pt>
                <c:pt idx="125">
                  <c:v>0.22215421725606899</c:v>
                </c:pt>
                <c:pt idx="126">
                  <c:v>0.22709945302389201</c:v>
                </c:pt>
                <c:pt idx="127">
                  <c:v>0.23206379147720199</c:v>
                </c:pt>
                <c:pt idx="128">
                  <c:v>0.237063570079175</c:v>
                </c:pt>
                <c:pt idx="129">
                  <c:v>0.24209100613102399</c:v>
                </c:pt>
                <c:pt idx="130">
                  <c:v>0.247134429590295</c:v>
                </c:pt>
                <c:pt idx="131">
                  <c:v>0.25221312927810502</c:v>
                </c:pt>
                <c:pt idx="132">
                  <c:v>0.25730419813192401</c:v>
                </c:pt>
                <c:pt idx="133">
                  <c:v>0.26241301487741397</c:v>
                </c:pt>
                <c:pt idx="134">
                  <c:v>0.26754063136096001</c:v>
                </c:pt>
                <c:pt idx="135">
                  <c:v>0.27267619083148897</c:v>
                </c:pt>
                <c:pt idx="136">
                  <c:v>0.27782614862660598</c:v>
                </c:pt>
                <c:pt idx="137">
                  <c:v>0.28298215362463802</c:v>
                </c:pt>
                <c:pt idx="138">
                  <c:v>0.28814307722994198</c:v>
                </c:pt>
                <c:pt idx="139">
                  <c:v>0.29330827281757299</c:v>
                </c:pt>
                <c:pt idx="140">
                  <c:v>0.29847324139471398</c:v>
                </c:pt>
                <c:pt idx="141">
                  <c:v>0.30363701874607602</c:v>
                </c:pt>
                <c:pt idx="142">
                  <c:v>0.30879529665315902</c:v>
                </c:pt>
                <c:pt idx="143">
                  <c:v>0.31395011360410202</c:v>
                </c:pt>
                <c:pt idx="144">
                  <c:v>0.319091930401942</c:v>
                </c:pt>
                <c:pt idx="145">
                  <c:v>0.32422473539435998</c:v>
                </c:pt>
                <c:pt idx="146">
                  <c:v>0.32934664632160499</c:v>
                </c:pt>
                <c:pt idx="147">
                  <c:v>0.33444725298816103</c:v>
                </c:pt>
                <c:pt idx="148">
                  <c:v>0.33953698009141497</c:v>
                </c:pt>
                <c:pt idx="149">
                  <c:v>0.344602325784856</c:v>
                </c:pt>
                <c:pt idx="150">
                  <c:v>0.34964624207989298</c:v>
                </c:pt>
                <c:pt idx="151">
                  <c:v>0.354675479597444</c:v>
                </c:pt>
                <c:pt idx="152">
                  <c:v>0.359664892764474</c:v>
                </c:pt>
                <c:pt idx="153">
                  <c:v>0.36463718614177898</c:v>
                </c:pt>
                <c:pt idx="154">
                  <c:v>0.369580196694271</c:v>
                </c:pt>
                <c:pt idx="155">
                  <c:v>0.374486960742625</c:v>
                </c:pt>
                <c:pt idx="156">
                  <c:v>0.37937453870044102</c:v>
                </c:pt>
                <c:pt idx="157">
                  <c:v>0.38421519675151999</c:v>
                </c:pt>
                <c:pt idx="158">
                  <c:v>0.38902806854361999</c:v>
                </c:pt>
                <c:pt idx="159">
                  <c:v>0.39381256312194401</c:v>
                </c:pt>
                <c:pt idx="160">
                  <c:v>0.39854553977767698</c:v>
                </c:pt>
                <c:pt idx="161">
                  <c:v>0.40325555716774802</c:v>
                </c:pt>
                <c:pt idx="162">
                  <c:v>0.40792005944221799</c:v>
                </c:pt>
                <c:pt idx="163">
                  <c:v>0.41254461501215201</c:v>
                </c:pt>
                <c:pt idx="164">
                  <c:v>0.41714524862416302</c:v>
                </c:pt>
                <c:pt idx="165">
                  <c:v>0.421682785850584</c:v>
                </c:pt>
                <c:pt idx="166">
                  <c:v>0.42619464172591798</c:v>
                </c:pt>
                <c:pt idx="167">
                  <c:v>0.430667327091245</c:v>
                </c:pt>
                <c:pt idx="168">
                  <c:v>0.43508947899303302</c:v>
                </c:pt>
                <c:pt idx="169">
                  <c:v>0.43948691489946501</c:v>
                </c:pt>
                <c:pt idx="170">
                  <c:v>0.443829645474418</c:v>
                </c:pt>
                <c:pt idx="171">
                  <c:v>0.44813795211562701</c:v>
                </c:pt>
                <c:pt idx="172">
                  <c:v>0.45241654950524601</c:v>
                </c:pt>
                <c:pt idx="173">
                  <c:v>0.45663742124807299</c:v>
                </c:pt>
                <c:pt idx="174">
                  <c:v>0.460834838141989</c:v>
                </c:pt>
                <c:pt idx="175">
                  <c:v>0.464989157166389</c:v>
                </c:pt>
                <c:pt idx="176">
                  <c:v>0.469103301967773</c:v>
                </c:pt>
                <c:pt idx="177">
                  <c:v>0.47319503833175902</c:v>
                </c:pt>
                <c:pt idx="178">
                  <c:v>0.47723317412052901</c:v>
                </c:pt>
                <c:pt idx="179">
                  <c:v>0.48124759738482797</c:v>
                </c:pt>
                <c:pt idx="180">
                  <c:v>0.48523159723985299</c:v>
                </c:pt>
                <c:pt idx="181">
                  <c:v>0.489173795284153</c:v>
                </c:pt>
                <c:pt idx="182">
                  <c:v>0.49309722400695599</c:v>
                </c:pt>
                <c:pt idx="183">
                  <c:v>0.49698235753995801</c:v>
                </c:pt>
                <c:pt idx="184">
                  <c:v>0.50084186864147395</c:v>
                </c:pt>
                <c:pt idx="185">
                  <c:v>0.50468273206304703</c:v>
                </c:pt>
                <c:pt idx="186">
                  <c:v>0.50848465395084796</c:v>
                </c:pt>
                <c:pt idx="187">
                  <c:v>0.51227241299616599</c:v>
                </c:pt>
                <c:pt idx="188">
                  <c:v>0.51603583094623995</c:v>
                </c:pt>
                <c:pt idx="189">
                  <c:v>0.51977548201284796</c:v>
                </c:pt>
                <c:pt idx="190">
                  <c:v>0.52350295173461003</c:v>
                </c:pt>
                <c:pt idx="191">
                  <c:v>0.527204103638368</c:v>
                </c:pt>
                <c:pt idx="192">
                  <c:v>0.53089300976922904</c:v>
                </c:pt>
                <c:pt idx="193">
                  <c:v>0.53456865156950994</c:v>
                </c:pt>
                <c:pt idx="194">
                  <c:v>0.53822544065062095</c:v>
                </c:pt>
                <c:pt idx="195">
                  <c:v>0.54187471672808096</c:v>
                </c:pt>
                <c:pt idx="196">
                  <c:v>0.54550993869241704</c:v>
                </c:pt>
                <c:pt idx="197">
                  <c:v>0.54913563809642496</c:v>
                </c:pt>
                <c:pt idx="198">
                  <c:v>0.55275550767639203</c:v>
                </c:pt>
                <c:pt idx="199">
                  <c:v>0.55636291973005203</c:v>
                </c:pt>
                <c:pt idx="200">
                  <c:v>0.55996653753793801</c:v>
                </c:pt>
                <c:pt idx="201">
                  <c:v>0.56356399870955398</c:v>
                </c:pt>
                <c:pt idx="202">
                  <c:v>0.56715549769232698</c:v>
                </c:pt>
                <c:pt idx="203">
                  <c:v>0.57074425776305004</c:v>
                </c:pt>
                <c:pt idx="204">
                  <c:v>0.57432773993074804</c:v>
                </c:pt>
                <c:pt idx="205">
                  <c:v>0.57790863556533201</c:v>
                </c:pt>
                <c:pt idx="206">
                  <c:v>0.581487163202973</c:v>
                </c:pt>
                <c:pt idx="207">
                  <c:v>0.58506183013860202</c:v>
                </c:pt>
                <c:pt idx="208">
                  <c:v>0.58863490549761799</c:v>
                </c:pt>
                <c:pt idx="209">
                  <c:v>0.59220500104715801</c:v>
                </c:pt>
                <c:pt idx="210">
                  <c:v>0.59577204506792503</c:v>
                </c:pt>
                <c:pt idx="211">
                  <c:v>0.59933729339757802</c:v>
                </c:pt>
                <c:pt idx="212">
                  <c:v>0.60289713520075905</c:v>
                </c:pt>
                <c:pt idx="213">
                  <c:v>0.60645388487821095</c:v>
                </c:pt>
                <c:pt idx="214">
                  <c:v>0.61000642213827805</c:v>
                </c:pt>
                <c:pt idx="215">
                  <c:v>0.61355126500958101</c:v>
                </c:pt>
                <c:pt idx="216">
                  <c:v>0.61709193604760804</c:v>
                </c:pt>
                <c:pt idx="217">
                  <c:v>0.62062243507648795</c:v>
                </c:pt>
                <c:pt idx="218">
                  <c:v>0.62414393032353399</c:v>
                </c:pt>
                <c:pt idx="219">
                  <c:v>0.627658467242587</c:v>
                </c:pt>
                <c:pt idx="220">
                  <c:v>0.63115405997246499</c:v>
                </c:pt>
                <c:pt idx="221">
                  <c:v>0.63464050506203695</c:v>
                </c:pt>
                <c:pt idx="222">
                  <c:v>0.63811023872148098</c:v>
                </c:pt>
                <c:pt idx="223">
                  <c:v>0.641558840465138</c:v>
                </c:pt>
                <c:pt idx="224">
                  <c:v>0.64499555082518201</c:v>
                </c:pt>
                <c:pt idx="225">
                  <c:v>0.64839955258516802</c:v>
                </c:pt>
                <c:pt idx="226">
                  <c:v>0.65178400399079495</c:v>
                </c:pt>
                <c:pt idx="227">
                  <c:v>0.655145992101823</c:v>
                </c:pt>
                <c:pt idx="228">
                  <c:v>0.65846677272641996</c:v>
                </c:pt>
                <c:pt idx="229">
                  <c:v>0.66176741233648695</c:v>
                </c:pt>
                <c:pt idx="230">
                  <c:v>0.66502480480013204</c:v>
                </c:pt>
                <c:pt idx="231">
                  <c:v>0.66824379642987797</c:v>
                </c:pt>
                <c:pt idx="232">
                  <c:v>0.67143783060622897</c:v>
                </c:pt>
                <c:pt idx="233">
                  <c:v>0.67456166959516495</c:v>
                </c:pt>
                <c:pt idx="234">
                  <c:v>0.677655488960756</c:v>
                </c:pt>
                <c:pt idx="235">
                  <c:v>0.68069911954823603</c:v>
                </c:pt>
                <c:pt idx="236">
                  <c:v>0.68367739306342201</c:v>
                </c:pt>
                <c:pt idx="237">
                  <c:v>0.686621319976916</c:v>
                </c:pt>
                <c:pt idx="238">
                  <c:v>0.689481506880811</c:v>
                </c:pt>
                <c:pt idx="239">
                  <c:v>0.69228870308067703</c:v>
                </c:pt>
                <c:pt idx="240">
                  <c:v>0.69504444422012701</c:v>
                </c:pt>
                <c:pt idx="241">
                  <c:v>0.69769989411792099</c:v>
                </c:pt>
                <c:pt idx="242">
                  <c:v>0.70031009672524203</c:v>
                </c:pt>
                <c:pt idx="243">
                  <c:v>0.70283133556685295</c:v>
                </c:pt>
                <c:pt idx="244">
                  <c:v>0.70526835275581901</c:v>
                </c:pt>
                <c:pt idx="245">
                  <c:v>0.707655720711862</c:v>
                </c:pt>
                <c:pt idx="246">
                  <c:v>0.70990875736870596</c:v>
                </c:pt>
                <c:pt idx="247">
                  <c:v>0.71210198749505405</c:v>
                </c:pt>
                <c:pt idx="248">
                  <c:v>0.71420865929311095</c:v>
                </c:pt>
                <c:pt idx="249">
                  <c:v>0.71619365849872896</c:v>
                </c:pt>
                <c:pt idx="250">
                  <c:v>0.71811872574245705</c:v>
                </c:pt>
                <c:pt idx="251">
                  <c:v>0.71990933724546502</c:v>
                </c:pt>
                <c:pt idx="252">
                  <c:v>0.72160706348942405</c:v>
                </c:pt>
                <c:pt idx="253">
                  <c:v>0.723228598843354</c:v>
                </c:pt>
                <c:pt idx="254">
                  <c:v>0.72468656063524906</c:v>
                </c:pt>
                <c:pt idx="255">
                  <c:v>0.72607560889764799</c:v>
                </c:pt>
                <c:pt idx="256">
                  <c:v>0.72733875820565996</c:v>
                </c:pt>
                <c:pt idx="257">
                  <c:v>0.72847184724673897</c:v>
                </c:pt>
                <c:pt idx="258">
                  <c:v>0.72953288319777398</c:v>
                </c:pt>
                <c:pt idx="259">
                  <c:v>0.73041355590535195</c:v>
                </c:pt>
                <c:pt idx="260">
                  <c:v>0.73120451607327996</c:v>
                </c:pt>
                <c:pt idx="261">
                  <c:v>0.73188610657139197</c:v>
                </c:pt>
                <c:pt idx="262">
                  <c:v>0.73239850313663202</c:v>
                </c:pt>
                <c:pt idx="263">
                  <c:v>0.73283261993122295</c:v>
                </c:pt>
                <c:pt idx="264">
                  <c:v>0.73310292898203699</c:v>
                </c:pt>
                <c:pt idx="265">
                  <c:v>0.73324838093224798</c:v>
                </c:pt>
                <c:pt idx="266">
                  <c:v>0.73330756423399701</c:v>
                </c:pt>
                <c:pt idx="267">
                  <c:v>0.73315876692501503</c:v>
                </c:pt>
                <c:pt idx="268">
                  <c:v>0.73292774179773901</c:v>
                </c:pt>
                <c:pt idx="269">
                  <c:v>0.73255645162062799</c:v>
                </c:pt>
                <c:pt idx="270">
                  <c:v>0.73202537925311295</c:v>
                </c:pt>
                <c:pt idx="271">
                  <c:v>0.73141117897357899</c:v>
                </c:pt>
                <c:pt idx="272">
                  <c:v>0.73060214664693501</c:v>
                </c:pt>
                <c:pt idx="273">
                  <c:v>0.72968462200909401</c:v>
                </c:pt>
                <c:pt idx="274">
                  <c:v>0.72865536717590695</c:v>
                </c:pt>
                <c:pt idx="275">
                  <c:v>0.727433720824887</c:v>
                </c:pt>
                <c:pt idx="276">
                  <c:v>0.72612835194583303</c:v>
                </c:pt>
                <c:pt idx="277">
                  <c:v>0.72465863076619896</c:v>
                </c:pt>
                <c:pt idx="278">
                  <c:v>0.72305006308364705</c:v>
                </c:pt>
                <c:pt idx="279">
                  <c:v>0.72135816013908505</c:v>
                </c:pt>
                <c:pt idx="280">
                  <c:v>0.71945137794338698</c:v>
                </c:pt>
                <c:pt idx="281">
                  <c:v>0.71745950207964204</c:v>
                </c:pt>
                <c:pt idx="282">
                  <c:v>0.71533669667910504</c:v>
                </c:pt>
                <c:pt idx="283">
                  <c:v>0.71304842932926205</c:v>
                </c:pt>
                <c:pt idx="284">
                  <c:v>0.71067931285411601</c:v>
                </c:pt>
                <c:pt idx="285">
                  <c:v>0.708131781745859</c:v>
                </c:pt>
                <c:pt idx="286">
                  <c:v>0.70547312654648098</c:v>
                </c:pt>
                <c:pt idx="287">
                  <c:v>0.70271775733440101</c:v>
                </c:pt>
                <c:pt idx="288">
                  <c:v>0.69977548928126998</c:v>
                </c:pt>
                <c:pt idx="289">
                  <c:v>0.69675670656289201</c:v>
                </c:pt>
                <c:pt idx="290">
                  <c:v>0.69359671893998898</c:v>
                </c:pt>
                <c:pt idx="291">
                  <c:v>0.69030432175668199</c:v>
                </c:pt>
                <c:pt idx="292">
                  <c:v>0.68693763844705702</c:v>
                </c:pt>
                <c:pt idx="293">
                  <c:v>0.68339021114965504</c:v>
                </c:pt>
                <c:pt idx="294">
                  <c:v>0.67976150823831105</c:v>
                </c:pt>
                <c:pt idx="295">
                  <c:v>0.67602763812343802</c:v>
                </c:pt>
                <c:pt idx="296">
                  <c:v>0.67214588653631302</c:v>
                </c:pt>
                <c:pt idx="297">
                  <c:v>0.66819632501392701</c:v>
                </c:pt>
                <c:pt idx="298">
                  <c:v>0.664105613720259</c:v>
                </c:pt>
                <c:pt idx="299">
                  <c:v>0.65991694551562197</c:v>
                </c:pt>
                <c:pt idx="300">
                  <c:v>0.65565637202308702</c:v>
                </c:pt>
                <c:pt idx="301">
                  <c:v>0.65123902207300599</c:v>
                </c:pt>
                <c:pt idx="302">
                  <c:v>0.64676148248716603</c:v>
                </c:pt>
                <c:pt idx="303">
                  <c:v>0.64217949661700202</c:v>
                </c:pt>
                <c:pt idx="304">
                  <c:v>0.63748908500075596</c:v>
                </c:pt>
                <c:pt idx="305">
                  <c:v>0.63274185477863798</c:v>
                </c:pt>
                <c:pt idx="306">
                  <c:v>0.62786424821031495</c:v>
                </c:pt>
                <c:pt idx="307">
                  <c:v>0.62292083312476698</c:v>
                </c:pt>
                <c:pt idx="308">
                  <c:v>0.61790553622814404</c:v>
                </c:pt>
                <c:pt idx="309">
                  <c:v>0.61277803866434799</c:v>
                </c:pt>
                <c:pt idx="310">
                  <c:v>0.60760251565482104</c:v>
                </c:pt>
                <c:pt idx="311">
                  <c:v>0.60233282094605101</c:v>
                </c:pt>
                <c:pt idx="312">
                  <c:v>0.59699107102636495</c:v>
                </c:pt>
                <c:pt idx="313">
                  <c:v>0.59160491452369202</c:v>
                </c:pt>
                <c:pt idx="314">
                  <c:v>0.58610970400543105</c:v>
                </c:pt>
                <c:pt idx="315">
                  <c:v>0.58057577848002595</c:v>
                </c:pt>
                <c:pt idx="316">
                  <c:v>0.57497866011818699</c:v>
                </c:pt>
                <c:pt idx="317">
                  <c:v>0.56930988264183602</c:v>
                </c:pt>
                <c:pt idx="318">
                  <c:v>0.56360627210513503</c:v>
                </c:pt>
                <c:pt idx="319">
                  <c:v>0.55782792833861705</c:v>
                </c:pt>
                <c:pt idx="320">
                  <c:v>0.55200832328500804</c:v>
                </c:pt>
                <c:pt idx="321">
                  <c:v>0.54615062536661896</c:v>
                </c:pt>
                <c:pt idx="322">
                  <c:v>0.54022826956613301</c:v>
                </c:pt>
                <c:pt idx="323">
                  <c:v>0.53428071297383595</c:v>
                </c:pt>
                <c:pt idx="324">
                  <c:v>0.52828689122944394</c:v>
                </c:pt>
                <c:pt idx="325">
                  <c:v>0.52225554485270398</c:v>
                </c:pt>
                <c:pt idx="326">
                  <c:v>0.516202908609394</c:v>
                </c:pt>
                <c:pt idx="327">
                  <c:v>0.51010296797245303</c:v>
                </c:pt>
                <c:pt idx="328">
                  <c:v>0.50398537311321601</c:v>
                </c:pt>
                <c:pt idx="329">
                  <c:v>0.49784352086096301</c:v>
                </c:pt>
                <c:pt idx="330">
                  <c:v>0.49167396230293697</c:v>
                </c:pt>
                <c:pt idx="331">
                  <c:v>0.48549257716635902</c:v>
                </c:pt>
                <c:pt idx="332">
                  <c:v>0.47928884144266998</c:v>
                </c:pt>
                <c:pt idx="333">
                  <c:v>0.473073773764078</c:v>
                </c:pt>
                <c:pt idx="334">
                  <c:v>0.46684987376641501</c:v>
                </c:pt>
                <c:pt idx="335">
                  <c:v>0.46061359770427601</c:v>
                </c:pt>
                <c:pt idx="336">
                  <c:v>0.45437454998646598</c:v>
                </c:pt>
                <c:pt idx="337">
                  <c:v>0.44813127333015401</c:v>
                </c:pt>
                <c:pt idx="338">
                  <c:v>0.44188834754179801</c:v>
                </c:pt>
                <c:pt idx="339">
                  <c:v>0.43564615723919797</c:v>
                </c:pt>
                <c:pt idx="340">
                  <c:v>0.42941045375193199</c:v>
                </c:pt>
                <c:pt idx="341">
                  <c:v>0.42318098918952102</c:v>
                </c:pt>
                <c:pt idx="342">
                  <c:v>0.41695875363236001</c:v>
                </c:pt>
                <c:pt idx="343">
                  <c:v>0.41075310813851001</c:v>
                </c:pt>
                <c:pt idx="344">
                  <c:v>0.40455628274083</c:v>
                </c:pt>
                <c:pt idx="345">
                  <c:v>0.398379377934583</c:v>
                </c:pt>
                <c:pt idx="346">
                  <c:v>0.39222146258255303</c:v>
                </c:pt>
                <c:pt idx="347">
                  <c:v>0.386075997281355</c:v>
                </c:pt>
                <c:pt idx="348">
                  <c:v>0.37996693851056501</c:v>
                </c:pt>
                <c:pt idx="349">
                  <c:v>0.37387388154199502</c:v>
                </c:pt>
                <c:pt idx="350">
                  <c:v>0.36780770738323898</c:v>
                </c:pt>
                <c:pt idx="351">
                  <c:v>0.36177681308420101</c:v>
                </c:pt>
                <c:pt idx="352">
                  <c:v>0.35576453403887698</c:v>
                </c:pt>
                <c:pt idx="353">
                  <c:v>0.34979792013997302</c:v>
                </c:pt>
                <c:pt idx="354">
                  <c:v>0.34385998072323898</c:v>
                </c:pt>
                <c:pt idx="355">
                  <c:v>0.33795011864326902</c:v>
                </c:pt>
                <c:pt idx="356">
                  <c:v>0.33209432154110102</c:v>
                </c:pt>
                <c:pt idx="357">
                  <c:v>0.326262814792108</c:v>
                </c:pt>
                <c:pt idx="358">
                  <c:v>0.32047910404209701</c:v>
                </c:pt>
                <c:pt idx="359">
                  <c:v>0.31473988784157902</c:v>
                </c:pt>
                <c:pt idx="360">
                  <c:v>0.30902695393837798</c:v>
                </c:pt>
                <c:pt idx="361">
                  <c:v>0.30338450994844002</c:v>
                </c:pt>
                <c:pt idx="362">
                  <c:v>0.29777281844224801</c:v>
                </c:pt>
                <c:pt idx="363">
                  <c:v>0.292206022175238</c:v>
                </c:pt>
                <c:pt idx="364">
                  <c:v>0.28670110290627199</c:v>
                </c:pt>
                <c:pt idx="365">
                  <c:v>0.28122654770316102</c:v>
                </c:pt>
                <c:pt idx="366">
                  <c:v>0.27581978987134897</c:v>
                </c:pt>
                <c:pt idx="367">
                  <c:v>0.27045894324686498</c:v>
                </c:pt>
                <c:pt idx="368">
                  <c:v>0.265136075362226</c:v>
                </c:pt>
                <c:pt idx="369">
                  <c:v>0.25989311123637499</c:v>
                </c:pt>
                <c:pt idx="370">
                  <c:v>0.25468352724204602</c:v>
                </c:pt>
                <c:pt idx="371">
                  <c:v>0.249534975788406</c:v>
                </c:pt>
                <c:pt idx="372">
                  <c:v>0.244448325074199</c:v>
                </c:pt>
                <c:pt idx="373">
                  <c:v>0.239395992616737</c:v>
                </c:pt>
                <c:pt idx="374">
                  <c:v>0.234428957029164</c:v>
                </c:pt>
                <c:pt idx="375">
                  <c:v>0.22950360114763799</c:v>
                </c:pt>
                <c:pt idx="376">
                  <c:v>0.22462948856038301</c:v>
                </c:pt>
                <c:pt idx="377">
                  <c:v>0.219833366058343</c:v>
                </c:pt>
                <c:pt idx="378">
                  <c:v>0.215073232939476</c:v>
                </c:pt>
                <c:pt idx="379">
                  <c:v>0.210388313819209</c:v>
                </c:pt>
                <c:pt idx="380">
                  <c:v>0.20575991357969201</c:v>
                </c:pt>
                <c:pt idx="381">
                  <c:v>0.201170903450927</c:v>
                </c:pt>
                <c:pt idx="382">
                  <c:v>0.19667551382397599</c:v>
                </c:pt>
                <c:pt idx="383">
                  <c:v>0.19221701594212001</c:v>
                </c:pt>
                <c:pt idx="384">
                  <c:v>0.187821625697626</c:v>
                </c:pt>
                <c:pt idx="385">
                  <c:v>0.18349735308642301</c:v>
                </c:pt>
                <c:pt idx="386">
                  <c:v>0.17921014702861701</c:v>
                </c:pt>
                <c:pt idx="387">
                  <c:v>0.175009807999152</c:v>
                </c:pt>
                <c:pt idx="388">
                  <c:v>0.17085741483870301</c:v>
                </c:pt>
                <c:pt idx="389">
                  <c:v>0.16675481317284099</c:v>
                </c:pt>
                <c:pt idx="390">
                  <c:v>0.16273731159035901</c:v>
                </c:pt>
                <c:pt idx="391">
                  <c:v>0.15875694119183001</c:v>
                </c:pt>
                <c:pt idx="392">
                  <c:v>0.154849674219977</c:v>
                </c:pt>
                <c:pt idx="393">
                  <c:v>0.151003896830429</c:v>
                </c:pt>
                <c:pt idx="394">
                  <c:v>0.147195152274438</c:v>
                </c:pt>
                <c:pt idx="395">
                  <c:v>0.14348238668435501</c:v>
                </c:pt>
                <c:pt idx="396">
                  <c:v>0.13980752013474701</c:v>
                </c:pt>
                <c:pt idx="397">
                  <c:v>0.13619148031329401</c:v>
                </c:pt>
                <c:pt idx="398">
                  <c:v>0.13264977297792799</c:v>
                </c:pt>
                <c:pt idx="399">
                  <c:v>0.12914459647519799</c:v>
                </c:pt>
                <c:pt idx="400">
                  <c:v>0.125720594075557</c:v>
                </c:pt>
                <c:pt idx="401">
                  <c:v>0.122347284027985</c:v>
                </c:pt>
                <c:pt idx="402">
                  <c:v>0.11901846490837401</c:v>
                </c:pt>
                <c:pt idx="403">
                  <c:v>0.11577595251586199</c:v>
                </c:pt>
                <c:pt idx="404">
                  <c:v>0.11256919084577401</c:v>
                </c:pt>
                <c:pt idx="405">
                  <c:v>0.109428781133121</c:v>
                </c:pt>
                <c:pt idx="406">
                  <c:v>0.106351073874744</c:v>
                </c:pt>
                <c:pt idx="407">
                  <c:v>0.103308734538526</c:v>
                </c:pt>
                <c:pt idx="408">
                  <c:v>0.100353783793231</c:v>
                </c:pt>
                <c:pt idx="409">
                  <c:v>9.7438531098888004E-2</c:v>
                </c:pt>
                <c:pt idx="410">
                  <c:v>9.45750847853149E-2</c:v>
                </c:pt>
                <c:pt idx="411">
                  <c:v>9.1785417567129601E-2</c:v>
                </c:pt>
                <c:pt idx="412">
                  <c:v>8.9030032836484502E-2</c:v>
                </c:pt>
                <c:pt idx="413">
                  <c:v>8.6346921385890604E-2</c:v>
                </c:pt>
                <c:pt idx="414">
                  <c:v>8.3714801202151495E-2</c:v>
                </c:pt>
                <c:pt idx="415">
                  <c:v>8.1120432843146101E-2</c:v>
                </c:pt>
                <c:pt idx="416">
                  <c:v>7.8609838522309697E-2</c:v>
                </c:pt>
                <c:pt idx="417">
                  <c:v>7.61322536268456E-2</c:v>
                </c:pt>
                <c:pt idx="418">
                  <c:v>7.3712305343383203E-2</c:v>
                </c:pt>
                <c:pt idx="419">
                  <c:v>7.1353583377508203E-2</c:v>
                </c:pt>
                <c:pt idx="420">
                  <c:v>6.9027297914149605E-2</c:v>
                </c:pt>
                <c:pt idx="421">
                  <c:v>6.6777388073278293E-2</c:v>
                </c:pt>
                <c:pt idx="422">
                  <c:v>6.4567099827050903E-2</c:v>
                </c:pt>
                <c:pt idx="423">
                  <c:v>6.2400453914896702E-2</c:v>
                </c:pt>
                <c:pt idx="424">
                  <c:v>6.0304036757016802E-2</c:v>
                </c:pt>
                <c:pt idx="425">
                  <c:v>5.8238510641685497E-2</c:v>
                </c:pt>
                <c:pt idx="426">
                  <c:v>5.6234652062548997E-2</c:v>
                </c:pt>
                <c:pt idx="427">
                  <c:v>5.4279770850997999E-2</c:v>
                </c:pt>
                <c:pt idx="428">
                  <c:v>5.2355342045751603E-2</c:v>
                </c:pt>
                <c:pt idx="429">
                  <c:v>5.0508725994288801E-2</c:v>
                </c:pt>
                <c:pt idx="430">
                  <c:v>4.8691256115598401E-2</c:v>
                </c:pt>
                <c:pt idx="431">
                  <c:v>4.6921522685003103E-2</c:v>
                </c:pt>
                <c:pt idx="432">
                  <c:v>4.5208721493301102E-2</c:v>
                </c:pt>
                <c:pt idx="433">
                  <c:v>4.3524295994601003E-2</c:v>
                </c:pt>
                <c:pt idx="434">
                  <c:v>4.1903391302930103E-2</c:v>
                </c:pt>
                <c:pt idx="435">
                  <c:v>4.0319824502993901E-2</c:v>
                </c:pt>
                <c:pt idx="436">
                  <c:v>3.8771018298644502E-2</c:v>
                </c:pt>
                <c:pt idx="437">
                  <c:v>3.7285525256501702E-2</c:v>
                </c:pt>
                <c:pt idx="438">
                  <c:v>3.5826379609241198E-2</c:v>
                </c:pt>
                <c:pt idx="439">
                  <c:v>3.4416916261804098E-2</c:v>
                </c:pt>
                <c:pt idx="440">
                  <c:v>3.3051686785255302E-2</c:v>
                </c:pt>
                <c:pt idx="441">
                  <c:v>3.17119280791845E-2</c:v>
                </c:pt>
                <c:pt idx="442">
                  <c:v>3.0435059186192E-2</c:v>
                </c:pt>
                <c:pt idx="443">
                  <c:v>2.91848773128549E-2</c:v>
                </c:pt>
                <c:pt idx="444">
                  <c:v>2.7971680124317399E-2</c:v>
                </c:pt>
                <c:pt idx="445">
                  <c:v>2.6807946131018799E-2</c:v>
                </c:pt>
                <c:pt idx="446">
                  <c:v>2.5667412963032599E-2</c:v>
                </c:pt>
                <c:pt idx="447">
                  <c:v>2.45761437211275E-2</c:v>
                </c:pt>
                <c:pt idx="448">
                  <c:v>2.35174605714152E-2</c:v>
                </c:pt>
                <c:pt idx="449">
                  <c:v>2.2484392063740401E-2</c:v>
                </c:pt>
                <c:pt idx="450">
                  <c:v>2.15042799155577E-2</c:v>
                </c:pt>
                <c:pt idx="451">
                  <c:v>2.0544980848502599E-2</c:v>
                </c:pt>
                <c:pt idx="452">
                  <c:v>1.96226776103363E-2</c:v>
                </c:pt>
                <c:pt idx="453">
                  <c:v>1.8737181694375198E-2</c:v>
                </c:pt>
                <c:pt idx="454">
                  <c:v>1.7871506898033001E-2</c:v>
                </c:pt>
                <c:pt idx="455">
                  <c:v>1.7052357119907199E-2</c:v>
                </c:pt>
                <c:pt idx="456">
                  <c:v>1.62556667975438E-2</c:v>
                </c:pt>
                <c:pt idx="457">
                  <c:v>1.5485219883445801E-2</c:v>
                </c:pt>
                <c:pt idx="458">
                  <c:v>1.47541388469532E-2</c:v>
                </c:pt>
                <c:pt idx="459">
                  <c:v>1.4040424469294901E-2</c:v>
                </c:pt>
                <c:pt idx="460">
                  <c:v>1.33616374590302E-2</c:v>
                </c:pt>
                <c:pt idx="461">
                  <c:v>1.27087156655657E-2</c:v>
                </c:pt>
                <c:pt idx="462">
                  <c:v>1.20729005978777E-2</c:v>
                </c:pt>
                <c:pt idx="463">
                  <c:v>1.14774369736062E-2</c:v>
                </c:pt>
                <c:pt idx="464">
                  <c:v>1.0896918536420599E-2</c:v>
                </c:pt>
                <c:pt idx="465">
                  <c:v>1.0341403476853001E-2</c:v>
                </c:pt>
                <c:pt idx="466">
                  <c:v>9.8136421905322194E-3</c:v>
                </c:pt>
                <c:pt idx="467">
                  <c:v>9.2998676873333897E-3</c:v>
                </c:pt>
                <c:pt idx="468">
                  <c:v>8.8172759370594295E-3</c:v>
                </c:pt>
                <c:pt idx="469">
                  <c:v>8.3516747016537593E-3</c:v>
                </c:pt>
                <c:pt idx="470">
                  <c:v>7.9028498546293499E-3</c:v>
                </c:pt>
                <c:pt idx="471">
                  <c:v>7.48230902453493E-3</c:v>
                </c:pt>
                <c:pt idx="472">
                  <c:v>7.0734912103695103E-3</c:v>
                </c:pt>
                <c:pt idx="473">
                  <c:v>6.6869876147175903E-3</c:v>
                </c:pt>
                <c:pt idx="474">
                  <c:v>6.3189232211462304E-3</c:v>
                </c:pt>
                <c:pt idx="475">
                  <c:v>5.9617082801618699E-3</c:v>
                </c:pt>
                <c:pt idx="476">
                  <c:v>5.6308515727417803E-3</c:v>
                </c:pt>
                <c:pt idx="477">
                  <c:v>5.3102815796633798E-3</c:v>
                </c:pt>
                <c:pt idx="478">
                  <c:v>5.0048598450870597E-3</c:v>
                </c:pt>
                <c:pt idx="479">
                  <c:v>4.71819887007248E-3</c:v>
                </c:pt>
                <c:pt idx="480">
                  <c:v>4.4403860687468001E-3</c:v>
                </c:pt>
                <c:pt idx="481">
                  <c:v>4.1813074563593301E-3</c:v>
                </c:pt>
                <c:pt idx="482">
                  <c:v>3.9336853959306504E-3</c:v>
                </c:pt>
                <c:pt idx="483">
                  <c:v>3.6956207061672902E-3</c:v>
                </c:pt>
                <c:pt idx="484">
                  <c:v>3.4757394688537499E-3</c:v>
                </c:pt>
                <c:pt idx="485">
                  <c:v>3.2629292851176898E-3</c:v>
                </c:pt>
                <c:pt idx="486">
                  <c:v>3.06285194564376E-3</c:v>
                </c:pt>
                <c:pt idx="487">
                  <c:v>2.8744947490055E-3</c:v>
                </c:pt>
                <c:pt idx="488">
                  <c:v>2.6925554295041299E-3</c:v>
                </c:pt>
                <c:pt idx="489">
                  <c:v>2.5254545539560801E-3</c:v>
                </c:pt>
                <c:pt idx="490">
                  <c:v>2.3649395696063299E-3</c:v>
                </c:pt>
                <c:pt idx="491">
                  <c:v>2.2125903860728698E-3</c:v>
                </c:pt>
                <c:pt idx="492">
                  <c:v>2.0715421734197499E-3</c:v>
                </c:pt>
                <c:pt idx="493">
                  <c:v>1.93547979457429E-3</c:v>
                </c:pt>
                <c:pt idx="494">
                  <c:v>1.80944518529005E-3</c:v>
                </c:pt>
                <c:pt idx="495">
                  <c:v>1.69026624130184E-3</c:v>
                </c:pt>
                <c:pt idx="496">
                  <c:v>1.5759066795217899E-3</c:v>
                </c:pt>
                <c:pt idx="497">
                  <c:v>1.4719572253083799E-3</c:v>
                </c:pt>
                <c:pt idx="498">
                  <c:v>1.37179995970017E-3</c:v>
                </c:pt>
                <c:pt idx="499">
                  <c:v>1.2780997866003801E-3</c:v>
                </c:pt>
              </c:numCache>
            </c:numRef>
          </c:yVal>
          <c:smooth val="1"/>
        </c:ser>
        <c:ser>
          <c:idx val="3"/>
          <c:order val="0"/>
          <c:tx>
            <c:strRef>
              <c:f>Distribution_shallow_OKOK!$U$40</c:f>
              <c:strCache>
                <c:ptCount val="1"/>
                <c:pt idx="0">
                  <c:v>Depth &lt; 0.05</c:v>
                </c:pt>
              </c:strCache>
            </c:strRef>
          </c:tx>
          <c:spPr>
            <a:ln>
              <a:solidFill>
                <a:schemeClr val="tx1"/>
              </a:solidFill>
              <a:prstDash val="dash"/>
            </a:ln>
          </c:spPr>
          <c:marker>
            <c:symbol val="none"/>
          </c:marker>
          <c:xVal>
            <c:numRef>
              <c:f>Distribution_shallow_OKOK!$S$42:$S$541</c:f>
              <c:numCache>
                <c:formatCode>General</c:formatCode>
                <c:ptCount val="500"/>
                <c:pt idx="0">
                  <c:v>1741.4277453851028</c:v>
                </c:pt>
                <c:pt idx="1">
                  <c:v>1764.6154263123917</c:v>
                </c:pt>
                <c:pt idx="2">
                  <c:v>1788.1118588075883</c:v>
                </c:pt>
                <c:pt idx="3">
                  <c:v>1811.9211539989676</c:v>
                </c:pt>
                <c:pt idx="4">
                  <c:v>1836.0474777557831</c:v>
                </c:pt>
                <c:pt idx="5">
                  <c:v>1860.4950514173247</c:v>
                </c:pt>
                <c:pt idx="6">
                  <c:v>1885.2681525312757</c:v>
                </c:pt>
                <c:pt idx="7">
                  <c:v>1910.3711156023089</c:v>
                </c:pt>
                <c:pt idx="8">
                  <c:v>1935.8083328504483</c:v>
                </c:pt>
                <c:pt idx="9">
                  <c:v>1961.5842549795614</c:v>
                </c:pt>
                <c:pt idx="10">
                  <c:v>1987.7033919560531</c:v>
                </c:pt>
                <c:pt idx="11">
                  <c:v>2014.1703137981522</c:v>
                </c:pt>
                <c:pt idx="12">
                  <c:v>2040.9896513752278</c:v>
                </c:pt>
                <c:pt idx="13">
                  <c:v>2068.1660972182463</c:v>
                </c:pt>
                <c:pt idx="14">
                  <c:v>2095.7044063407575</c:v>
                </c:pt>
                <c:pt idx="15">
                  <c:v>2123.6093970708762</c:v>
                </c:pt>
                <c:pt idx="16">
                  <c:v>2151.8859518942841</c:v>
                </c:pt>
                <c:pt idx="17">
                  <c:v>2180.5390183087084</c:v>
                </c:pt>
                <c:pt idx="18">
                  <c:v>2209.5736096892797</c:v>
                </c:pt>
                <c:pt idx="19">
                  <c:v>2238.9948061659115</c:v>
                </c:pt>
                <c:pt idx="20">
                  <c:v>2268.8077555121131</c:v>
                </c:pt>
                <c:pt idx="21">
                  <c:v>2299.0176740456777</c:v>
                </c:pt>
                <c:pt idx="22">
                  <c:v>2329.6298475413323</c:v>
                </c:pt>
                <c:pt idx="23">
                  <c:v>2360.649632155787</c:v>
                </c:pt>
                <c:pt idx="24">
                  <c:v>2392.0824553645648</c:v>
                </c:pt>
                <c:pt idx="25">
                  <c:v>2423.9338169118641</c:v>
                </c:pt>
                <c:pt idx="26">
                  <c:v>2456.2092897727771</c:v>
                </c:pt>
                <c:pt idx="27">
                  <c:v>2488.9145211283849</c:v>
                </c:pt>
                <c:pt idx="28">
                  <c:v>2522.0552333537762</c:v>
                </c:pt>
                <c:pt idx="29">
                  <c:v>2555.6372250195136</c:v>
                </c:pt>
                <c:pt idx="30">
                  <c:v>2589.666371905852</c:v>
                </c:pt>
                <c:pt idx="31">
                  <c:v>2624.1486280310428</c:v>
                </c:pt>
                <c:pt idx="32">
                  <c:v>2659.0900266930444</c:v>
                </c:pt>
                <c:pt idx="33">
                  <c:v>2694.4966815251455</c:v>
                </c:pt>
                <c:pt idx="34">
                  <c:v>2730.3747875656127</c:v>
                </c:pt>
                <c:pt idx="35">
                  <c:v>2766.7306223418555</c:v>
                </c:pt>
                <c:pt idx="36">
                  <c:v>2803.5705469684353</c:v>
                </c:pt>
                <c:pt idx="37">
                  <c:v>2840.9010072602996</c:v>
                </c:pt>
                <c:pt idx="38">
                  <c:v>2878.7285348605319</c:v>
                </c:pt>
                <c:pt idx="39">
                  <c:v>2917.0597483831848</c:v>
                </c:pt>
                <c:pt idx="40">
                  <c:v>2955.9013545712555</c:v>
                </c:pt>
                <c:pt idx="41">
                  <c:v>2995.26014947043</c:v>
                </c:pt>
                <c:pt idx="42">
                  <c:v>3035.1430196177557</c:v>
                </c:pt>
                <c:pt idx="43">
                  <c:v>3075.5569432468533</c:v>
                </c:pt>
                <c:pt idx="44">
                  <c:v>3116.508991508807</c:v>
                </c:pt>
                <c:pt idx="45">
                  <c:v>3158.0063297093952</c:v>
                </c:pt>
                <c:pt idx="46">
                  <c:v>3200.0562185627155</c:v>
                </c:pt>
                <c:pt idx="47">
                  <c:v>3242.6660154618739</c:v>
                </c:pt>
                <c:pt idx="48">
                  <c:v>3285.8431757658554</c:v>
                </c:pt>
                <c:pt idx="49">
                  <c:v>3329.5952541042648</c:v>
                </c:pt>
                <c:pt idx="50">
                  <c:v>3373.9299056990812</c:v>
                </c:pt>
                <c:pt idx="51">
                  <c:v>3418.8548877039702</c:v>
                </c:pt>
                <c:pt idx="52">
                  <c:v>3464.3780605619122</c:v>
                </c:pt>
                <c:pt idx="53">
                  <c:v>3510.5073893800059</c:v>
                </c:pt>
                <c:pt idx="54">
                  <c:v>3557.2509453234265</c:v>
                </c:pt>
                <c:pt idx="55">
                  <c:v>3604.6169070275773</c:v>
                </c:pt>
                <c:pt idx="56">
                  <c:v>3652.6135620290647</c:v>
                </c:pt>
                <c:pt idx="57">
                  <c:v>3701.2493082156743</c:v>
                </c:pt>
                <c:pt idx="58">
                  <c:v>3750.5326552960751</c:v>
                </c:pt>
                <c:pt idx="59">
                  <c:v>3800.4722262882387</c:v>
                </c:pt>
                <c:pt idx="60">
                  <c:v>3851.0767590285318</c:v>
                </c:pt>
                <c:pt idx="61">
                  <c:v>3902.3551077004813</c:v>
                </c:pt>
                <c:pt idx="62">
                  <c:v>3954.3162443839469</c:v>
                </c:pt>
                <c:pt idx="63">
                  <c:v>4006.9692606248936</c:v>
                </c:pt>
                <c:pt idx="64">
                  <c:v>4060.3233690264901</c:v>
                </c:pt>
                <c:pt idx="65">
                  <c:v>4114.387904860444</c:v>
                </c:pt>
                <c:pt idx="66">
                  <c:v>4169.1723277007395</c:v>
                </c:pt>
                <c:pt idx="67">
                  <c:v>4224.6862230787128</c:v>
                </c:pt>
                <c:pt idx="68">
                  <c:v>4280.9393041601788</c:v>
                </c:pt>
                <c:pt idx="69">
                  <c:v>4337.9414134448389</c:v>
                </c:pt>
                <c:pt idx="70">
                  <c:v>4395.7025244888046</c:v>
                </c:pt>
                <c:pt idx="71">
                  <c:v>4454.2327436490523</c:v>
                </c:pt>
                <c:pt idx="72">
                  <c:v>4513.5423118521112</c:v>
                </c:pt>
                <c:pt idx="73">
                  <c:v>4573.6416063858123</c:v>
                </c:pt>
                <c:pt idx="74">
                  <c:v>4634.5411427149411</c:v>
                </c:pt>
                <c:pt idx="75">
                  <c:v>4696.2515763210822</c:v>
                </c:pt>
                <c:pt idx="76">
                  <c:v>4758.7837045673468</c:v>
                </c:pt>
                <c:pt idx="77">
                  <c:v>4822.1484685869345</c:v>
                </c:pt>
                <c:pt idx="78">
                  <c:v>4886.3569551979499</c:v>
                </c:pt>
                <c:pt idx="79">
                  <c:v>4951.4203988431027</c:v>
                </c:pt>
                <c:pt idx="80">
                  <c:v>5017.3501835553898</c:v>
                </c:pt>
                <c:pt idx="81">
                  <c:v>5084.1578449498193</c:v>
                </c:pt>
                <c:pt idx="82">
                  <c:v>5151.8550722422433</c:v>
                </c:pt>
                <c:pt idx="83">
                  <c:v>5220.4537102939021</c:v>
                </c:pt>
                <c:pt idx="84">
                  <c:v>5289.9657616843588</c:v>
                </c:pt>
                <c:pt idx="85">
                  <c:v>5360.4033888114573</c:v>
                </c:pt>
                <c:pt idx="86">
                  <c:v>5431.7789160193524</c:v>
                </c:pt>
                <c:pt idx="87">
                  <c:v>5504.1048317547529</c:v>
                </c:pt>
                <c:pt idx="88">
                  <c:v>5577.393790752516</c:v>
                </c:pt>
                <c:pt idx="89">
                  <c:v>5651.6586162490294</c:v>
                </c:pt>
                <c:pt idx="90">
                  <c:v>5726.9123022264321</c:v>
                </c:pt>
                <c:pt idx="91">
                  <c:v>5803.1680156859793</c:v>
                </c:pt>
                <c:pt idx="92">
                  <c:v>5880.4390989518643</c:v>
                </c:pt>
                <c:pt idx="93">
                  <c:v>5958.73907200556</c:v>
                </c:pt>
                <c:pt idx="94">
                  <c:v>6038.0816348519329</c:v>
                </c:pt>
                <c:pt idx="95">
                  <c:v>6118.4806699154906</c:v>
                </c:pt>
                <c:pt idx="96">
                  <c:v>6199.9502444699101</c:v>
                </c:pt>
                <c:pt idx="97">
                  <c:v>6282.5046130992232</c:v>
                </c:pt>
                <c:pt idx="98">
                  <c:v>6366.1582201919191</c:v>
                </c:pt>
                <c:pt idx="99">
                  <c:v>6450.9257024681046</c:v>
                </c:pt>
                <c:pt idx="100">
                  <c:v>6536.8218915410644</c:v>
                </c:pt>
                <c:pt idx="101">
                  <c:v>6623.8618165113958</c:v>
                </c:pt>
                <c:pt idx="102">
                  <c:v>6712.0607065972736</c:v>
                </c:pt>
                <c:pt idx="103">
                  <c:v>6801.4339937988925</c:v>
                </c:pt>
                <c:pt idx="104">
                  <c:v>6891.9973155985863</c:v>
                </c:pt>
                <c:pt idx="105">
                  <c:v>6983.7665176967239</c:v>
                </c:pt>
                <c:pt idx="106">
                  <c:v>7076.7576567848546</c:v>
                </c:pt>
                <c:pt idx="107">
                  <c:v>7170.9870033541483</c:v>
                </c:pt>
                <c:pt idx="108">
                  <c:v>7266.4710445428573</c:v>
                </c:pt>
                <c:pt idx="109">
                  <c:v>7363.2264870208819</c:v>
                </c:pt>
                <c:pt idx="110">
                  <c:v>7461.2702599129034</c:v>
                </c:pt>
                <c:pt idx="111">
                  <c:v>7560.6195177602722</c:v>
                </c:pt>
                <c:pt idx="112">
                  <c:v>7661.2916435232119</c:v>
                </c:pt>
                <c:pt idx="113">
                  <c:v>7763.3042516211935</c:v>
                </c:pt>
                <c:pt idx="114">
                  <c:v>7866.6751910156672</c:v>
                </c:pt>
                <c:pt idx="115">
                  <c:v>7971.4225483328391</c:v>
                </c:pt>
                <c:pt idx="116">
                  <c:v>8077.5646510282704</c:v>
                </c:pt>
                <c:pt idx="117">
                  <c:v>8185.1200705934052</c:v>
                </c:pt>
                <c:pt idx="118">
                  <c:v>8294.107625805751</c:v>
                </c:pt>
                <c:pt idx="119">
                  <c:v>8404.5463860204309</c:v>
                </c:pt>
                <c:pt idx="120">
                  <c:v>8516.4556745074733</c:v>
                </c:pt>
                <c:pt idx="121">
                  <c:v>8629.8550718325732</c:v>
                </c:pt>
                <c:pt idx="122">
                  <c:v>8744.7644192830758</c:v>
                </c:pt>
                <c:pt idx="123">
                  <c:v>8861.2038223393574</c:v>
                </c:pt>
                <c:pt idx="124">
                  <c:v>8979.1936541934883</c:v>
                </c:pt>
                <c:pt idx="125">
                  <c:v>9098.7545593125997</c:v>
                </c:pt>
                <c:pt idx="126">
                  <c:v>9219.9074570519206</c:v>
                </c:pt>
                <c:pt idx="127">
                  <c:v>9342.6735453147285</c:v>
                </c:pt>
                <c:pt idx="128">
                  <c:v>9467.0743042611139</c:v>
                </c:pt>
                <c:pt idx="129">
                  <c:v>9593.1315000671912</c:v>
                </c:pt>
                <c:pt idx="130">
                  <c:v>9720.867188732178</c:v>
                </c:pt>
                <c:pt idx="131">
                  <c:v>9850.3037199383743</c:v>
                </c:pt>
                <c:pt idx="132">
                  <c:v>9981.4637409614152</c:v>
                </c:pt>
                <c:pt idx="133">
                  <c:v>10114.370200632817</c:v>
                </c:pt>
                <c:pt idx="134">
                  <c:v>10249.046353355139</c:v>
                </c:pt>
                <c:pt idx="135">
                  <c:v>10385.51576317153</c:v>
                </c:pt>
                <c:pt idx="136">
                  <c:v>10523.802307887476</c:v>
                </c:pt>
                <c:pt idx="137">
                  <c:v>10663.930183249404</c:v>
                </c:pt>
                <c:pt idx="138">
                  <c:v>10805.92390717817</c:v>
                </c:pt>
                <c:pt idx="139">
                  <c:v>10949.808324058624</c:v>
                </c:pt>
                <c:pt idx="140">
                  <c:v>11095.608609086614</c:v>
                </c:pt>
                <c:pt idx="141">
                  <c:v>11243.350272674683</c:v>
                </c:pt>
                <c:pt idx="142">
                  <c:v>11393.059164914044</c:v>
                </c:pt>
                <c:pt idx="143">
                  <c:v>11544.761480098741</c:v>
                </c:pt>
                <c:pt idx="144">
                  <c:v>11698.483761308262</c:v>
                </c:pt>
                <c:pt idx="145">
                  <c:v>11854.252905052055</c:v>
                </c:pt>
                <c:pt idx="146">
                  <c:v>12012.096165974986</c:v>
                </c:pt>
                <c:pt idx="147">
                  <c:v>12172.041161627358</c:v>
                </c:pt>
                <c:pt idx="148">
                  <c:v>12334.115877295349</c:v>
                </c:pt>
                <c:pt idx="149">
                  <c:v>12498.348670898695</c:v>
                </c:pt>
                <c:pt idx="150">
                  <c:v>12664.768277952031</c:v>
                </c:pt>
                <c:pt idx="151">
                  <c:v>12833.403816592941</c:v>
                </c:pt>
                <c:pt idx="152">
                  <c:v>13004.284792676091</c:v>
                </c:pt>
                <c:pt idx="153">
                  <c:v>13177.441104937239</c:v>
                </c:pt>
                <c:pt idx="154">
                  <c:v>13352.903050222771</c:v>
                </c:pt>
                <c:pt idx="155">
                  <c:v>13530.701328791645</c:v>
                </c:pt>
                <c:pt idx="156">
                  <c:v>13710.867049687016</c:v>
                </c:pt>
                <c:pt idx="157">
                  <c:v>13893.431736178945</c:v>
                </c:pt>
                <c:pt idx="158">
                  <c:v>14078.427331280034</c:v>
                </c:pt>
                <c:pt idx="159">
                  <c:v>14265.886203335363</c:v>
                </c:pt>
                <c:pt idx="160">
                  <c:v>14455.841151684281</c:v>
                </c:pt>
                <c:pt idx="161">
                  <c:v>14648.325412400281</c:v>
                </c:pt>
                <c:pt idx="162">
                  <c:v>14843.372664106248</c:v>
                </c:pt>
                <c:pt idx="163">
                  <c:v>15041.01703386675</c:v>
                </c:pt>
                <c:pt idx="164">
                  <c:v>15241.293103159238</c:v>
                </c:pt>
                <c:pt idx="165">
                  <c:v>15444.235913925837</c:v>
                </c:pt>
                <c:pt idx="166">
                  <c:v>15649.880974702473</c:v>
                </c:pt>
                <c:pt idx="167">
                  <c:v>15858.264266833408</c:v>
                </c:pt>
                <c:pt idx="168">
                  <c:v>16069.422250766065</c:v>
                </c:pt>
                <c:pt idx="169">
                  <c:v>16283.391872430897</c:v>
                </c:pt>
                <c:pt idx="170">
                  <c:v>16500.210569704941</c:v>
                </c:pt>
                <c:pt idx="171">
                  <c:v>16719.916278964123</c:v>
                </c:pt>
                <c:pt idx="172">
                  <c:v>16942.547441718347</c:v>
                </c:pt>
                <c:pt idx="173">
                  <c:v>17168.143011339409</c:v>
                </c:pt>
                <c:pt idx="174">
                  <c:v>17396.742459875768</c:v>
                </c:pt>
                <c:pt idx="175">
                  <c:v>17628.385784959388</c:v>
                </c:pt>
                <c:pt idx="176">
                  <c:v>17863.113516803169</c:v>
                </c:pt>
                <c:pt idx="177">
                  <c:v>18100.966725294413</c:v>
                </c:pt>
                <c:pt idx="178">
                  <c:v>18341.987027178278</c:v>
                </c:pt>
                <c:pt idx="179">
                  <c:v>18586.216593340709</c:v>
                </c:pt>
                <c:pt idx="180">
                  <c:v>18833.698156187074</c:v>
                </c:pt>
                <c:pt idx="181">
                  <c:v>19084.47501711845</c:v>
                </c:pt>
                <c:pt idx="182">
                  <c:v>19338.591054108074</c:v>
                </c:pt>
                <c:pt idx="183">
                  <c:v>19596.090729379885</c:v>
                </c:pt>
                <c:pt idx="184">
                  <c:v>19857.019097185716</c:v>
                </c:pt>
                <c:pt idx="185">
                  <c:v>20121.421811689808</c:v>
                </c:pt>
                <c:pt idx="186">
                  <c:v>20389.345134956799</c:v>
                </c:pt>
                <c:pt idx="187">
                  <c:v>20660.835945045583</c:v>
                </c:pt>
                <c:pt idx="188">
                  <c:v>20935.941744211537</c:v>
                </c:pt>
                <c:pt idx="189">
                  <c:v>21214.710667219479</c:v>
                </c:pt>
                <c:pt idx="190">
                  <c:v>21497.191489762816</c:v>
                </c:pt>
                <c:pt idx="191">
                  <c:v>21783.433637000046</c:v>
                </c:pt>
                <c:pt idx="192">
                  <c:v>22073.487192201534</c:v>
                </c:pt>
                <c:pt idx="193">
                  <c:v>22367.402905513114</c:v>
                </c:pt>
                <c:pt idx="194">
                  <c:v>22665.232202834632</c:v>
                </c:pt>
                <c:pt idx="195">
                  <c:v>22967.027194820334</c:v>
                </c:pt>
                <c:pt idx="196">
                  <c:v>23272.84068599344</c:v>
                </c:pt>
                <c:pt idx="197">
                  <c:v>23582.72618398699</c:v>
                </c:pt>
                <c:pt idx="198">
                  <c:v>23896.737908905834</c:v>
                </c:pt>
                <c:pt idx="199">
                  <c:v>24214.930802813255</c:v>
                </c:pt>
                <c:pt idx="200">
                  <c:v>24537.360539343572</c:v>
                </c:pt>
                <c:pt idx="201">
                  <c:v>24864.083533445319</c:v>
                </c:pt>
                <c:pt idx="202">
                  <c:v>25195.156951249151</c:v>
                </c:pt>
                <c:pt idx="203">
                  <c:v>25530.638720071696</c:v>
                </c:pt>
                <c:pt idx="204">
                  <c:v>25870.587538551143</c:v>
                </c:pt>
                <c:pt idx="205">
                  <c:v>26215.062886916905</c:v>
                </c:pt>
                <c:pt idx="206">
                  <c:v>26564.125037396858</c:v>
                </c:pt>
                <c:pt idx="207">
                  <c:v>26917.835064765022</c:v>
                </c:pt>
                <c:pt idx="208">
                  <c:v>27276.254857024072</c:v>
                </c:pt>
                <c:pt idx="209">
                  <c:v>27639.447126236661</c:v>
                </c:pt>
                <c:pt idx="210">
                  <c:v>28007.475419496754</c:v>
                </c:pt>
                <c:pt idx="211">
                  <c:v>28380.404130048282</c:v>
                </c:pt>
                <c:pt idx="212">
                  <c:v>28758.298508554039</c:v>
                </c:pt>
                <c:pt idx="213">
                  <c:v>29141.224674509151</c:v>
                </c:pt>
                <c:pt idx="214">
                  <c:v>29529.249627811729</c:v>
                </c:pt>
                <c:pt idx="215">
                  <c:v>29922.441260485892</c:v>
                </c:pt>
                <c:pt idx="216">
                  <c:v>30320.868368559884</c:v>
                </c:pt>
                <c:pt idx="217">
                  <c:v>30724.600664104029</c:v>
                </c:pt>
                <c:pt idx="218">
                  <c:v>31133.708787426604</c:v>
                </c:pt>
                <c:pt idx="219">
                  <c:v>31548.264319437054</c:v>
                </c:pt>
                <c:pt idx="220">
                  <c:v>31968.339794166099</c:v>
                </c:pt>
                <c:pt idx="221">
                  <c:v>32394.008711459221</c:v>
                </c:pt>
                <c:pt idx="222">
                  <c:v>32825.345549836646</c:v>
                </c:pt>
                <c:pt idx="223">
                  <c:v>33262.425779524441</c:v>
                </c:pt>
                <c:pt idx="224">
                  <c:v>33705.325875658731</c:v>
                </c:pt>
                <c:pt idx="225">
                  <c:v>34154.123331669252</c:v>
                </c:pt>
                <c:pt idx="226">
                  <c:v>34608.896672834198</c:v>
                </c:pt>
                <c:pt idx="227">
                  <c:v>35069.725470021891</c:v>
                </c:pt>
                <c:pt idx="228">
                  <c:v>35536.690353613289</c:v>
                </c:pt>
                <c:pt idx="229">
                  <c:v>36009.873027608061</c:v>
                </c:pt>
                <c:pt idx="230">
                  <c:v>36489.356283924048</c:v>
                </c:pt>
                <c:pt idx="231">
                  <c:v>36975.224016878303</c:v>
                </c:pt>
                <c:pt idx="232">
                  <c:v>37467.561237868598</c:v>
                </c:pt>
                <c:pt idx="233">
                  <c:v>37966.454090247811</c:v>
                </c:pt>
                <c:pt idx="234">
                  <c:v>38471.989864395327</c:v>
                </c:pt>
                <c:pt idx="235">
                  <c:v>38984.257012989983</c:v>
                </c:pt>
                <c:pt idx="236">
                  <c:v>39503.345166489351</c:v>
                </c:pt>
                <c:pt idx="237">
                  <c:v>40029.345148807697</c:v>
                </c:pt>
                <c:pt idx="238">
                  <c:v>40562.348993209802</c:v>
                </c:pt>
                <c:pt idx="239">
                  <c:v>41102.449958414087</c:v>
                </c:pt>
                <c:pt idx="240">
                  <c:v>41649.742544908782</c:v>
                </c:pt>
                <c:pt idx="241">
                  <c:v>42204.322511486615</c:v>
                </c:pt>
                <c:pt idx="242">
                  <c:v>42766.28689200271</c:v>
                </c:pt>
                <c:pt idx="243">
                  <c:v>43335.734012346613</c:v>
                </c:pt>
                <c:pt idx="244">
                  <c:v>43912.763507650809</c:v>
                </c:pt>
                <c:pt idx="245">
                  <c:v>44497.476339721674</c:v>
                </c:pt>
                <c:pt idx="246">
                  <c:v>45089.97481470542</c:v>
                </c:pt>
                <c:pt idx="247">
                  <c:v>45690.362600986977</c:v>
                </c:pt>
                <c:pt idx="248">
                  <c:v>46298.744747332952</c:v>
                </c:pt>
                <c:pt idx="249">
                  <c:v>46915.227701265532</c:v>
                </c:pt>
                <c:pt idx="250">
                  <c:v>47539.919327691568</c:v>
                </c:pt>
                <c:pt idx="251">
                  <c:v>48172.928927774512</c:v>
                </c:pt>
                <c:pt idx="252">
                  <c:v>48814.367258058606</c:v>
                </c:pt>
                <c:pt idx="253">
                  <c:v>49464.346549846683</c:v>
                </c:pt>
                <c:pt idx="254">
                  <c:v>50122.980528841261</c:v>
                </c:pt>
                <c:pt idx="255">
                  <c:v>50790.384435036991</c:v>
                </c:pt>
                <c:pt idx="256">
                  <c:v>51466.675042887357</c:v>
                </c:pt>
                <c:pt idx="257">
                  <c:v>52151.970681736282</c:v>
                </c:pt>
                <c:pt idx="258">
                  <c:v>52846.391256521609</c:v>
                </c:pt>
                <c:pt idx="259">
                  <c:v>53550.058268753339</c:v>
                </c:pt>
                <c:pt idx="260">
                  <c:v>54263.094837778001</c:v>
                </c:pt>
                <c:pt idx="261">
                  <c:v>54985.625722312274</c:v>
                </c:pt>
                <c:pt idx="262">
                  <c:v>55717.777342277623</c:v>
                </c:pt>
                <c:pt idx="263">
                  <c:v>56459.6778009181</c:v>
                </c:pt>
                <c:pt idx="264">
                  <c:v>57211.456907214422</c:v>
                </c:pt>
                <c:pt idx="265">
                  <c:v>57973.246198595058</c:v>
                </c:pt>
                <c:pt idx="266">
                  <c:v>58745.178963956561</c:v>
                </c:pt>
                <c:pt idx="267">
                  <c:v>59527.39026697637</c:v>
                </c:pt>
                <c:pt idx="268">
                  <c:v>60320.016969751108</c:v>
                </c:pt>
                <c:pt idx="269">
                  <c:v>61123.197756740308</c:v>
                </c:pt>
                <c:pt idx="270">
                  <c:v>61937.07315903296</c:v>
                </c:pt>
                <c:pt idx="271">
                  <c:v>62761.785578933952</c:v>
                </c:pt>
                <c:pt idx="272">
                  <c:v>63597.479314885895</c:v>
                </c:pt>
                <c:pt idx="273">
                  <c:v>64444.300586708072</c:v>
                </c:pt>
                <c:pt idx="274">
                  <c:v>65302.397561186008</c:v>
                </c:pt>
                <c:pt idx="275">
                  <c:v>66171.920377994524</c:v>
                </c:pt>
                <c:pt idx="276">
                  <c:v>67053.021175967384</c:v>
                </c:pt>
                <c:pt idx="277">
                  <c:v>67945.854119715354</c:v>
                </c:pt>
                <c:pt idx="278">
                  <c:v>68850.575426605661</c:v>
                </c:pt>
                <c:pt idx="279">
                  <c:v>69767.343394087162</c:v>
                </c:pt>
                <c:pt idx="280">
                  <c:v>70696.318427391772</c:v>
                </c:pt>
                <c:pt idx="281">
                  <c:v>71637.663067600122</c:v>
                </c:pt>
                <c:pt idx="282">
                  <c:v>72591.542020080466</c:v>
                </c:pt>
                <c:pt idx="283">
                  <c:v>73558.122183305284</c:v>
                </c:pt>
                <c:pt idx="284">
                  <c:v>74537.572678059994</c:v>
                </c:pt>
                <c:pt idx="285">
                  <c:v>75530.064877023571</c:v>
                </c:pt>
                <c:pt idx="286">
                  <c:v>76535.772434760089</c:v>
                </c:pt>
                <c:pt idx="287">
                  <c:v>77554.871318100981</c:v>
                </c:pt>
                <c:pt idx="288">
                  <c:v>78587.539836932061</c:v>
                </c:pt>
                <c:pt idx="289">
                  <c:v>79633.95867539852</c:v>
                </c:pt>
                <c:pt idx="290">
                  <c:v>80694.310923509707</c:v>
                </c:pt>
                <c:pt idx="291">
                  <c:v>81768.782109179112</c:v>
                </c:pt>
                <c:pt idx="292">
                  <c:v>82857.560230686315</c:v>
                </c:pt>
                <c:pt idx="293">
                  <c:v>83960.835789568562</c:v>
                </c:pt>
                <c:pt idx="294">
                  <c:v>85078.801823954025</c:v>
                </c:pt>
                <c:pt idx="295">
                  <c:v>86211.653942334728</c:v>
                </c:pt>
                <c:pt idx="296">
                  <c:v>87359.590357799738</c:v>
                </c:pt>
                <c:pt idx="297">
                  <c:v>88522.811922704452</c:v>
                </c:pt>
                <c:pt idx="298">
                  <c:v>89701.522163821093</c:v>
                </c:pt>
                <c:pt idx="299">
                  <c:v>90895.927317947571</c:v>
                </c:pt>
                <c:pt idx="300">
                  <c:v>92106.236367992315</c:v>
                </c:pt>
                <c:pt idx="301">
                  <c:v>93332.661079537502</c:v>
                </c:pt>
                <c:pt idx="302">
                  <c:v>94575.416037899864</c:v>
                </c:pt>
                <c:pt idx="303">
                  <c:v>95834.718685663436</c:v>
                </c:pt>
                <c:pt idx="304">
                  <c:v>97110.789360733877</c:v>
                </c:pt>
                <c:pt idx="305">
                  <c:v>98403.851334887513</c:v>
                </c:pt>
                <c:pt idx="306">
                  <c:v>99714.130852836417</c:v>
                </c:pt>
                <c:pt idx="307">
                  <c:v>101041.85717182084</c:v>
                </c:pt>
                <c:pt idx="308">
                  <c:v>102387.26260171007</c:v>
                </c:pt>
                <c:pt idx="309">
                  <c:v>103750.58254565755</c:v>
                </c:pt>
                <c:pt idx="310">
                  <c:v>105132.05554128681</c:v>
                </c:pt>
                <c:pt idx="311">
                  <c:v>106531.92330242798</c:v>
                </c:pt>
                <c:pt idx="312">
                  <c:v>107950.43076140758</c:v>
                </c:pt>
                <c:pt idx="313">
                  <c:v>109387.8261119137</c:v>
                </c:pt>
                <c:pt idx="314">
                  <c:v>110844.36085240729</c:v>
                </c:pt>
                <c:pt idx="315">
                  <c:v>112320.28983013614</c:v>
                </c:pt>
                <c:pt idx="316">
                  <c:v>113815.87128572268</c:v>
                </c:pt>
                <c:pt idx="317">
                  <c:v>115331.36689834797</c:v>
                </c:pt>
                <c:pt idx="318">
                  <c:v>116867.04183153363</c:v>
                </c:pt>
                <c:pt idx="319">
                  <c:v>118423.16477954996</c:v>
                </c:pt>
                <c:pt idx="320">
                  <c:v>120000.00801440993</c:v>
                </c:pt>
                <c:pt idx="321">
                  <c:v>121597.84743352114</c:v>
                </c:pt>
                <c:pt idx="322">
                  <c:v>123216.96260795527</c:v>
                </c:pt>
                <c:pt idx="323">
                  <c:v>124857.63683136449</c:v>
                </c:pt>
                <c:pt idx="324">
                  <c:v>126520.15716954577</c:v>
                </c:pt>
                <c:pt idx="325">
                  <c:v>128204.81451068002</c:v>
                </c:pt>
                <c:pt idx="326">
                  <c:v>129911.90361621078</c:v>
                </c:pt>
                <c:pt idx="327">
                  <c:v>131641.72317242972</c:v>
                </c:pt>
                <c:pt idx="328">
                  <c:v>133394.57584273457</c:v>
                </c:pt>
                <c:pt idx="329">
                  <c:v>135170.76832058438</c:v>
                </c:pt>
                <c:pt idx="330">
                  <c:v>136970.61138316058</c:v>
                </c:pt>
                <c:pt idx="331">
                  <c:v>138794.41994575245</c:v>
                </c:pt>
                <c:pt idx="332">
                  <c:v>140642.51311684097</c:v>
                </c:pt>
                <c:pt idx="333">
                  <c:v>142515.21425394394</c:v>
                </c:pt>
                <c:pt idx="334">
                  <c:v>144412.85102019054</c:v>
                </c:pt>
                <c:pt idx="335">
                  <c:v>146335.75544165177</c:v>
                </c:pt>
                <c:pt idx="336">
                  <c:v>148284.26396543119</c:v>
                </c:pt>
                <c:pt idx="337">
                  <c:v>150258.71751854598</c:v>
                </c:pt>
                <c:pt idx="338">
                  <c:v>152259.46156755803</c:v>
                </c:pt>
                <c:pt idx="339">
                  <c:v>154286.84617903328</c:v>
                </c:pt>
                <c:pt idx="340">
                  <c:v>156341.22608078769</c:v>
                </c:pt>
                <c:pt idx="341">
                  <c:v>158422.96072395617</c:v>
                </c:pt>
                <c:pt idx="342">
                  <c:v>160532.4143458773</c:v>
                </c:pt>
                <c:pt idx="343">
                  <c:v>162669.95603384261</c:v>
                </c:pt>
                <c:pt idx="344">
                  <c:v>164835.95978964856</c:v>
                </c:pt>
                <c:pt idx="345">
                  <c:v>167030.80459505311</c:v>
                </c:pt>
                <c:pt idx="346">
                  <c:v>169254.87447807999</c:v>
                </c:pt>
                <c:pt idx="347">
                  <c:v>171508.55858021203</c:v>
                </c:pt>
                <c:pt idx="348">
                  <c:v>173792.25122447431</c:v>
                </c:pt>
                <c:pt idx="349">
                  <c:v>176106.35198444422</c:v>
                </c:pt>
                <c:pt idx="350">
                  <c:v>178451.26575414021</c:v>
                </c:pt>
                <c:pt idx="351">
                  <c:v>180827.40281888118</c:v>
                </c:pt>
                <c:pt idx="352">
                  <c:v>183235.17892706985</c:v>
                </c:pt>
                <c:pt idx="353">
                  <c:v>185675.01536293383</c:v>
                </c:pt>
                <c:pt idx="354">
                  <c:v>188147.33902023613</c:v>
                </c:pt>
                <c:pt idx="355">
                  <c:v>190652.58247698081</c:v>
                </c:pt>
                <c:pt idx="356">
                  <c:v>193191.18407107776</c:v>
                </c:pt>
                <c:pt idx="357">
                  <c:v>195763.58797705508</c:v>
                </c:pt>
                <c:pt idx="358">
                  <c:v>198370.2442837678</c:v>
                </c:pt>
                <c:pt idx="359">
                  <c:v>201011.60907315434</c:v>
                </c:pt>
                <c:pt idx="360">
                  <c:v>203688.14450002633</c:v>
                </c:pt>
                <c:pt idx="361">
                  <c:v>206400.31887295368</c:v>
                </c:pt>
                <c:pt idx="362">
                  <c:v>209148.60673617385</c:v>
                </c:pt>
                <c:pt idx="363">
                  <c:v>211933.48895264138</c:v>
                </c:pt>
                <c:pt idx="364">
                  <c:v>214755.45278815701</c:v>
                </c:pt>
                <c:pt idx="365">
                  <c:v>217614.99199662259</c:v>
                </c:pt>
                <c:pt idx="366">
                  <c:v>220512.60690644878</c:v>
                </c:pt>
                <c:pt idx="367">
                  <c:v>223448.80450806677</c:v>
                </c:pt>
                <c:pt idx="368">
                  <c:v>226424.09854265914</c:v>
                </c:pt>
                <c:pt idx="369">
                  <c:v>229439.00959203744</c:v>
                </c:pt>
                <c:pt idx="370">
                  <c:v>232494.06516973386</c:v>
                </c:pt>
                <c:pt idx="371">
                  <c:v>235589.7998132928</c:v>
                </c:pt>
                <c:pt idx="372">
                  <c:v>238726.75517779894</c:v>
                </c:pt>
                <c:pt idx="373">
                  <c:v>241905.48013066553</c:v>
                </c:pt>
                <c:pt idx="374">
                  <c:v>245126.53084764033</c:v>
                </c:pt>
                <c:pt idx="375">
                  <c:v>248390.47091013854</c:v>
                </c:pt>
                <c:pt idx="376">
                  <c:v>251697.87140384689</c:v>
                </c:pt>
                <c:pt idx="377">
                  <c:v>255049.31101864341</c:v>
                </c:pt>
                <c:pt idx="378">
                  <c:v>258445.3761498481</c:v>
                </c:pt>
                <c:pt idx="379">
                  <c:v>261886.66100084342</c:v>
                </c:pt>
                <c:pt idx="380">
                  <c:v>265373.76768700511</c:v>
                </c:pt>
                <c:pt idx="381">
                  <c:v>268907.30634108162</c:v>
                </c:pt>
                <c:pt idx="382">
                  <c:v>272487.89521993516</c:v>
                </c:pt>
                <c:pt idx="383">
                  <c:v>276116.16081272438</c:v>
                </c:pt>
                <c:pt idx="384">
                  <c:v>279792.73795050639</c:v>
                </c:pt>
                <c:pt idx="385">
                  <c:v>283518.26991734334</c:v>
                </c:pt>
                <c:pt idx="386">
                  <c:v>287293.40856281522</c:v>
                </c:pt>
                <c:pt idx="387">
                  <c:v>291118.81441610004</c:v>
                </c:pt>
                <c:pt idx="388">
                  <c:v>294995.15680153586</c:v>
                </c:pt>
                <c:pt idx="389">
                  <c:v>298923.11395573744</c:v>
                </c:pt>
                <c:pt idx="390">
                  <c:v>302903.37314625143</c:v>
                </c:pt>
                <c:pt idx="391">
                  <c:v>306936.63079183962</c:v>
                </c:pt>
                <c:pt idx="392">
                  <c:v>311023.59258428845</c:v>
                </c:pt>
                <c:pt idx="393">
                  <c:v>315164.97361190483</c:v>
                </c:pt>
                <c:pt idx="394">
                  <c:v>319361.49848463514</c:v>
                </c:pt>
                <c:pt idx="395">
                  <c:v>323613.90146083327</c:v>
                </c:pt>
                <c:pt idx="396">
                  <c:v>327922.92657576822</c:v>
                </c:pt>
                <c:pt idx="397">
                  <c:v>332289.32777175936</c:v>
                </c:pt>
                <c:pt idx="398">
                  <c:v>336713.86903012259</c:v>
                </c:pt>
                <c:pt idx="399">
                  <c:v>341197.3245048353</c:v>
                </c:pt>
                <c:pt idx="400">
                  <c:v>345740.4786579893</c:v>
                </c:pt>
                <c:pt idx="401">
                  <c:v>350344.12639703549</c:v>
                </c:pt>
                <c:pt idx="402">
                  <c:v>355009.07321390597</c:v>
                </c:pt>
                <c:pt idx="403">
                  <c:v>359736.1353258958</c:v>
                </c:pt>
                <c:pt idx="404">
                  <c:v>364526.13981850661</c:v>
                </c:pt>
                <c:pt idx="405">
                  <c:v>369379.92479015916</c:v>
                </c:pt>
                <c:pt idx="406">
                  <c:v>374298.33949882392</c:v>
                </c:pt>
                <c:pt idx="407">
                  <c:v>379282.24451061612</c:v>
                </c:pt>
                <c:pt idx="408">
                  <c:v>384332.5118503921</c:v>
                </c:pt>
                <c:pt idx="409">
                  <c:v>389450.02515428152</c:v>
                </c:pt>
                <c:pt idx="410">
                  <c:v>394635.67982432648</c:v>
                </c:pt>
                <c:pt idx="411">
                  <c:v>399890.38318514143</c:v>
                </c:pt>
                <c:pt idx="412">
                  <c:v>405215.05464266235</c:v>
                </c:pt>
                <c:pt idx="413">
                  <c:v>410610.62584501138</c:v>
                </c:pt>
                <c:pt idx="414">
                  <c:v>416078.04084553692</c:v>
                </c:pt>
                <c:pt idx="415">
                  <c:v>421618.25626793614</c:v>
                </c:pt>
                <c:pt idx="416">
                  <c:v>427232.24147367908</c:v>
                </c:pt>
                <c:pt idx="417">
                  <c:v>432920.97873159498</c:v>
                </c:pt>
                <c:pt idx="418">
                  <c:v>438685.4633897508</c:v>
                </c:pt>
                <c:pt idx="419">
                  <c:v>444526.70404958312</c:v>
                </c:pt>
                <c:pt idx="420">
                  <c:v>450445.72274242027</c:v>
                </c:pt>
                <c:pt idx="421">
                  <c:v>456443.5551082443</c:v>
                </c:pt>
                <c:pt idx="422">
                  <c:v>462521.25057692733</c:v>
                </c:pt>
                <c:pt idx="423">
                  <c:v>468679.87255185068</c:v>
                </c:pt>
                <c:pt idx="424">
                  <c:v>474920.49859595421</c:v>
                </c:pt>
                <c:pt idx="425">
                  <c:v>481244.22062027355</c:v>
                </c:pt>
                <c:pt idx="426">
                  <c:v>487652.1450750301</c:v>
                </c:pt>
                <c:pt idx="427">
                  <c:v>494145.39314315986</c:v>
                </c:pt>
                <c:pt idx="428">
                  <c:v>500725.10093652451</c:v>
                </c:pt>
                <c:pt idx="429">
                  <c:v>507392.41969469364</c:v>
                </c:pt>
                <c:pt idx="430">
                  <c:v>514148.51598636166</c:v>
                </c:pt>
                <c:pt idx="431">
                  <c:v>520994.57191346155</c:v>
                </c:pt>
                <c:pt idx="432">
                  <c:v>527931.78531803435</c:v>
                </c:pt>
                <c:pt idx="433">
                  <c:v>534961.36999174114</c:v>
                </c:pt>
                <c:pt idx="434">
                  <c:v>542084.55588829541</c:v>
                </c:pt>
                <c:pt idx="435">
                  <c:v>549302.58933863963</c:v>
                </c:pt>
                <c:pt idx="436">
                  <c:v>556616.73326902883</c:v>
                </c:pt>
                <c:pt idx="437">
                  <c:v>564028.2674219748</c:v>
                </c:pt>
                <c:pt idx="438">
                  <c:v>571538.48858022445</c:v>
                </c:pt>
                <c:pt idx="439">
                  <c:v>579148.71079356747</c:v>
                </c:pt>
                <c:pt idx="440">
                  <c:v>586860.26560881699</c:v>
                </c:pt>
                <c:pt idx="441">
                  <c:v>594674.50230276049</c:v>
                </c:pt>
                <c:pt idx="442">
                  <c:v>602592.78811825567</c:v>
                </c:pt>
                <c:pt idx="443">
                  <c:v>610616.50850342563</c:v>
                </c:pt>
                <c:pt idx="444">
                  <c:v>618747.0673541344</c:v>
                </c:pt>
                <c:pt idx="445">
                  <c:v>626985.88725954061</c:v>
                </c:pt>
                <c:pt idx="446">
                  <c:v>635334.40975104959</c:v>
                </c:pt>
                <c:pt idx="447">
                  <c:v>643794.095554539</c:v>
                </c:pt>
                <c:pt idx="448">
                  <c:v>652366.42484592169</c:v>
                </c:pt>
                <c:pt idx="449">
                  <c:v>661052.89751012844</c:v>
                </c:pt>
                <c:pt idx="450">
                  <c:v>669855.03340358916</c:v>
                </c:pt>
                <c:pt idx="451">
                  <c:v>678774.37262008258</c:v>
                </c:pt>
                <c:pt idx="452">
                  <c:v>687812.47576024616</c:v>
                </c:pt>
                <c:pt idx="453">
                  <c:v>696970.9242046359</c:v>
                </c:pt>
                <c:pt idx="454">
                  <c:v>706251.32039039826</c:v>
                </c:pt>
                <c:pt idx="455">
                  <c:v>715655.28809164721</c:v>
                </c:pt>
                <c:pt idx="456">
                  <c:v>725184.47270362696</c:v>
                </c:pt>
                <c:pt idx="457">
                  <c:v>734840.54153050506</c:v>
                </c:pt>
                <c:pt idx="458">
                  <c:v>744625.1840771758</c:v>
                </c:pt>
                <c:pt idx="459">
                  <c:v>754540.11234483402</c:v>
                </c:pt>
                <c:pt idx="460">
                  <c:v>764587.06113054196</c:v>
                </c:pt>
                <c:pt idx="461">
                  <c:v>774767.78833072609</c:v>
                </c:pt>
                <c:pt idx="462">
                  <c:v>785084.07524883992</c:v>
                </c:pt>
                <c:pt idx="463">
                  <c:v>795537.7269069152</c:v>
                </c:pt>
                <c:pt idx="464">
                  <c:v>806130.57236147148</c:v>
                </c:pt>
                <c:pt idx="465">
                  <c:v>816864.46502350352</c:v>
                </c:pt>
                <c:pt idx="466">
                  <c:v>827741.28298279212</c:v>
                </c:pt>
                <c:pt idx="467">
                  <c:v>838762.92933646927</c:v>
                </c:pt>
                <c:pt idx="468">
                  <c:v>849931.33252209134</c:v>
                </c:pt>
                <c:pt idx="469">
                  <c:v>861248.44665493874</c:v>
                </c:pt>
                <c:pt idx="470">
                  <c:v>872716.25186998607</c:v>
                </c:pt>
                <c:pt idx="471">
                  <c:v>884336.7546683657</c:v>
                </c:pt>
                <c:pt idx="472">
                  <c:v>896111.98826839856</c:v>
                </c:pt>
                <c:pt idx="473">
                  <c:v>908044.01296144049</c:v>
                </c:pt>
                <c:pt idx="474">
                  <c:v>920134.91647224419</c:v>
                </c:pt>
                <c:pt idx="475">
                  <c:v>932386.81432431261</c:v>
                </c:pt>
                <c:pt idx="476">
                  <c:v>944801.8502100436</c:v>
                </c:pt>
                <c:pt idx="477">
                  <c:v>957382.19636579975</c:v>
                </c:pt>
                <c:pt idx="478">
                  <c:v>970130.05395196227</c:v>
                </c:pt>
                <c:pt idx="479">
                  <c:v>983047.65343814366</c:v>
                </c:pt>
                <c:pt idx="480">
                  <c:v>996137.25499333534</c:v>
                </c:pt>
                <c:pt idx="481">
                  <c:v>1009401.1488814277</c:v>
                </c:pt>
                <c:pt idx="482">
                  <c:v>1022841.6558619391</c:v>
                </c:pt>
                <c:pt idx="483">
                  <c:v>1036461.1275960468</c:v>
                </c:pt>
                <c:pt idx="484">
                  <c:v>1050261.9470580555</c:v>
                </c:pt>
                <c:pt idx="485">
                  <c:v>1064246.5289524214</c:v>
                </c:pt>
                <c:pt idx="486">
                  <c:v>1078417.3201361021</c:v>
                </c:pt>
                <c:pt idx="487">
                  <c:v>1092776.8000467955</c:v>
                </c:pt>
                <c:pt idx="488">
                  <c:v>1107327.4811367108</c:v>
                </c:pt>
                <c:pt idx="489">
                  <c:v>1122071.9093121896</c:v>
                </c:pt>
                <c:pt idx="490">
                  <c:v>1137012.6643791483</c:v>
                </c:pt>
                <c:pt idx="491">
                  <c:v>1152152.3604944397</c:v>
                </c:pt>
                <c:pt idx="492">
                  <c:v>1167493.6466233432</c:v>
                </c:pt>
                <c:pt idx="493">
                  <c:v>1183039.2070029133</c:v>
                </c:pt>
                <c:pt idx="494">
                  <c:v>1198791.7616117103</c:v>
                </c:pt>
                <c:pt idx="495">
                  <c:v>1214754.0666457165</c:v>
                </c:pt>
                <c:pt idx="496">
                  <c:v>1230928.9150005237</c:v>
                </c:pt>
                <c:pt idx="497">
                  <c:v>1247319.1367601354</c:v>
                </c:pt>
                <c:pt idx="498">
                  <c:v>1263927.5996919714</c:v>
                </c:pt>
                <c:pt idx="499">
                  <c:v>1280757.2097487301</c:v>
                </c:pt>
              </c:numCache>
            </c:numRef>
          </c:xVal>
          <c:yVal>
            <c:numRef>
              <c:f>Distribution_shallow_OKOK!$U$42:$U$541</c:f>
              <c:numCache>
                <c:formatCode>General</c:formatCode>
                <c:ptCount val="500"/>
                <c:pt idx="0">
                  <c:v>7.9439061903771298E-4</c:v>
                </c:pt>
                <c:pt idx="1">
                  <c:v>8.7450678431169398E-4</c:v>
                </c:pt>
                <c:pt idx="2">
                  <c:v>9.6384858643661499E-4</c:v>
                </c:pt>
                <c:pt idx="3">
                  <c:v>1.0613756565521399E-3</c:v>
                </c:pt>
                <c:pt idx="4">
                  <c:v>1.1653748939624701E-3</c:v>
                </c:pt>
                <c:pt idx="5">
                  <c:v>1.2807377848474699E-3</c:v>
                </c:pt>
                <c:pt idx="6">
                  <c:v>1.4064847214885099E-3</c:v>
                </c:pt>
                <c:pt idx="7">
                  <c:v>1.5402952455187101E-3</c:v>
                </c:pt>
                <c:pt idx="8">
                  <c:v>1.68796420728778E-3</c:v>
                </c:pt>
                <c:pt idx="9">
                  <c:v>1.8486746359167501E-3</c:v>
                </c:pt>
                <c:pt idx="10">
                  <c:v>2.0193317431937501E-3</c:v>
                </c:pt>
                <c:pt idx="11">
                  <c:v>2.2067223301366601E-3</c:v>
                </c:pt>
                <c:pt idx="12">
                  <c:v>2.4103281397398701E-3</c:v>
                </c:pt>
                <c:pt idx="13">
                  <c:v>2.6260819645760099E-3</c:v>
                </c:pt>
                <c:pt idx="14">
                  <c:v>2.86184066187764E-3</c:v>
                </c:pt>
                <c:pt idx="15">
                  <c:v>3.1175596610144101E-3</c:v>
                </c:pt>
                <c:pt idx="16">
                  <c:v>3.3879685008998402E-3</c:v>
                </c:pt>
                <c:pt idx="17">
                  <c:v>3.6820564514002201E-3</c:v>
                </c:pt>
                <c:pt idx="18">
                  <c:v>4.0004703939380201E-3</c:v>
                </c:pt>
                <c:pt idx="19">
                  <c:v>4.3364725235011002E-3</c:v>
                </c:pt>
                <c:pt idx="20">
                  <c:v>4.7002256145396099E-3</c:v>
                </c:pt>
                <c:pt idx="21">
                  <c:v>5.0933312020391098E-3</c:v>
                </c:pt>
                <c:pt idx="22">
                  <c:v>5.5072877137515002E-3</c:v>
                </c:pt>
                <c:pt idx="23">
                  <c:v>5.9534457767841803E-3</c:v>
                </c:pt>
                <c:pt idx="24">
                  <c:v>6.43467112290666E-3</c:v>
                </c:pt>
                <c:pt idx="25">
                  <c:v>6.9403723108169696E-3</c:v>
                </c:pt>
                <c:pt idx="26">
                  <c:v>7.4830703103820097E-3</c:v>
                </c:pt>
                <c:pt idx="27">
                  <c:v>8.0672496301322193E-3</c:v>
                </c:pt>
                <c:pt idx="28">
                  <c:v>8.6798778212804906E-3</c:v>
                </c:pt>
                <c:pt idx="29">
                  <c:v>9.3345924370016198E-3</c:v>
                </c:pt>
                <c:pt idx="30">
                  <c:v>1.0037892431875599E-2</c:v>
                </c:pt>
                <c:pt idx="31">
                  <c:v>1.07739349923099E-2</c:v>
                </c:pt>
                <c:pt idx="32">
                  <c:v>1.1557380938576899E-2</c:v>
                </c:pt>
                <c:pt idx="33">
                  <c:v>1.239717348628E-2</c:v>
                </c:pt>
                <c:pt idx="34">
                  <c:v>1.3274280973782601E-2</c:v>
                </c:pt>
                <c:pt idx="35">
                  <c:v>1.42042527333685E-2</c:v>
                </c:pt>
                <c:pt idx="36">
                  <c:v>1.5198930019725001E-2</c:v>
                </c:pt>
                <c:pt idx="37">
                  <c:v>1.6235716075835498E-2</c:v>
                </c:pt>
                <c:pt idx="38">
                  <c:v>1.7330872388602699E-2</c:v>
                </c:pt>
                <c:pt idx="39">
                  <c:v>1.8499602466397001E-2</c:v>
                </c:pt>
                <c:pt idx="40">
                  <c:v>1.9715383954468001E-2</c:v>
                </c:pt>
                <c:pt idx="41">
                  <c:v>2.0994974313079898E-2</c:v>
                </c:pt>
                <c:pt idx="42">
                  <c:v>2.23573971358733E-2</c:v>
                </c:pt>
                <c:pt idx="43">
                  <c:v>2.37718751319036E-2</c:v>
                </c:pt>
                <c:pt idx="44">
                  <c:v>2.5255409584684901E-2</c:v>
                </c:pt>
                <c:pt idx="45">
                  <c:v>2.68312757238281E-2</c:v>
                </c:pt>
                <c:pt idx="46">
                  <c:v>2.84641601312851E-2</c:v>
                </c:pt>
                <c:pt idx="47">
                  <c:v>3.0171025761759399E-2</c:v>
                </c:pt>
                <c:pt idx="48">
                  <c:v>3.1979782150472001E-2</c:v>
                </c:pt>
                <c:pt idx="49">
                  <c:v>3.3850364820303999E-2</c:v>
                </c:pt>
                <c:pt idx="50">
                  <c:v>3.5799394255020198E-2</c:v>
                </c:pt>
                <c:pt idx="51">
                  <c:v>3.7859723308287699E-2</c:v>
                </c:pt>
                <c:pt idx="52">
                  <c:v>3.9986406501499899E-2</c:v>
                </c:pt>
                <c:pt idx="53">
                  <c:v>4.2195405607822402E-2</c:v>
                </c:pt>
                <c:pt idx="54">
                  <c:v>4.4524725866140397E-2</c:v>
                </c:pt>
                <c:pt idx="55">
                  <c:v>4.6924514634568197E-2</c:v>
                </c:pt>
                <c:pt idx="56">
                  <c:v>4.9409758160670801E-2</c:v>
                </c:pt>
                <c:pt idx="57">
                  <c:v>5.2023696168221202E-2</c:v>
                </c:pt>
                <c:pt idx="58">
                  <c:v>5.4711664731175703E-2</c:v>
                </c:pt>
                <c:pt idx="59">
                  <c:v>5.7487370009186002E-2</c:v>
                </c:pt>
                <c:pt idx="60">
                  <c:v>6.03992144807955E-2</c:v>
                </c:pt>
                <c:pt idx="61">
                  <c:v>6.3387957971593495E-2</c:v>
                </c:pt>
                <c:pt idx="62">
                  <c:v>6.6465747994536806E-2</c:v>
                </c:pt>
                <c:pt idx="63">
                  <c:v>6.9685898513555999E-2</c:v>
                </c:pt>
                <c:pt idx="64">
                  <c:v>7.2984982633100895E-2</c:v>
                </c:pt>
                <c:pt idx="65">
                  <c:v>7.6373350905661094E-2</c:v>
                </c:pt>
                <c:pt idx="66">
                  <c:v>7.9908774520228196E-2</c:v>
                </c:pt>
                <c:pt idx="67">
                  <c:v>8.3524196762297803E-2</c:v>
                </c:pt>
                <c:pt idx="68">
                  <c:v>8.7227987410210803E-2</c:v>
                </c:pt>
                <c:pt idx="69">
                  <c:v>9.1081697658427802E-2</c:v>
                </c:pt>
                <c:pt idx="70">
                  <c:v>9.5015374959739801E-2</c:v>
                </c:pt>
                <c:pt idx="71">
                  <c:v>9.9035292749294401E-2</c:v>
                </c:pt>
                <c:pt idx="72">
                  <c:v>0.10320586692115601</c:v>
                </c:pt>
                <c:pt idx="73">
                  <c:v>0.107455165902671</c:v>
                </c:pt>
                <c:pt idx="74">
                  <c:v>0.111787332117156</c:v>
                </c:pt>
                <c:pt idx="75">
                  <c:v>0.116268483972578</c:v>
                </c:pt>
                <c:pt idx="76">
                  <c:v>0.120825811376299</c:v>
                </c:pt>
                <c:pt idx="77">
                  <c:v>0.12546138289804701</c:v>
                </c:pt>
                <c:pt idx="78">
                  <c:v>0.130241609540833</c:v>
                </c:pt>
                <c:pt idx="79">
                  <c:v>0.13509408193678399</c:v>
                </c:pt>
                <c:pt idx="80">
                  <c:v>0.14001895227816999</c:v>
                </c:pt>
                <c:pt idx="81">
                  <c:v>0.14508127526624101</c:v>
                </c:pt>
                <c:pt idx="82">
                  <c:v>0.15021048840983001</c:v>
                </c:pt>
                <c:pt idx="83">
                  <c:v>0.155406512455707</c:v>
                </c:pt>
                <c:pt idx="84">
                  <c:v>0.16072691238699099</c:v>
                </c:pt>
                <c:pt idx="85">
                  <c:v>0.166108831447004</c:v>
                </c:pt>
                <c:pt idx="86">
                  <c:v>0.17155074230157299</c:v>
                </c:pt>
                <c:pt idx="87">
                  <c:v>0.17710116039382101</c:v>
                </c:pt>
                <c:pt idx="88">
                  <c:v>0.18270615226551201</c:v>
                </c:pt>
                <c:pt idx="89">
                  <c:v>0.18836290884894799</c:v>
                </c:pt>
                <c:pt idx="90">
                  <c:v>0.19411011763153199</c:v>
                </c:pt>
                <c:pt idx="91">
                  <c:v>0.19990314528150199</c:v>
                </c:pt>
                <c:pt idx="92">
                  <c:v>0.20573837584712901</c:v>
                </c:pt>
                <c:pt idx="93">
                  <c:v>0.211644090550234</c:v>
                </c:pt>
                <c:pt idx="94">
                  <c:v>0.21758508641865801</c:v>
                </c:pt>
                <c:pt idx="95">
                  <c:v>0.22355751003852301</c:v>
                </c:pt>
                <c:pt idx="96">
                  <c:v>0.22957888783518701</c:v>
                </c:pt>
                <c:pt idx="97">
                  <c:v>0.23562331845065701</c:v>
                </c:pt>
                <c:pt idx="98">
                  <c:v>0.24168735999039201</c:v>
                </c:pt>
                <c:pt idx="99">
                  <c:v>0.24777768924292301</c:v>
                </c:pt>
                <c:pt idx="100">
                  <c:v>0.25387731625548898</c:v>
                </c:pt>
                <c:pt idx="101">
                  <c:v>0.25998391794159598</c:v>
                </c:pt>
                <c:pt idx="102">
                  <c:v>0.26609349646202002</c:v>
                </c:pt>
                <c:pt idx="103">
                  <c:v>0.272197330364155</c:v>
                </c:pt>
                <c:pt idx="104">
                  <c:v>0.27829495362907503</c:v>
                </c:pt>
                <c:pt idx="105">
                  <c:v>0.28437214521542997</c:v>
                </c:pt>
                <c:pt idx="106">
                  <c:v>0.29042757745029302</c:v>
                </c:pt>
                <c:pt idx="107">
                  <c:v>0.29646337781945697</c:v>
                </c:pt>
                <c:pt idx="108">
                  <c:v>0.30245582541414101</c:v>
                </c:pt>
                <c:pt idx="109">
                  <c:v>0.30840991297763198</c:v>
                </c:pt>
                <c:pt idx="110">
                  <c:v>0.31433105901598302</c:v>
                </c:pt>
                <c:pt idx="111">
                  <c:v>0.32018702148772099</c:v>
                </c:pt>
                <c:pt idx="112">
                  <c:v>0.32598788635336201</c:v>
                </c:pt>
                <c:pt idx="113">
                  <c:v>0.331742982005099</c:v>
                </c:pt>
                <c:pt idx="114">
                  <c:v>0.33741275069057097</c:v>
                </c:pt>
                <c:pt idx="115">
                  <c:v>0.34301104541696897</c:v>
                </c:pt>
                <c:pt idx="116">
                  <c:v>0.34855160447129602</c:v>
                </c:pt>
                <c:pt idx="117">
                  <c:v>0.35398894621562299</c:v>
                </c:pt>
                <c:pt idx="118">
                  <c:v>0.35933932798237</c:v>
                </c:pt>
                <c:pt idx="119">
                  <c:v>0.364621240923932</c:v>
                </c:pt>
                <c:pt idx="120">
                  <c:v>0.36978480739559599</c:v>
                </c:pt>
                <c:pt idx="121">
                  <c:v>0.37484735643886702</c:v>
                </c:pt>
                <c:pt idx="122">
                  <c:v>0.37983228454308099</c:v>
                </c:pt>
                <c:pt idx="123">
                  <c:v>0.38468692389421399</c:v>
                </c:pt>
                <c:pt idx="124">
                  <c:v>0.38942843967966301</c:v>
                </c:pt>
                <c:pt idx="125">
                  <c:v>0.394085069626397</c:v>
                </c:pt>
                <c:pt idx="126">
                  <c:v>0.39860297670815098</c:v>
                </c:pt>
                <c:pt idx="127">
                  <c:v>0.40299808670187098</c:v>
                </c:pt>
                <c:pt idx="128">
                  <c:v>0.40730318163361601</c:v>
                </c:pt>
                <c:pt idx="129">
                  <c:v>0.41146482722296202</c:v>
                </c:pt>
                <c:pt idx="130">
                  <c:v>0.415496848960208</c:v>
                </c:pt>
                <c:pt idx="131">
                  <c:v>0.419436038860801</c:v>
                </c:pt>
                <c:pt idx="132">
                  <c:v>0.423230826614447</c:v>
                </c:pt>
                <c:pt idx="133">
                  <c:v>0.426892333693773</c:v>
                </c:pt>
                <c:pt idx="134">
                  <c:v>0.43046059888332899</c:v>
                </c:pt>
                <c:pt idx="135">
                  <c:v>0.43388721055476298</c:v>
                </c:pt>
                <c:pt idx="136">
                  <c:v>0.43718026661017001</c:v>
                </c:pt>
                <c:pt idx="137">
                  <c:v>0.44038208236111398</c:v>
                </c:pt>
                <c:pt idx="138">
                  <c:v>0.44344848643871698</c:v>
                </c:pt>
                <c:pt idx="139">
                  <c:v>0.446384527172204</c:v>
                </c:pt>
                <c:pt idx="140">
                  <c:v>0.44923365399384502</c:v>
                </c:pt>
                <c:pt idx="141">
                  <c:v>0.45195676935913398</c:v>
                </c:pt>
                <c:pt idx="142">
                  <c:v>0.45455613026026098</c:v>
                </c:pt>
                <c:pt idx="143">
                  <c:v>0.45707505215159799</c:v>
                </c:pt>
                <c:pt idx="144">
                  <c:v>0.45948007552146197</c:v>
                </c:pt>
                <c:pt idx="145">
                  <c:v>0.46177118079131502</c:v>
                </c:pt>
                <c:pt idx="146">
                  <c:v>0.463990211555803</c:v>
                </c:pt>
                <c:pt idx="147">
                  <c:v>0.46610963426840402</c:v>
                </c:pt>
                <c:pt idx="148">
                  <c:v>0.468127879579808</c:v>
                </c:pt>
                <c:pt idx="149">
                  <c:v>0.47008397403883301</c:v>
                </c:pt>
                <c:pt idx="150">
                  <c:v>0.471956329185651</c:v>
                </c:pt>
                <c:pt idx="151">
                  <c:v>0.47374270627521398</c:v>
                </c:pt>
                <c:pt idx="152">
                  <c:v>0.475478027987288</c:v>
                </c:pt>
                <c:pt idx="153">
                  <c:v>0.47714642218656</c:v>
                </c:pt>
                <c:pt idx="154">
                  <c:v>0.47874594613193899</c:v>
                </c:pt>
                <c:pt idx="155">
                  <c:v>0.480306255331371</c:v>
                </c:pt>
                <c:pt idx="156">
                  <c:v>0.48181675001260899</c:v>
                </c:pt>
                <c:pt idx="157">
                  <c:v>0.48327675989230001</c:v>
                </c:pt>
                <c:pt idx="158">
                  <c:v>0.48470969436074601</c:v>
                </c:pt>
                <c:pt idx="159">
                  <c:v>0.48610960894699401</c:v>
                </c:pt>
                <c:pt idx="160">
                  <c:v>0.48747801913447703</c:v>
                </c:pt>
                <c:pt idx="161">
                  <c:v>0.48883134638999798</c:v>
                </c:pt>
                <c:pt idx="162">
                  <c:v>0.49016756007828999</c:v>
                </c:pt>
                <c:pt idx="163">
                  <c:v>0.49149114259478099</c:v>
                </c:pt>
                <c:pt idx="164">
                  <c:v>0.49281106406971598</c:v>
                </c:pt>
                <c:pt idx="165">
                  <c:v>0.494128394007878</c:v>
                </c:pt>
                <c:pt idx="166">
                  <c:v>0.49545117216780798</c:v>
                </c:pt>
                <c:pt idx="167">
                  <c:v>0.496780758985295</c:v>
                </c:pt>
                <c:pt idx="168">
                  <c:v>0.49812049057518498</c:v>
                </c:pt>
                <c:pt idx="169">
                  <c:v>0.49948232066558901</c:v>
                </c:pt>
                <c:pt idx="170">
                  <c:v>0.50086015627480096</c:v>
                </c:pt>
                <c:pt idx="171">
                  <c:v>0.50225879615194602</c:v>
                </c:pt>
                <c:pt idx="172">
                  <c:v>0.50369420713618895</c:v>
                </c:pt>
                <c:pt idx="173">
                  <c:v>0.50515330446414097</c:v>
                </c:pt>
                <c:pt idx="174">
                  <c:v>0.506641618433605</c:v>
                </c:pt>
                <c:pt idx="175">
                  <c:v>0.50817896966950604</c:v>
                </c:pt>
                <c:pt idx="176">
                  <c:v>0.50974601959281995</c:v>
                </c:pt>
                <c:pt idx="177">
                  <c:v>0.51134840643339097</c:v>
                </c:pt>
                <c:pt idx="178">
                  <c:v>0.51300941013586798</c:v>
                </c:pt>
                <c:pt idx="179">
                  <c:v>0.51470440396419204</c:v>
                </c:pt>
                <c:pt idx="180">
                  <c:v>0.51643864155055297</c:v>
                </c:pt>
                <c:pt idx="181">
                  <c:v>0.51823828024156304</c:v>
                </c:pt>
                <c:pt idx="182">
                  <c:v>0.52007453159415196</c:v>
                </c:pt>
                <c:pt idx="183">
                  <c:v>0.52195191431810894</c:v>
                </c:pt>
                <c:pt idx="184">
                  <c:v>0.52389876395628898</c:v>
                </c:pt>
                <c:pt idx="185">
                  <c:v>0.52588333512315799</c:v>
                </c:pt>
                <c:pt idx="186">
                  <c:v>0.52790920138832897</c:v>
                </c:pt>
                <c:pt idx="187">
                  <c:v>0.53000614865800999</c:v>
                </c:pt>
                <c:pt idx="188">
                  <c:v>0.532140663748222</c:v>
                </c:pt>
                <c:pt idx="189">
                  <c:v>0.534315289910541</c:v>
                </c:pt>
                <c:pt idx="190">
                  <c:v>0.53656060800501004</c:v>
                </c:pt>
                <c:pt idx="191">
                  <c:v>0.53884241072751904</c:v>
                </c:pt>
                <c:pt idx="192">
                  <c:v>0.54116222414655801</c:v>
                </c:pt>
                <c:pt idx="193">
                  <c:v>0.54355094642387403</c:v>
                </c:pt>
                <c:pt idx="194">
                  <c:v>0.54597453544782204</c:v>
                </c:pt>
                <c:pt idx="195">
                  <c:v>0.54843357556904604</c:v>
                </c:pt>
                <c:pt idx="196">
                  <c:v>0.550959082206674</c:v>
                </c:pt>
                <c:pt idx="197">
                  <c:v>0.55351773332012699</c:v>
                </c:pt>
                <c:pt idx="198">
                  <c:v>0.55610950842557605</c:v>
                </c:pt>
                <c:pt idx="199">
                  <c:v>0.55876497862238905</c:v>
                </c:pt>
                <c:pt idx="200">
                  <c:v>0.56145244226925395</c:v>
                </c:pt>
                <c:pt idx="201">
                  <c:v>0.56417164873380299</c:v>
                </c:pt>
                <c:pt idx="202">
                  <c:v>0.56695167601711705</c:v>
                </c:pt>
                <c:pt idx="203">
                  <c:v>0.56976382331765696</c:v>
                </c:pt>
                <c:pt idx="204">
                  <c:v>0.572607076360231</c:v>
                </c:pt>
                <c:pt idx="205">
                  <c:v>0.57551003873156004</c:v>
                </c:pt>
                <c:pt idx="206">
                  <c:v>0.57844632081316105</c:v>
                </c:pt>
                <c:pt idx="207">
                  <c:v>0.58141415257433904</c:v>
                </c:pt>
                <c:pt idx="208">
                  <c:v>0.58444281456663805</c:v>
                </c:pt>
                <c:pt idx="209">
                  <c:v>0.58750740069491703</c:v>
                </c:pt>
                <c:pt idx="210">
                  <c:v>0.590605298003406</c:v>
                </c:pt>
                <c:pt idx="211">
                  <c:v>0.59376761616719498</c:v>
                </c:pt>
                <c:pt idx="212">
                  <c:v>0.59697008699096299</c:v>
                </c:pt>
                <c:pt idx="213">
                  <c:v>0.60020905466951102</c:v>
                </c:pt>
                <c:pt idx="214">
                  <c:v>0.60351847598191599</c:v>
                </c:pt>
                <c:pt idx="215">
                  <c:v>0.60687396966025497</c:v>
                </c:pt>
                <c:pt idx="216">
                  <c:v>0.61027052420677896</c:v>
                </c:pt>
                <c:pt idx="217">
                  <c:v>0.61374569994009498</c:v>
                </c:pt>
                <c:pt idx="218">
                  <c:v>0.61727444056981995</c:v>
                </c:pt>
                <c:pt idx="219">
                  <c:v>0.62084997321410296</c:v>
                </c:pt>
                <c:pt idx="220">
                  <c:v>0.62451384744362004</c:v>
                </c:pt>
                <c:pt idx="221">
                  <c:v>0.62824002563004699</c:v>
                </c:pt>
                <c:pt idx="222">
                  <c:v>0.63201951618835295</c:v>
                </c:pt>
                <c:pt idx="223">
                  <c:v>0.63589779158692605</c:v>
                </c:pt>
                <c:pt idx="224">
                  <c:v>0.63984781381696398</c:v>
                </c:pt>
                <c:pt idx="225">
                  <c:v>0.64385792482250304</c:v>
                </c:pt>
                <c:pt idx="226">
                  <c:v>0.64797695583626702</c:v>
                </c:pt>
                <c:pt idx="227">
                  <c:v>0.65217712930307004</c:v>
                </c:pt>
                <c:pt idx="228">
                  <c:v>0.65644376017031802</c:v>
                </c:pt>
                <c:pt idx="229">
                  <c:v>0.660827971607995</c:v>
                </c:pt>
                <c:pt idx="230">
                  <c:v>0.66530174047615198</c:v>
                </c:pt>
                <c:pt idx="231">
                  <c:v>0.66984717001970395</c:v>
                </c:pt>
                <c:pt idx="232">
                  <c:v>0.67451614365646995</c:v>
                </c:pt>
                <c:pt idx="233">
                  <c:v>0.67928103732363898</c:v>
                </c:pt>
                <c:pt idx="234">
                  <c:v>0.68412082564926002</c:v>
                </c:pt>
                <c:pt idx="235">
                  <c:v>0.68908623474081898</c:v>
                </c:pt>
                <c:pt idx="236">
                  <c:v>0.69415072438908498</c:v>
                </c:pt>
                <c:pt idx="237">
                  <c:v>0.69929057802522998</c:v>
                </c:pt>
                <c:pt idx="238">
                  <c:v>0.70455317605859602</c:v>
                </c:pt>
                <c:pt idx="239">
                  <c:v>0.70991365908987003</c:v>
                </c:pt>
                <c:pt idx="240">
                  <c:v>0.71534648280256896</c:v>
                </c:pt>
                <c:pt idx="241">
                  <c:v>0.72089336545420002</c:v>
                </c:pt>
                <c:pt idx="242">
                  <c:v>0.72653150547894596</c:v>
                </c:pt>
                <c:pt idx="243">
                  <c:v>0.73223486798974202</c:v>
                </c:pt>
                <c:pt idx="244">
                  <c:v>0.73803722417586604</c:v>
                </c:pt>
                <c:pt idx="245">
                  <c:v>0.74391786541286498</c:v>
                </c:pt>
                <c:pt idx="246">
                  <c:v>0.74985209289669397</c:v>
                </c:pt>
                <c:pt idx="247">
                  <c:v>0.75586364126036998</c:v>
                </c:pt>
                <c:pt idx="248">
                  <c:v>0.76193349020012902</c:v>
                </c:pt>
                <c:pt idx="249">
                  <c:v>0.76804057105120005</c:v>
                </c:pt>
                <c:pt idx="250">
                  <c:v>0.77419684286891999</c:v>
                </c:pt>
                <c:pt idx="251">
                  <c:v>0.78038406800892002</c:v>
                </c:pt>
                <c:pt idx="252">
                  <c:v>0.78658750647100995</c:v>
                </c:pt>
                <c:pt idx="253">
                  <c:v>0.79280608678823195</c:v>
                </c:pt>
                <c:pt idx="254">
                  <c:v>0.79902093175590305</c:v>
                </c:pt>
                <c:pt idx="255">
                  <c:v>0.80522662957030799</c:v>
                </c:pt>
                <c:pt idx="256">
                  <c:v>0.81140840866741804</c:v>
                </c:pt>
                <c:pt idx="257">
                  <c:v>0.81754484897243995</c:v>
                </c:pt>
                <c:pt idx="258">
                  <c:v>0.82364302736309902</c:v>
                </c:pt>
                <c:pt idx="259">
                  <c:v>0.82967444872223794</c:v>
                </c:pt>
                <c:pt idx="260">
                  <c:v>0.83561285257206896</c:v>
                </c:pt>
                <c:pt idx="261">
                  <c:v>0.84148095671018497</c:v>
                </c:pt>
                <c:pt idx="262">
                  <c:v>0.84723718050117802</c:v>
                </c:pt>
                <c:pt idx="263">
                  <c:v>0.85284786500390997</c:v>
                </c:pt>
                <c:pt idx="264">
                  <c:v>0.85835432508314202</c:v>
                </c:pt>
                <c:pt idx="265">
                  <c:v>0.86370316308297401</c:v>
                </c:pt>
                <c:pt idx="266">
                  <c:v>0.86885067428970697</c:v>
                </c:pt>
                <c:pt idx="267">
                  <c:v>0.87385933698280804</c:v>
                </c:pt>
                <c:pt idx="268">
                  <c:v>0.87866576085688497</c:v>
                </c:pt>
                <c:pt idx="269">
                  <c:v>0.88321365460645895</c:v>
                </c:pt>
                <c:pt idx="270">
                  <c:v>0.88758865092196204</c:v>
                </c:pt>
                <c:pt idx="271">
                  <c:v>0.89171963532971499</c:v>
                </c:pt>
                <c:pt idx="272">
                  <c:v>0.895535500016715</c:v>
                </c:pt>
                <c:pt idx="273">
                  <c:v>0.899146284387913</c:v>
                </c:pt>
                <c:pt idx="274">
                  <c:v>0.90247572274863697</c:v>
                </c:pt>
                <c:pt idx="275">
                  <c:v>0.90543616791155901</c:v>
                </c:pt>
                <c:pt idx="276">
                  <c:v>0.908162451301194</c:v>
                </c:pt>
                <c:pt idx="277">
                  <c:v>0.91057587717746402</c:v>
                </c:pt>
                <c:pt idx="278">
                  <c:v>0.91257121457553103</c:v>
                </c:pt>
                <c:pt idx="279">
                  <c:v>0.91430752239284196</c:v>
                </c:pt>
                <c:pt idx="280">
                  <c:v>0.91570638362309797</c:v>
                </c:pt>
                <c:pt idx="281">
                  <c:v>0.91664474987563704</c:v>
                </c:pt>
                <c:pt idx="282">
                  <c:v>0.91730436275280003</c:v>
                </c:pt>
                <c:pt idx="283">
                  <c:v>0.91760962735195895</c:v>
                </c:pt>
                <c:pt idx="284">
                  <c:v>0.91742033717696003</c:v>
                </c:pt>
                <c:pt idx="285">
                  <c:v>0.91693841663766795</c:v>
                </c:pt>
                <c:pt idx="286">
                  <c:v>0.91609333622329803</c:v>
                </c:pt>
                <c:pt idx="287">
                  <c:v>0.91472930923943196</c:v>
                </c:pt>
                <c:pt idx="288">
                  <c:v>0.91306506707683699</c:v>
                </c:pt>
                <c:pt idx="289">
                  <c:v>0.91103698106266096</c:v>
                </c:pt>
                <c:pt idx="290">
                  <c:v>0.90847614825783596</c:v>
                </c:pt>
                <c:pt idx="291">
                  <c:v>0.90561398304178098</c:v>
                </c:pt>
                <c:pt idx="292">
                  <c:v>0.90239511012291596</c:v>
                </c:pt>
                <c:pt idx="293">
                  <c:v>0.89864077300092005</c:v>
                </c:pt>
                <c:pt idx="294">
                  <c:v>0.89459036402735603</c:v>
                </c:pt>
                <c:pt idx="295">
                  <c:v>0.89019759126228304</c:v>
                </c:pt>
                <c:pt idx="296">
                  <c:v>0.88527777176963895</c:v>
                </c:pt>
                <c:pt idx="297">
                  <c:v>0.88007318442225801</c:v>
                </c:pt>
                <c:pt idx="298">
                  <c:v>0.87454692336004403</c:v>
                </c:pt>
                <c:pt idx="299">
                  <c:v>0.86851280078397797</c:v>
                </c:pt>
                <c:pt idx="300">
                  <c:v>0.86221071271557503</c:v>
                </c:pt>
                <c:pt idx="301">
                  <c:v>0.85561294204582194</c:v>
                </c:pt>
                <c:pt idx="302">
                  <c:v>0.84853651987661805</c:v>
                </c:pt>
                <c:pt idx="303">
                  <c:v>0.84121372066454203</c:v>
                </c:pt>
                <c:pt idx="304">
                  <c:v>0.83362537237382195</c:v>
                </c:pt>
                <c:pt idx="305">
                  <c:v>0.82559655064190995</c:v>
                </c:pt>
                <c:pt idx="306">
                  <c:v>0.81734689601941002</c:v>
                </c:pt>
                <c:pt idx="307">
                  <c:v>0.80886476496785098</c:v>
                </c:pt>
                <c:pt idx="308">
                  <c:v>0.79998801032018296</c:v>
                </c:pt>
                <c:pt idx="309">
                  <c:v>0.79091902467584496</c:v>
                </c:pt>
                <c:pt idx="310">
                  <c:v>0.78165238929248804</c:v>
                </c:pt>
                <c:pt idx="311">
                  <c:v>0.77204319616774197</c:v>
                </c:pt>
                <c:pt idx="312">
                  <c:v>0.762272514245663</c:v>
                </c:pt>
                <c:pt idx="313">
                  <c:v>0.75233964956118804</c:v>
                </c:pt>
                <c:pt idx="314">
                  <c:v>0.74212097282923095</c:v>
                </c:pt>
                <c:pt idx="315">
                  <c:v>0.73177279536463802</c:v>
                </c:pt>
                <c:pt idx="316">
                  <c:v>0.721295520484871</c:v>
                </c:pt>
                <c:pt idx="317">
                  <c:v>0.71059635610536498</c:v>
                </c:pt>
                <c:pt idx="318">
                  <c:v>0.69979806750450402</c:v>
                </c:pt>
                <c:pt idx="319">
                  <c:v>0.68890307562655495</c:v>
                </c:pt>
                <c:pt idx="320">
                  <c:v>0.677850700153385</c:v>
                </c:pt>
                <c:pt idx="321">
                  <c:v>0.66672976297214104</c:v>
                </c:pt>
                <c:pt idx="322">
                  <c:v>0.65554415507986896</c:v>
                </c:pt>
                <c:pt idx="323">
                  <c:v>0.64426279280792798</c:v>
                </c:pt>
                <c:pt idx="324">
                  <c:v>0.63294399763054898</c:v>
                </c:pt>
                <c:pt idx="325">
                  <c:v>0.62159155050886405</c:v>
                </c:pt>
                <c:pt idx="326">
                  <c:v>0.61020105683354497</c:v>
                </c:pt>
                <c:pt idx="327">
                  <c:v>0.59880417091246296</c:v>
                </c:pt>
                <c:pt idx="328">
                  <c:v>0.58740309151035497</c:v>
                </c:pt>
                <c:pt idx="329">
                  <c:v>0.57601695394522501</c:v>
                </c:pt>
                <c:pt idx="330">
                  <c:v>0.56465478074239195</c:v>
                </c:pt>
                <c:pt idx="331">
                  <c:v>0.55331587079742195</c:v>
                </c:pt>
                <c:pt idx="332">
                  <c:v>0.54203960171319499</c:v>
                </c:pt>
                <c:pt idx="333">
                  <c:v>0.53081643850763305</c:v>
                </c:pt>
                <c:pt idx="334">
                  <c:v>0.519641651105619</c:v>
                </c:pt>
                <c:pt idx="335">
                  <c:v>0.50857154658843295</c:v>
                </c:pt>
                <c:pt idx="336">
                  <c:v>0.49758200978091999</c:v>
                </c:pt>
                <c:pt idx="337">
                  <c:v>0.486663364009565</c:v>
                </c:pt>
                <c:pt idx="338">
                  <c:v>0.47588559177183298</c:v>
                </c:pt>
                <c:pt idx="339">
                  <c:v>0.46521376959176403</c:v>
                </c:pt>
                <c:pt idx="340">
                  <c:v>0.45463258144358099</c:v>
                </c:pt>
                <c:pt idx="341">
                  <c:v>0.44422255608592498</c:v>
                </c:pt>
                <c:pt idx="342">
                  <c:v>0.43394144534564499</c:v>
                </c:pt>
                <c:pt idx="343">
                  <c:v>0.42376783158140802</c:v>
                </c:pt>
                <c:pt idx="344">
                  <c:v>0.41378983650101597</c:v>
                </c:pt>
                <c:pt idx="345">
                  <c:v>0.40396102242573201</c:v>
                </c:pt>
                <c:pt idx="346">
                  <c:v>0.39425363766094301</c:v>
                </c:pt>
                <c:pt idx="347">
                  <c:v>0.38476065787789898</c:v>
                </c:pt>
                <c:pt idx="348">
                  <c:v>0.37543420204379002</c:v>
                </c:pt>
                <c:pt idx="349">
                  <c:v>0.366240175986975</c:v>
                </c:pt>
                <c:pt idx="350">
                  <c:v>0.35727391329205999</c:v>
                </c:pt>
                <c:pt idx="351">
                  <c:v>0.34848842241480499</c:v>
                </c:pt>
                <c:pt idx="352">
                  <c:v>0.33984347206901799</c:v>
                </c:pt>
                <c:pt idx="353">
                  <c:v>0.33143452145765701</c:v>
                </c:pt>
                <c:pt idx="354">
                  <c:v>0.323217377449039</c:v>
                </c:pt>
                <c:pt idx="355">
                  <c:v>0.315146076530188</c:v>
                </c:pt>
                <c:pt idx="356">
                  <c:v>0.30731424946589297</c:v>
                </c:pt>
                <c:pt idx="357">
                  <c:v>0.29968198746646701</c:v>
                </c:pt>
                <c:pt idx="358">
                  <c:v>0.29219818106890799</c:v>
                </c:pt>
                <c:pt idx="359">
                  <c:v>0.28495296576262302</c:v>
                </c:pt>
                <c:pt idx="360">
                  <c:v>0.277911790926196</c:v>
                </c:pt>
                <c:pt idx="361">
                  <c:v>0.27101914688474799</c:v>
                </c:pt>
                <c:pt idx="362">
                  <c:v>0.26436029804622002</c:v>
                </c:pt>
                <c:pt idx="363">
                  <c:v>0.25790673340488601</c:v>
                </c:pt>
                <c:pt idx="364">
                  <c:v>0.25159942271011398</c:v>
                </c:pt>
                <c:pt idx="365">
                  <c:v>0.24551767317362699</c:v>
                </c:pt>
                <c:pt idx="366">
                  <c:v>0.23963933014907399</c:v>
                </c:pt>
                <c:pt idx="367">
                  <c:v>0.233902827480614</c:v>
                </c:pt>
                <c:pt idx="368">
                  <c:v>0.228380712171664</c:v>
                </c:pt>
                <c:pt idx="369">
                  <c:v>0.22305717278657999</c:v>
                </c:pt>
                <c:pt idx="370">
                  <c:v>0.21786916537776099</c:v>
                </c:pt>
                <c:pt idx="371">
                  <c:v>0.21288194495898999</c:v>
                </c:pt>
                <c:pt idx="372">
                  <c:v>0.208085741316589</c:v>
                </c:pt>
                <c:pt idx="373">
                  <c:v>0.20341713075457399</c:v>
                </c:pt>
                <c:pt idx="374">
                  <c:v>0.19893379874659101</c:v>
                </c:pt>
                <c:pt idx="375">
                  <c:v>0.19463147169870099</c:v>
                </c:pt>
                <c:pt idx="376">
                  <c:v>0.19044744969448499</c:v>
                </c:pt>
                <c:pt idx="377">
                  <c:v>0.18643180362666101</c:v>
                </c:pt>
                <c:pt idx="378">
                  <c:v>0.18258501944188399</c:v>
                </c:pt>
                <c:pt idx="379">
                  <c:v>0.17884619572495999</c:v>
                </c:pt>
                <c:pt idx="380">
                  <c:v>0.17525795047235099</c:v>
                </c:pt>
                <c:pt idx="381">
                  <c:v>0.171824652227616</c:v>
                </c:pt>
                <c:pt idx="382">
                  <c:v>0.16848821094473099</c:v>
                </c:pt>
                <c:pt idx="383">
                  <c:v>0.16528413114582599</c:v>
                </c:pt>
                <c:pt idx="384">
                  <c:v>0.16221970071032299</c:v>
                </c:pt>
                <c:pt idx="385">
                  <c:v>0.15924056117746299</c:v>
                </c:pt>
                <c:pt idx="386">
                  <c:v>0.15637558954342401</c:v>
                </c:pt>
                <c:pt idx="387">
                  <c:v>0.153633996355029</c:v>
                </c:pt>
                <c:pt idx="388">
                  <c:v>0.15096595461690501</c:v>
                </c:pt>
                <c:pt idx="389">
                  <c:v>0.148394313858278</c:v>
                </c:pt>
                <c:pt idx="390">
                  <c:v>0.14592922795557201</c:v>
                </c:pt>
                <c:pt idx="391">
                  <c:v>0.14352605705389401</c:v>
                </c:pt>
                <c:pt idx="392">
                  <c:v>0.141202304744276</c:v>
                </c:pt>
                <c:pt idx="393">
                  <c:v>0.13896815334330301</c:v>
                </c:pt>
                <c:pt idx="394">
                  <c:v>0.136784642102149</c:v>
                </c:pt>
                <c:pt idx="395">
                  <c:v>0.13466465969990199</c:v>
                </c:pt>
                <c:pt idx="396">
                  <c:v>0.13261760861194699</c:v>
                </c:pt>
                <c:pt idx="397">
                  <c:v>0.13061052074697799</c:v>
                </c:pt>
                <c:pt idx="398">
                  <c:v>0.128652419879666</c:v>
                </c:pt>
                <c:pt idx="399">
                  <c:v>0.12675126295300099</c:v>
                </c:pt>
                <c:pt idx="400">
                  <c:v>0.12488020013371499</c:v>
                </c:pt>
                <c:pt idx="401">
                  <c:v>0.123045130907943</c:v>
                </c:pt>
                <c:pt idx="402">
                  <c:v>0.121252072288625</c:v>
                </c:pt>
                <c:pt idx="403">
                  <c:v>0.119480226320872</c:v>
                </c:pt>
                <c:pt idx="404">
                  <c:v>0.117733073805636</c:v>
                </c:pt>
                <c:pt idx="405">
                  <c:v>0.116014389172689</c:v>
                </c:pt>
                <c:pt idx="406">
                  <c:v>0.114309169791112</c:v>
                </c:pt>
                <c:pt idx="407">
                  <c:v>0.112619126053611</c:v>
                </c:pt>
                <c:pt idx="408">
                  <c:v>0.11094569027970801</c:v>
                </c:pt>
                <c:pt idx="409">
                  <c:v>0.109279216369969</c:v>
                </c:pt>
                <c:pt idx="410">
                  <c:v>0.107620216769045</c:v>
                </c:pt>
                <c:pt idx="411">
                  <c:v>0.10596788699241701</c:v>
                </c:pt>
                <c:pt idx="412">
                  <c:v>0.10431733072232</c:v>
                </c:pt>
                <c:pt idx="413">
                  <c:v>0.10266834490696</c:v>
                </c:pt>
                <c:pt idx="414">
                  <c:v>0.101018190118517</c:v>
                </c:pt>
                <c:pt idx="415">
                  <c:v>9.9365965785967597E-2</c:v>
                </c:pt>
                <c:pt idx="416">
                  <c:v>9.7711136318526001E-2</c:v>
                </c:pt>
                <c:pt idx="417">
                  <c:v>9.6049507571816906E-2</c:v>
                </c:pt>
                <c:pt idx="418">
                  <c:v>9.4383300251489402E-2</c:v>
                </c:pt>
                <c:pt idx="419">
                  <c:v>9.2711925207165799E-2</c:v>
                </c:pt>
                <c:pt idx="420">
                  <c:v>9.1030364628444299E-2</c:v>
                </c:pt>
                <c:pt idx="421">
                  <c:v>8.9342998055147796E-2</c:v>
                </c:pt>
                <c:pt idx="422">
                  <c:v>8.7649358422648094E-2</c:v>
                </c:pt>
                <c:pt idx="423">
                  <c:v>8.5944350336415107E-2</c:v>
                </c:pt>
                <c:pt idx="424">
                  <c:v>8.4233498850937602E-2</c:v>
                </c:pt>
                <c:pt idx="425">
                  <c:v>8.2516536970802898E-2</c:v>
                </c:pt>
                <c:pt idx="426">
                  <c:v>8.0789110462050701E-2</c:v>
                </c:pt>
                <c:pt idx="427">
                  <c:v>7.9056866010879107E-2</c:v>
                </c:pt>
                <c:pt idx="428">
                  <c:v>7.7319727344161995E-2</c:v>
                </c:pt>
                <c:pt idx="429">
                  <c:v>7.5574926058747702E-2</c:v>
                </c:pt>
                <c:pt idx="430">
                  <c:v>7.3827237745514807E-2</c:v>
                </c:pt>
                <c:pt idx="431">
                  <c:v>7.2076689731196603E-2</c:v>
                </c:pt>
                <c:pt idx="432">
                  <c:v>7.0322935908588596E-2</c:v>
                </c:pt>
                <c:pt idx="433">
                  <c:v>6.8568945874779103E-2</c:v>
                </c:pt>
                <c:pt idx="434">
                  <c:v>6.6814763159257301E-2</c:v>
                </c:pt>
                <c:pt idx="435">
                  <c:v>6.5063078968197796E-2</c:v>
                </c:pt>
                <c:pt idx="436">
                  <c:v>6.3314383810938901E-2</c:v>
                </c:pt>
                <c:pt idx="437">
                  <c:v>6.1568686772363497E-2</c:v>
                </c:pt>
                <c:pt idx="438">
                  <c:v>5.9831847722536899E-2</c:v>
                </c:pt>
                <c:pt idx="439">
                  <c:v>5.8101718646898802E-2</c:v>
                </c:pt>
                <c:pt idx="440">
                  <c:v>5.6378100007946699E-2</c:v>
                </c:pt>
                <c:pt idx="441">
                  <c:v>5.4669953365324701E-2</c:v>
                </c:pt>
                <c:pt idx="442">
                  <c:v>5.2972550340448898E-2</c:v>
                </c:pt>
                <c:pt idx="443">
                  <c:v>5.1285292612213797E-2</c:v>
                </c:pt>
                <c:pt idx="444">
                  <c:v>4.9620007740476403E-2</c:v>
                </c:pt>
                <c:pt idx="445">
                  <c:v>4.7969622787338101E-2</c:v>
                </c:pt>
                <c:pt idx="446">
                  <c:v>4.6332953717953103E-2</c:v>
                </c:pt>
                <c:pt idx="447">
                  <c:v>4.4724324333782803E-2</c:v>
                </c:pt>
                <c:pt idx="448">
                  <c:v>4.31346866446011E-2</c:v>
                </c:pt>
                <c:pt idx="449">
                  <c:v>4.1562104429155498E-2</c:v>
                </c:pt>
                <c:pt idx="450">
                  <c:v>4.0022931309520601E-2</c:v>
                </c:pt>
                <c:pt idx="451">
                  <c:v>3.8506602345294898E-2</c:v>
                </c:pt>
                <c:pt idx="452">
                  <c:v>3.7010297287330601E-2</c:v>
                </c:pt>
                <c:pt idx="453">
                  <c:v>3.5551874328531498E-2</c:v>
                </c:pt>
                <c:pt idx="454">
                  <c:v>3.4119754735727301E-2</c:v>
                </c:pt>
                <c:pt idx="455">
                  <c:v>3.2710147357517302E-2</c:v>
                </c:pt>
                <c:pt idx="456">
                  <c:v>3.1341866936130898E-2</c:v>
                </c:pt>
                <c:pt idx="457">
                  <c:v>3.0002829606207999E-2</c:v>
                </c:pt>
                <c:pt idx="458">
                  <c:v>2.8688237460301299E-2</c:v>
                </c:pt>
                <c:pt idx="459">
                  <c:v>2.7417323373874699E-2</c:v>
                </c:pt>
                <c:pt idx="460">
                  <c:v>2.6177978881008701E-2</c:v>
                </c:pt>
                <c:pt idx="461">
                  <c:v>2.49644161758589E-2</c:v>
                </c:pt>
                <c:pt idx="462">
                  <c:v>2.3795784679739099E-2</c:v>
                </c:pt>
                <c:pt idx="463">
                  <c:v>2.26603773400295E-2</c:v>
                </c:pt>
                <c:pt idx="464">
                  <c:v>2.1551483621119E-2</c:v>
                </c:pt>
                <c:pt idx="465">
                  <c:v>2.04877258359938E-2</c:v>
                </c:pt>
                <c:pt idx="466">
                  <c:v>1.9458151356873302E-2</c:v>
                </c:pt>
                <c:pt idx="467">
                  <c:v>1.8455238480620698E-2</c:v>
                </c:pt>
                <c:pt idx="468">
                  <c:v>1.7496711245678101E-2</c:v>
                </c:pt>
                <c:pt idx="469">
                  <c:v>1.6572640890432502E-2</c:v>
                </c:pt>
                <c:pt idx="470">
                  <c:v>1.5674841868486201E-2</c:v>
                </c:pt>
                <c:pt idx="471">
                  <c:v>1.48198493469942E-2</c:v>
                </c:pt>
                <c:pt idx="472">
                  <c:v>1.39989410875973E-2</c:v>
                </c:pt>
                <c:pt idx="473">
                  <c:v>1.3203440380509E-2</c:v>
                </c:pt>
                <c:pt idx="474">
                  <c:v>1.2448485616902901E-2</c:v>
                </c:pt>
                <c:pt idx="475">
                  <c:v>1.1726660075350601E-2</c:v>
                </c:pt>
                <c:pt idx="476">
                  <c:v>1.10289827163775E-2</c:v>
                </c:pt>
                <c:pt idx="477">
                  <c:v>1.0369066957893301E-2</c:v>
                </c:pt>
                <c:pt idx="478">
                  <c:v>9.7408250529006698E-3</c:v>
                </c:pt>
                <c:pt idx="479">
                  <c:v>9.1351615514688907E-3</c:v>
                </c:pt>
                <c:pt idx="480">
                  <c:v>8.5641093888306798E-3</c:v>
                </c:pt>
                <c:pt idx="481">
                  <c:v>8.0228693650091706E-3</c:v>
                </c:pt>
                <c:pt idx="482">
                  <c:v>7.5024144922296102E-3</c:v>
                </c:pt>
                <c:pt idx="483">
                  <c:v>7.0132045207192996E-3</c:v>
                </c:pt>
                <c:pt idx="484">
                  <c:v>6.5516381713420103E-3</c:v>
                </c:pt>
                <c:pt idx="485">
                  <c:v>6.1089241707309797E-3</c:v>
                </c:pt>
                <c:pt idx="486">
                  <c:v>5.6940076125057901E-3</c:v>
                </c:pt>
                <c:pt idx="487">
                  <c:v>5.3043586632262503E-3</c:v>
                </c:pt>
                <c:pt idx="488">
                  <c:v>4.9315667926169704E-3</c:v>
                </c:pt>
                <c:pt idx="489">
                  <c:v>4.5831599922545501E-3</c:v>
                </c:pt>
                <c:pt idx="490">
                  <c:v>4.2575314036477603E-3</c:v>
                </c:pt>
                <c:pt idx="491">
                  <c:v>3.9467696084776998E-3</c:v>
                </c:pt>
                <c:pt idx="492">
                  <c:v>3.65711014766547E-3</c:v>
                </c:pt>
                <c:pt idx="493">
                  <c:v>3.38771113668414E-3</c:v>
                </c:pt>
                <c:pt idx="494">
                  <c:v>3.1312497054028698E-3</c:v>
                </c:pt>
                <c:pt idx="495">
                  <c:v>2.8928097385684799E-3</c:v>
                </c:pt>
                <c:pt idx="496">
                  <c:v>2.67215727092755E-3</c:v>
                </c:pt>
                <c:pt idx="497">
                  <c:v>2.4626182034254199E-3</c:v>
                </c:pt>
                <c:pt idx="498">
                  <c:v>2.2682722077418099E-3</c:v>
                </c:pt>
                <c:pt idx="499">
                  <c:v>2.0893452983626101E-3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2506624"/>
        <c:axId val="143422208"/>
      </c:scatterChart>
      <c:valAx>
        <c:axId val="142506624"/>
        <c:scaling>
          <c:logBase val="10"/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000"/>
                </a:pPr>
                <a:r>
                  <a:rPr lang="en-US" sz="1000"/>
                  <a:t>Rates ratio</a:t>
                </a:r>
              </a:p>
            </c:rich>
          </c:tx>
          <c:layout>
            <c:manualLayout>
              <c:xMode val="edge"/>
              <c:yMode val="edge"/>
              <c:x val="0.42505186851366428"/>
              <c:y val="0.89530045341206166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000" b="1"/>
            </a:pPr>
            <a:endParaRPr lang="en-US"/>
          </a:p>
        </c:txPr>
        <c:crossAx val="143422208"/>
        <c:crossesAt val="0"/>
        <c:crossBetween val="midCat"/>
      </c:valAx>
      <c:valAx>
        <c:axId val="143422208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1000"/>
                </a:pPr>
                <a:r>
                  <a:rPr lang="en-US" sz="1000"/>
                  <a:t>Probability</a:t>
                </a:r>
                <a:r>
                  <a:rPr lang="en-US" sz="1000" baseline="0"/>
                  <a:t> density</a:t>
                </a:r>
                <a:endParaRPr lang="en-US" sz="1000"/>
              </a:p>
            </c:rich>
          </c:tx>
          <c:layout>
            <c:manualLayout>
              <c:xMode val="edge"/>
              <c:yMode val="edge"/>
              <c:x val="1.3917912400902576E-2"/>
              <c:y val="6.3122734658167742E-2"/>
            </c:manualLayout>
          </c:layout>
          <c:overlay val="0"/>
        </c:title>
        <c:numFmt formatCode="General" sourceLinked="1"/>
        <c:majorTickMark val="out"/>
        <c:minorTickMark val="none"/>
        <c:tickLblPos val="none"/>
        <c:txPr>
          <a:bodyPr/>
          <a:lstStyle/>
          <a:p>
            <a:pPr>
              <a:defRPr sz="1400" b="1"/>
            </a:pPr>
            <a:endParaRPr lang="en-US"/>
          </a:p>
        </c:txPr>
        <c:crossAx val="142506624"/>
        <c:crossesAt val="1"/>
        <c:crossBetween val="midCat"/>
      </c:valAx>
    </c:plotArea>
    <c:legend>
      <c:legendPos val="r"/>
      <c:layout>
        <c:manualLayout>
          <c:xMode val="edge"/>
          <c:yMode val="edge"/>
          <c:x val="0.11093153832670424"/>
          <c:y val="4.8145683607730853E-2"/>
          <c:w val="0.41255903217788498"/>
          <c:h val="0.28433695788026503"/>
        </c:manualLayout>
      </c:layout>
      <c:overlay val="0"/>
      <c:txPr>
        <a:bodyPr/>
        <a:lstStyle/>
        <a:p>
          <a:pPr>
            <a:defRPr sz="1200" b="1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0.75716</cdr:x>
      <cdr:y>0.58537</cdr:y>
    </cdr:from>
    <cdr:to>
      <cdr:x>0.91667</cdr:x>
      <cdr:y>0.7561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769404" y="1828800"/>
          <a:ext cx="583395" cy="533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200" b="1" i="1" dirty="0"/>
            <a:t>r: 0.36</a:t>
          </a:r>
        </a:p>
        <a:p xmlns:a="http://schemas.openxmlformats.org/drawingml/2006/main">
          <a:pPr marL="0" marR="0">
            <a:spcBef>
              <a:spcPts val="0"/>
            </a:spcBef>
            <a:spcAft>
              <a:spcPts val="0"/>
            </a:spcAft>
          </a:pPr>
          <a:r>
            <a:rPr lang="en-US" sz="1200" b="1" i="1" dirty="0"/>
            <a:t>p:</a:t>
          </a:r>
          <a:r>
            <a:rPr lang="en-US" sz="1200" b="1" i="1" baseline="0" dirty="0"/>
            <a:t> 0.19</a:t>
          </a:r>
          <a:endParaRPr lang="en-US" sz="1200" b="1" dirty="0">
            <a:effectLst/>
            <a:latin typeface="+mn-lt"/>
            <a:ea typeface="Calibri"/>
            <a:cs typeface="Times New Roman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6333" y="0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/>
          <a:lstStyle>
            <a:lvl1pPr algn="r">
              <a:defRPr sz="1200"/>
            </a:lvl1pPr>
          </a:lstStyle>
          <a:p>
            <a:fld id="{1ECAB053-4F6E-4A2B-BE37-5B551AB746BF}" type="datetimeFigureOut">
              <a:rPr lang="en-US" smtClean="0"/>
              <a:t>6/24/2014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39014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6333" y="8839014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 anchor="b"/>
          <a:lstStyle>
            <a:lvl1pPr algn="r">
              <a:defRPr sz="1200"/>
            </a:lvl1pPr>
          </a:lstStyle>
          <a:p>
            <a:fld id="{94700460-4220-4BB5-A06D-202B4857FE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0844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6333" y="0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/>
          <a:lstStyle>
            <a:lvl1pPr algn="r">
              <a:defRPr sz="1200"/>
            </a:lvl1pPr>
          </a:lstStyle>
          <a:p>
            <a:fld id="{AD09DF78-1AE6-4D4D-BCFE-3543EFBC0D3B}" type="datetimeFigureOut">
              <a:rPr lang="en-US" smtClean="0"/>
              <a:pPr/>
              <a:t>6/24/2014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1375" cy="3489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287" tIns="46644" rIns="93287" bIns="4664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993" y="4420315"/>
            <a:ext cx="5615940" cy="4187666"/>
          </a:xfrm>
          <a:prstGeom prst="rect">
            <a:avLst/>
          </a:prstGeom>
        </p:spPr>
        <p:txBody>
          <a:bodyPr vert="horz" lIns="93287" tIns="46644" rIns="93287" bIns="46644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39014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6333" y="8839014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 anchor="b"/>
          <a:lstStyle>
            <a:lvl1pPr algn="r">
              <a:defRPr sz="1200"/>
            </a:lvl1pPr>
          </a:lstStyle>
          <a:p>
            <a:fld id="{BD57129A-E26A-4E05-8B5F-609696C9C5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3876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57129A-E26A-4E05-8B5F-609696C9C5FE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57129A-E26A-4E05-8B5F-609696C9C5FE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57129A-E26A-4E05-8B5F-609696C9C5FE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57129A-E26A-4E05-8B5F-609696C9C5FE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57129A-E26A-4E05-8B5F-609696C9C5FE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4791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57129A-E26A-4E05-8B5F-609696C9C5FE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707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32871"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6FF93-EC41-4494-AAAC-E8097D76C81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2502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6FF93-EC41-4494-AAAC-E8097D76C81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408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57129A-E26A-4E05-8B5F-609696C9C5F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90930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6FF93-EC41-4494-AAAC-E8097D76C81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5159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57129A-E26A-4E05-8B5F-609696C9C5FE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32871">
              <a:defRPr/>
            </a:pPr>
            <a:endParaRPr lang="en-US" b="0" baseline="0" dirty="0" smtClean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57129A-E26A-4E05-8B5F-609696C9C5FE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32871">
              <a:defRPr/>
            </a:pPr>
            <a:endParaRPr lang="en-US" b="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57129A-E26A-4E05-8B5F-609696C9C5FE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16.xml"/><Relationship Id="rId4" Type="http://schemas.openxmlformats.org/officeDocument/2006/relationships/chart" Target="../charts/chart1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.xml"/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21.xml"/><Relationship Id="rId4" Type="http://schemas.openxmlformats.org/officeDocument/2006/relationships/chart" Target="../charts/chart2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2.xml"/><Relationship Id="rId3" Type="http://schemas.openxmlformats.org/officeDocument/2006/relationships/chart" Target="../charts/chart7.xml"/><Relationship Id="rId7" Type="http://schemas.openxmlformats.org/officeDocument/2006/relationships/chart" Target="../charts/chart1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10.xml"/><Relationship Id="rId5" Type="http://schemas.openxmlformats.org/officeDocument/2006/relationships/chart" Target="../charts/chart9.xml"/><Relationship Id="rId4" Type="http://schemas.openxmlformats.org/officeDocument/2006/relationships/chart" Target="../charts/char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213124" y="4766331"/>
            <a:ext cx="2777035" cy="97887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b="1" dirty="0" smtClean="0">
                <a:solidFill>
                  <a:srgbClr val="C00000"/>
                </a:solidFill>
              </a:rPr>
              <a:t>Gain/Duplication/Loss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01541" y="609600"/>
            <a:ext cx="16002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/>
              <a:t>ATGCi</a:t>
            </a:r>
            <a:endParaRPr lang="en-US" b="1" dirty="0"/>
          </a:p>
        </p:txBody>
      </p:sp>
      <p:sp>
        <p:nvSpPr>
          <p:cNvPr id="5" name="Diamond 4"/>
          <p:cNvSpPr/>
          <p:nvPr/>
        </p:nvSpPr>
        <p:spPr>
          <a:xfrm>
            <a:off x="2925241" y="1219200"/>
            <a:ext cx="3352800" cy="762000"/>
          </a:xfrm>
          <a:prstGeom prst="diamond">
            <a:avLst/>
          </a:prstGeom>
          <a:solidFill>
            <a:schemeClr val="bg1">
              <a:lumMod val="5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/>
              <a:t>&gt;= 10 species ?</a:t>
            </a:r>
            <a:endParaRPr lang="en-US" sz="1600" b="1" dirty="0"/>
          </a:p>
        </p:txBody>
      </p:sp>
      <p:cxnSp>
        <p:nvCxnSpPr>
          <p:cNvPr id="7" name="Straight Arrow Connector 6"/>
          <p:cNvCxnSpPr>
            <a:stCxn id="4" idx="2"/>
            <a:endCxn id="5" idx="0"/>
          </p:cNvCxnSpPr>
          <p:nvPr/>
        </p:nvCxnSpPr>
        <p:spPr>
          <a:xfrm>
            <a:off x="4601641" y="978932"/>
            <a:ext cx="0" cy="24026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>
            <a:stCxn id="5" idx="2"/>
            <a:endCxn id="17" idx="0"/>
          </p:cNvCxnSpPr>
          <p:nvPr/>
        </p:nvCxnSpPr>
        <p:spPr>
          <a:xfrm>
            <a:off x="4601641" y="1981200"/>
            <a:ext cx="0" cy="79096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>
            <a:off x="486841" y="2772165"/>
            <a:ext cx="2209800" cy="2865062"/>
            <a:chOff x="3314700" y="2753603"/>
            <a:chExt cx="2209800" cy="2865062"/>
          </a:xfrm>
        </p:grpSpPr>
        <p:sp>
          <p:nvSpPr>
            <p:cNvPr id="11" name="Rectangle 10"/>
            <p:cNvSpPr/>
            <p:nvPr/>
          </p:nvSpPr>
          <p:spPr>
            <a:xfrm>
              <a:off x="3314700" y="2753603"/>
              <a:ext cx="2209800" cy="286506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b="1" dirty="0" smtClean="0">
                  <a:solidFill>
                    <a:srgbClr val="C00000"/>
                  </a:solidFill>
                </a:rPr>
                <a:t>Species Tree</a:t>
              </a:r>
              <a:endParaRPr lang="en-US" b="1" dirty="0">
                <a:solidFill>
                  <a:srgbClr val="C00000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619500" y="3260453"/>
              <a:ext cx="1600200" cy="5847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/>
                <a:t>Concatenated alignment</a:t>
              </a:r>
              <a:endParaRPr lang="en-US" sz="1600" b="1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619500" y="4015994"/>
              <a:ext cx="1600200" cy="5847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err="1" smtClean="0"/>
                <a:t>FastTree</a:t>
              </a:r>
              <a:endParaRPr lang="en-US" sz="1600" b="1" dirty="0" smtClean="0"/>
            </a:p>
            <a:p>
              <a:pPr algn="ctr"/>
              <a:r>
                <a:rPr lang="en-US" sz="1600" b="1" dirty="0" smtClean="0"/>
                <a:t>(GTR)</a:t>
              </a:r>
              <a:endParaRPr lang="en-US" sz="1600" b="1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581400" y="4805290"/>
              <a:ext cx="1676400" cy="5847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/>
                <a:t>Root Tree </a:t>
              </a:r>
            </a:p>
            <a:p>
              <a:pPr algn="ctr"/>
              <a:r>
                <a:rPr lang="en-US" sz="1600" b="1" dirty="0" smtClean="0"/>
                <a:t>(Least-squared)</a:t>
              </a:r>
              <a:endParaRPr lang="en-US" sz="1600" b="1" dirty="0"/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>
              <a:off x="4419600" y="3845228"/>
              <a:ext cx="0" cy="17076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>
              <a:off x="4419600" y="4600769"/>
              <a:ext cx="0" cy="20452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Rectangle 16"/>
          <p:cNvSpPr/>
          <p:nvPr/>
        </p:nvSpPr>
        <p:spPr>
          <a:xfrm>
            <a:off x="3496741" y="2772165"/>
            <a:ext cx="2209800" cy="154454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b="1" dirty="0" smtClean="0">
                <a:solidFill>
                  <a:srgbClr val="C00000"/>
                </a:solidFill>
              </a:rPr>
              <a:t>Matrix COGS/Species</a:t>
            </a:r>
            <a:endParaRPr lang="en-US" b="1" dirty="0">
              <a:solidFill>
                <a:srgbClr val="C00000"/>
              </a:solidFill>
            </a:endParaRPr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3997629"/>
              </p:ext>
            </p:extLst>
          </p:nvPr>
        </p:nvGraphicFramePr>
        <p:xfrm>
          <a:off x="3601515" y="3140754"/>
          <a:ext cx="2000252" cy="1097280"/>
        </p:xfrm>
        <a:graphic>
          <a:graphicData uri="http://schemas.openxmlformats.org/drawingml/2006/table">
            <a:tbl>
              <a:tblPr firstRow="1" bandRow="1">
                <a:tableStyleId>{E8034E78-7F5D-4C2E-B375-FC64B27BC917}</a:tableStyleId>
              </a:tblPr>
              <a:tblGrid>
                <a:gridCol w="628650"/>
                <a:gridCol w="421946"/>
                <a:gridCol w="449593"/>
                <a:gridCol w="500063"/>
              </a:tblGrid>
              <a:tr h="212480">
                <a:tc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Sp1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…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err="1" smtClean="0"/>
                        <a:t>SpN</a:t>
                      </a:r>
                      <a:endParaRPr lang="en-US" sz="1200" b="1" dirty="0"/>
                    </a:p>
                  </a:txBody>
                  <a:tcPr/>
                </a:tc>
              </a:tr>
              <a:tr h="21248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COG1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1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1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1248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1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1248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COGM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4641625" y="1963003"/>
            <a:ext cx="3903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Yes</a:t>
            </a:r>
            <a:endParaRPr lang="en-US" sz="1200" b="1" dirty="0"/>
          </a:p>
        </p:txBody>
      </p:sp>
      <p:cxnSp>
        <p:nvCxnSpPr>
          <p:cNvPr id="21" name="Elbow Connector 20"/>
          <p:cNvCxnSpPr/>
          <p:nvPr/>
        </p:nvCxnSpPr>
        <p:spPr>
          <a:xfrm rot="5400000">
            <a:off x="2754410" y="924933"/>
            <a:ext cx="684563" cy="300990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763441" y="5208475"/>
            <a:ext cx="1676400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COUNT</a:t>
            </a:r>
            <a:endParaRPr lang="en-US" sz="1600" b="1" dirty="0"/>
          </a:p>
        </p:txBody>
      </p:sp>
      <p:cxnSp>
        <p:nvCxnSpPr>
          <p:cNvPr id="23" name="Straight Arrow Connector 22"/>
          <p:cNvCxnSpPr/>
          <p:nvPr/>
        </p:nvCxnSpPr>
        <p:spPr>
          <a:xfrm flipH="1">
            <a:off x="4600575" y="4317944"/>
            <a:ext cx="2133" cy="4483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Elbow Connector 23"/>
          <p:cNvCxnSpPr>
            <a:endCxn id="3" idx="1"/>
          </p:cNvCxnSpPr>
          <p:nvPr/>
        </p:nvCxnSpPr>
        <p:spPr>
          <a:xfrm>
            <a:off x="2696641" y="4204696"/>
            <a:ext cx="516483" cy="1051071"/>
          </a:xfrm>
          <a:prstGeom prst="bentConnector3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6659041" y="2772165"/>
            <a:ext cx="2209800" cy="76323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b="1" dirty="0" err="1" smtClean="0">
                <a:solidFill>
                  <a:srgbClr val="C00000"/>
                </a:solidFill>
              </a:rPr>
              <a:t>dN,dS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925741" y="3112952"/>
            <a:ext cx="1676400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ATGCs</a:t>
            </a:r>
            <a:endParaRPr lang="en-US" sz="1600" b="1" dirty="0"/>
          </a:p>
        </p:txBody>
      </p:sp>
      <p:cxnSp>
        <p:nvCxnSpPr>
          <p:cNvPr id="27" name="Elbow Connector 26"/>
          <p:cNvCxnSpPr>
            <a:endCxn id="25" idx="0"/>
          </p:cNvCxnSpPr>
          <p:nvPr/>
        </p:nvCxnSpPr>
        <p:spPr>
          <a:xfrm rot="16200000" flipH="1">
            <a:off x="5840510" y="848733"/>
            <a:ext cx="684563" cy="316230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1"/>
          <p:cNvSpPr txBox="1"/>
          <p:nvPr/>
        </p:nvSpPr>
        <p:spPr>
          <a:xfrm>
            <a:off x="0" y="-1282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Supplementary Figure S1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351922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5552" y="762000"/>
            <a:ext cx="6345667" cy="594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0" y="0"/>
            <a:ext cx="27339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Supplementary </a:t>
            </a:r>
            <a:r>
              <a:rPr lang="en-US" b="1" dirty="0" smtClean="0"/>
              <a:t>Figure  </a:t>
            </a:r>
            <a:r>
              <a:rPr lang="en-US" b="1" dirty="0" smtClean="0"/>
              <a:t>S10</a:t>
            </a:r>
            <a:endParaRPr lang="en-US" dirty="0"/>
          </a:p>
        </p:txBody>
      </p:sp>
      <p:sp>
        <p:nvSpPr>
          <p:cNvPr id="5" name="TextBox 1"/>
          <p:cNvSpPr txBox="1"/>
          <p:nvPr/>
        </p:nvSpPr>
        <p:spPr>
          <a:xfrm>
            <a:off x="1143000" y="5334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a)</a:t>
            </a:r>
            <a:endParaRPr lang="en-US" b="1" dirty="0"/>
          </a:p>
        </p:txBody>
      </p:sp>
      <p:sp>
        <p:nvSpPr>
          <p:cNvPr id="6" name="TextBox 1"/>
          <p:cNvSpPr txBox="1"/>
          <p:nvPr/>
        </p:nvSpPr>
        <p:spPr>
          <a:xfrm>
            <a:off x="4419600" y="5334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b)</a:t>
            </a:r>
            <a:endParaRPr lang="en-US" b="1" dirty="0"/>
          </a:p>
        </p:txBody>
      </p:sp>
      <p:sp>
        <p:nvSpPr>
          <p:cNvPr id="7" name="TextBox 1"/>
          <p:cNvSpPr txBox="1"/>
          <p:nvPr/>
        </p:nvSpPr>
        <p:spPr>
          <a:xfrm>
            <a:off x="1143000" y="3593068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c)</a:t>
            </a:r>
            <a:endParaRPr lang="en-US" b="1" dirty="0"/>
          </a:p>
        </p:txBody>
      </p:sp>
      <p:sp>
        <p:nvSpPr>
          <p:cNvPr id="8" name="TextBox 1"/>
          <p:cNvSpPr txBox="1"/>
          <p:nvPr/>
        </p:nvSpPr>
        <p:spPr>
          <a:xfrm>
            <a:off x="4419600" y="3593068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d)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3733545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Grá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64153573"/>
              </p:ext>
            </p:extLst>
          </p:nvPr>
        </p:nvGraphicFramePr>
        <p:xfrm>
          <a:off x="609600" y="3976210"/>
          <a:ext cx="4876800" cy="25769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0" name="Chart 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77711028"/>
              </p:ext>
            </p:extLst>
          </p:nvPr>
        </p:nvGraphicFramePr>
        <p:xfrm>
          <a:off x="5758815" y="3974068"/>
          <a:ext cx="3156585" cy="25029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84150046"/>
              </p:ext>
            </p:extLst>
          </p:nvPr>
        </p:nvGraphicFramePr>
        <p:xfrm>
          <a:off x="685800" y="838200"/>
          <a:ext cx="8001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30265" y="764143"/>
            <a:ext cx="396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a)</a:t>
            </a:r>
            <a:endParaRPr lang="en-US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130265" y="3976211"/>
            <a:ext cx="396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b)</a:t>
            </a:r>
            <a:endParaRPr lang="en-US" b="1" dirty="0"/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27339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Supplementary </a:t>
            </a:r>
            <a:r>
              <a:rPr lang="en-US" b="1" dirty="0" smtClean="0"/>
              <a:t>Figure  </a:t>
            </a:r>
            <a:r>
              <a:rPr lang="en-US" b="1" dirty="0" smtClean="0"/>
              <a:t>S11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334000" y="3974068"/>
            <a:ext cx="396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c)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041873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729211"/>
            <a:ext cx="6048546" cy="577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1"/>
          <p:cNvSpPr txBox="1"/>
          <p:nvPr/>
        </p:nvSpPr>
        <p:spPr>
          <a:xfrm>
            <a:off x="0" y="-1282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Supplementary Figure </a:t>
            </a:r>
            <a:r>
              <a:rPr lang="en-US" b="1" dirty="0" smtClean="0"/>
              <a:t>S12</a:t>
            </a:r>
            <a:endParaRPr lang="en-US" b="1" dirty="0"/>
          </a:p>
        </p:txBody>
      </p:sp>
      <p:sp>
        <p:nvSpPr>
          <p:cNvPr id="9" name="TextBox 1"/>
          <p:cNvSpPr txBox="1"/>
          <p:nvPr/>
        </p:nvSpPr>
        <p:spPr>
          <a:xfrm>
            <a:off x="1143000" y="855133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a)</a:t>
            </a:r>
            <a:endParaRPr lang="en-US" b="1" dirty="0"/>
          </a:p>
        </p:txBody>
      </p:sp>
      <p:sp>
        <p:nvSpPr>
          <p:cNvPr id="11" name="TextBox 1"/>
          <p:cNvSpPr txBox="1"/>
          <p:nvPr/>
        </p:nvSpPr>
        <p:spPr>
          <a:xfrm>
            <a:off x="4267200" y="855133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b)</a:t>
            </a:r>
            <a:endParaRPr lang="en-US" b="1" dirty="0"/>
          </a:p>
        </p:txBody>
      </p:sp>
      <p:sp>
        <p:nvSpPr>
          <p:cNvPr id="16" name="TextBox 1"/>
          <p:cNvSpPr txBox="1"/>
          <p:nvPr/>
        </p:nvSpPr>
        <p:spPr>
          <a:xfrm>
            <a:off x="1143000" y="3440668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c)</a:t>
            </a:r>
            <a:endParaRPr lang="en-US" b="1" dirty="0"/>
          </a:p>
        </p:txBody>
      </p:sp>
      <p:sp>
        <p:nvSpPr>
          <p:cNvPr id="17" name="TextBox 1"/>
          <p:cNvSpPr txBox="1"/>
          <p:nvPr/>
        </p:nvSpPr>
        <p:spPr>
          <a:xfrm>
            <a:off x="4267200" y="3745468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d)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5794496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1022866"/>
            <a:ext cx="4538871" cy="4339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70640850"/>
              </p:ext>
            </p:extLst>
          </p:nvPr>
        </p:nvGraphicFramePr>
        <p:xfrm>
          <a:off x="228600" y="1295400"/>
          <a:ext cx="3657600" cy="3124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" name="TextBox 1"/>
          <p:cNvSpPr txBox="1"/>
          <p:nvPr/>
        </p:nvSpPr>
        <p:spPr>
          <a:xfrm>
            <a:off x="0" y="-1282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Supplementary Figure </a:t>
            </a:r>
            <a:r>
              <a:rPr lang="en-US" b="1" dirty="0" smtClean="0"/>
              <a:t>S13</a:t>
            </a:r>
            <a:endParaRPr lang="en-US" b="1" dirty="0"/>
          </a:p>
        </p:txBody>
      </p:sp>
      <p:sp>
        <p:nvSpPr>
          <p:cNvPr id="2" name="TextBox 1"/>
          <p:cNvSpPr txBox="1"/>
          <p:nvPr/>
        </p:nvSpPr>
        <p:spPr>
          <a:xfrm>
            <a:off x="3124200" y="3693012"/>
            <a:ext cx="76200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OPEN</a:t>
            </a:r>
            <a:endParaRPr lang="en-US" sz="1600" b="1" dirty="0"/>
          </a:p>
        </p:txBody>
      </p:sp>
      <p:sp>
        <p:nvSpPr>
          <p:cNvPr id="6" name="TextBox 1"/>
          <p:cNvSpPr txBox="1"/>
          <p:nvPr/>
        </p:nvSpPr>
        <p:spPr>
          <a:xfrm>
            <a:off x="152400" y="8382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a)</a:t>
            </a:r>
            <a:endParaRPr lang="en-US" b="1" dirty="0"/>
          </a:p>
        </p:txBody>
      </p:sp>
      <p:sp>
        <p:nvSpPr>
          <p:cNvPr id="7" name="TextBox 1"/>
          <p:cNvSpPr txBox="1"/>
          <p:nvPr/>
        </p:nvSpPr>
        <p:spPr>
          <a:xfrm>
            <a:off x="6553200" y="8382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c)</a:t>
            </a:r>
            <a:endParaRPr lang="en-US" b="1" dirty="0"/>
          </a:p>
        </p:txBody>
      </p:sp>
      <p:sp>
        <p:nvSpPr>
          <p:cNvPr id="8" name="TextBox 1"/>
          <p:cNvSpPr txBox="1"/>
          <p:nvPr/>
        </p:nvSpPr>
        <p:spPr>
          <a:xfrm>
            <a:off x="4047673" y="31242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d)</a:t>
            </a:r>
            <a:endParaRPr lang="en-US" b="1" dirty="0"/>
          </a:p>
        </p:txBody>
      </p:sp>
      <p:sp>
        <p:nvSpPr>
          <p:cNvPr id="9" name="TextBox 1"/>
          <p:cNvSpPr txBox="1"/>
          <p:nvPr/>
        </p:nvSpPr>
        <p:spPr>
          <a:xfrm>
            <a:off x="6553200" y="31242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e)</a:t>
            </a:r>
            <a:endParaRPr lang="en-US" b="1" dirty="0"/>
          </a:p>
        </p:txBody>
      </p:sp>
      <p:sp>
        <p:nvSpPr>
          <p:cNvPr id="11" name="TextBox 1"/>
          <p:cNvSpPr txBox="1"/>
          <p:nvPr/>
        </p:nvSpPr>
        <p:spPr>
          <a:xfrm>
            <a:off x="4038600" y="8382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b)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6915352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Chart 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90645891"/>
              </p:ext>
            </p:extLst>
          </p:nvPr>
        </p:nvGraphicFramePr>
        <p:xfrm>
          <a:off x="4876800" y="3810000"/>
          <a:ext cx="4191000" cy="2914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8" name="Chart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2621736"/>
              </p:ext>
            </p:extLst>
          </p:nvPr>
        </p:nvGraphicFramePr>
        <p:xfrm>
          <a:off x="4876800" y="533400"/>
          <a:ext cx="4114800" cy="2895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40233196"/>
              </p:ext>
            </p:extLst>
          </p:nvPr>
        </p:nvGraphicFramePr>
        <p:xfrm>
          <a:off x="609600" y="3810000"/>
          <a:ext cx="4098131" cy="2895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6" name="Chart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26490019"/>
              </p:ext>
            </p:extLst>
          </p:nvPr>
        </p:nvGraphicFramePr>
        <p:xfrm>
          <a:off x="533400" y="533400"/>
          <a:ext cx="4114800" cy="29017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-1281"/>
            <a:ext cx="2733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Supplementary Figure </a:t>
            </a:r>
            <a:r>
              <a:rPr lang="en-US" b="1" dirty="0" smtClean="0"/>
              <a:t>S14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696200" y="2133600"/>
            <a:ext cx="9144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R = -0.73</a:t>
            </a:r>
          </a:p>
          <a:p>
            <a:r>
              <a:rPr lang="en-US" sz="1200" b="1" dirty="0" smtClean="0"/>
              <a:t>p = 0.0481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686175" y="4267200"/>
            <a:ext cx="9144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R = -0.45</a:t>
            </a:r>
          </a:p>
          <a:p>
            <a:r>
              <a:rPr lang="en-US" sz="1200" b="1" dirty="0" smtClean="0"/>
              <a:t>p = 0.0225</a:t>
            </a:r>
          </a:p>
        </p:txBody>
      </p:sp>
      <p:sp>
        <p:nvSpPr>
          <p:cNvPr id="14" name="TextBox 1"/>
          <p:cNvSpPr txBox="1"/>
          <p:nvPr/>
        </p:nvSpPr>
        <p:spPr>
          <a:xfrm>
            <a:off x="228600" y="40386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c)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352800" y="2133600"/>
            <a:ext cx="9144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R = 0.61</a:t>
            </a:r>
          </a:p>
          <a:p>
            <a:r>
              <a:rPr lang="en-US" sz="1200" b="1" dirty="0" smtClean="0"/>
              <a:t>p = 0.0185</a:t>
            </a:r>
          </a:p>
        </p:txBody>
      </p:sp>
      <p:sp>
        <p:nvSpPr>
          <p:cNvPr id="17" name="TextBox 1"/>
          <p:cNvSpPr txBox="1"/>
          <p:nvPr/>
        </p:nvSpPr>
        <p:spPr>
          <a:xfrm>
            <a:off x="152400" y="6096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a)</a:t>
            </a:r>
            <a:endParaRPr lang="en-US" b="1" dirty="0"/>
          </a:p>
        </p:txBody>
      </p:sp>
      <p:sp>
        <p:nvSpPr>
          <p:cNvPr id="13" name="TextBox 1"/>
          <p:cNvSpPr txBox="1"/>
          <p:nvPr/>
        </p:nvSpPr>
        <p:spPr>
          <a:xfrm>
            <a:off x="4495800" y="6096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b</a:t>
            </a:r>
            <a:r>
              <a:rPr lang="en-US" b="1" dirty="0" smtClean="0"/>
              <a:t>)</a:t>
            </a:r>
            <a:endParaRPr lang="en-US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8001000" y="3962400"/>
            <a:ext cx="9144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R = -0.71</a:t>
            </a:r>
          </a:p>
          <a:p>
            <a:r>
              <a:rPr lang="en-US" sz="1200" b="1" dirty="0" smtClean="0"/>
              <a:t>p = 0.0006</a:t>
            </a:r>
          </a:p>
        </p:txBody>
      </p:sp>
      <p:sp>
        <p:nvSpPr>
          <p:cNvPr id="21" name="TextBox 1"/>
          <p:cNvSpPr txBox="1"/>
          <p:nvPr/>
        </p:nvSpPr>
        <p:spPr>
          <a:xfrm>
            <a:off x="4495800" y="41148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d)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1487571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33797191"/>
              </p:ext>
            </p:extLst>
          </p:nvPr>
        </p:nvGraphicFramePr>
        <p:xfrm>
          <a:off x="342900" y="1295400"/>
          <a:ext cx="8458200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1"/>
          <p:cNvSpPr txBox="1"/>
          <p:nvPr/>
        </p:nvSpPr>
        <p:spPr>
          <a:xfrm>
            <a:off x="0" y="-1282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Supplementary Figure </a:t>
            </a:r>
            <a:r>
              <a:rPr lang="en-US" b="1" dirty="0" smtClean="0"/>
              <a:t>S15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9880753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1281"/>
            <a:ext cx="2733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Supplementary Figure </a:t>
            </a:r>
            <a:r>
              <a:rPr lang="en-US" b="1" dirty="0" smtClean="0"/>
              <a:t>S16</a:t>
            </a:r>
            <a:endParaRPr lang="en-US" b="1" dirty="0"/>
          </a:p>
        </p:txBody>
      </p:sp>
      <p:grpSp>
        <p:nvGrpSpPr>
          <p:cNvPr id="91" name="Group 90"/>
          <p:cNvGrpSpPr/>
          <p:nvPr/>
        </p:nvGrpSpPr>
        <p:grpSpPr>
          <a:xfrm>
            <a:off x="769658" y="3405213"/>
            <a:ext cx="3497542" cy="3271699"/>
            <a:chOff x="1819112" y="1342376"/>
            <a:chExt cx="5044440" cy="4883681"/>
          </a:xfrm>
        </p:grpSpPr>
        <p:cxnSp>
          <p:nvCxnSpPr>
            <p:cNvPr id="48" name="Elbow Connector 47"/>
            <p:cNvCxnSpPr>
              <a:stCxn id="84" idx="1"/>
              <a:endCxn id="53" idx="4"/>
            </p:cNvCxnSpPr>
            <p:nvPr/>
          </p:nvCxnSpPr>
          <p:spPr>
            <a:xfrm rot="10800000">
              <a:off x="3305012" y="3978217"/>
              <a:ext cx="762998" cy="1863432"/>
            </a:xfrm>
            <a:prstGeom prst="bentConnector2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Elbow Connector 48"/>
            <p:cNvCxnSpPr>
              <a:stCxn id="84" idx="3"/>
              <a:endCxn id="50" idx="4"/>
            </p:cNvCxnSpPr>
            <p:nvPr/>
          </p:nvCxnSpPr>
          <p:spPr>
            <a:xfrm flipV="1">
              <a:off x="4984671" y="5069518"/>
              <a:ext cx="522522" cy="772129"/>
            </a:xfrm>
            <a:prstGeom prst="bentConnector2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Oval 49"/>
            <p:cNvSpPr/>
            <p:nvPr/>
          </p:nvSpPr>
          <p:spPr>
            <a:xfrm>
              <a:off x="5232872" y="4520878"/>
              <a:ext cx="548640" cy="548640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  <a:ln>
              <a:solidFill>
                <a:schemeClr val="tx2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/>
            <p:cNvSpPr/>
            <p:nvPr/>
          </p:nvSpPr>
          <p:spPr>
            <a:xfrm>
              <a:off x="1819112" y="2887980"/>
              <a:ext cx="548640" cy="54864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/>
            <p:cNvSpPr/>
            <p:nvPr/>
          </p:nvSpPr>
          <p:spPr>
            <a:xfrm>
              <a:off x="3030692" y="2346960"/>
              <a:ext cx="548640" cy="54864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/>
            <p:cNvSpPr/>
            <p:nvPr/>
          </p:nvSpPr>
          <p:spPr>
            <a:xfrm>
              <a:off x="3030692" y="3429575"/>
              <a:ext cx="548640" cy="54864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4" name="Straight Arrow Connector 53"/>
            <p:cNvCxnSpPr>
              <a:stCxn id="51" idx="6"/>
              <a:endCxn id="53" idx="2"/>
            </p:cNvCxnSpPr>
            <p:nvPr/>
          </p:nvCxnSpPr>
          <p:spPr>
            <a:xfrm>
              <a:off x="2367752" y="3162300"/>
              <a:ext cx="662940" cy="541595"/>
            </a:xfrm>
            <a:prstGeom prst="straightConnector1">
              <a:avLst/>
            </a:prstGeom>
            <a:ln w="38100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/>
            <p:cNvCxnSpPr>
              <a:stCxn id="51" idx="6"/>
              <a:endCxn id="52" idx="2"/>
            </p:cNvCxnSpPr>
            <p:nvPr/>
          </p:nvCxnSpPr>
          <p:spPr>
            <a:xfrm flipV="1">
              <a:off x="2367752" y="2621280"/>
              <a:ext cx="662940" cy="541020"/>
            </a:xfrm>
            <a:prstGeom prst="straightConnector1">
              <a:avLst/>
            </a:prstGeom>
            <a:ln w="38100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Oval 55"/>
            <p:cNvSpPr/>
            <p:nvPr/>
          </p:nvSpPr>
          <p:spPr>
            <a:xfrm>
              <a:off x="4168983" y="3429575"/>
              <a:ext cx="548640" cy="54864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7" name="Straight Arrow Connector 56"/>
            <p:cNvCxnSpPr>
              <a:stCxn id="53" idx="6"/>
              <a:endCxn id="56" idx="2"/>
            </p:cNvCxnSpPr>
            <p:nvPr/>
          </p:nvCxnSpPr>
          <p:spPr>
            <a:xfrm>
              <a:off x="3579332" y="3703895"/>
              <a:ext cx="589651" cy="0"/>
            </a:xfrm>
            <a:prstGeom prst="straightConnector1">
              <a:avLst/>
            </a:prstGeom>
            <a:ln w="38100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8" name="Group 57"/>
            <p:cNvGrpSpPr/>
            <p:nvPr/>
          </p:nvGrpSpPr>
          <p:grpSpPr>
            <a:xfrm>
              <a:off x="4168983" y="2531852"/>
              <a:ext cx="390417" cy="158115"/>
              <a:chOff x="3154733" y="1961197"/>
              <a:chExt cx="390417" cy="158115"/>
            </a:xfrm>
          </p:grpSpPr>
          <p:cxnSp>
            <p:nvCxnSpPr>
              <p:cNvPr id="59" name="Straight Connector 58"/>
              <p:cNvCxnSpPr/>
              <p:nvPr/>
            </p:nvCxnSpPr>
            <p:spPr>
              <a:xfrm>
                <a:off x="3218973" y="1961197"/>
                <a:ext cx="261937" cy="15811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/>
            </p:nvCxnSpPr>
            <p:spPr>
              <a:xfrm flipV="1">
                <a:off x="3154733" y="1961197"/>
                <a:ext cx="390417" cy="158115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1" name="Straight Arrow Connector 60"/>
            <p:cNvCxnSpPr>
              <a:stCxn id="52" idx="6"/>
            </p:cNvCxnSpPr>
            <p:nvPr/>
          </p:nvCxnSpPr>
          <p:spPr>
            <a:xfrm>
              <a:off x="3579332" y="2621280"/>
              <a:ext cx="589651" cy="0"/>
            </a:xfrm>
            <a:prstGeom prst="straightConnector1">
              <a:avLst/>
            </a:prstGeom>
            <a:ln w="38100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2" name="Group 61"/>
            <p:cNvGrpSpPr/>
            <p:nvPr/>
          </p:nvGrpSpPr>
          <p:grpSpPr>
            <a:xfrm>
              <a:off x="2562502" y="1416819"/>
              <a:ext cx="1157689" cy="3764781"/>
              <a:chOff x="1657790" y="883419"/>
              <a:chExt cx="1157689" cy="3764781"/>
            </a:xfrm>
          </p:grpSpPr>
          <p:cxnSp>
            <p:nvCxnSpPr>
              <p:cNvPr id="63" name="Straight Connector 62"/>
              <p:cNvCxnSpPr/>
              <p:nvPr/>
            </p:nvCxnSpPr>
            <p:spPr>
              <a:xfrm>
                <a:off x="1828800" y="1532791"/>
                <a:ext cx="0" cy="3115409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TextBox 63"/>
              <p:cNvSpPr txBox="1"/>
              <p:nvPr/>
            </p:nvSpPr>
            <p:spPr>
              <a:xfrm rot="18920656">
                <a:off x="1657790" y="883419"/>
                <a:ext cx="115768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/>
                  <a:t>Expansion</a:t>
                </a:r>
                <a:endParaRPr lang="en-US" b="1" dirty="0"/>
              </a:p>
            </p:txBody>
          </p:sp>
        </p:grpSp>
        <p:sp>
          <p:nvSpPr>
            <p:cNvPr id="65" name="Oval 64"/>
            <p:cNvSpPr/>
            <p:nvPr/>
          </p:nvSpPr>
          <p:spPr>
            <a:xfrm>
              <a:off x="5232872" y="3429575"/>
              <a:ext cx="548640" cy="54864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6" name="Straight Arrow Connector 65"/>
            <p:cNvCxnSpPr>
              <a:stCxn id="56" idx="6"/>
              <a:endCxn id="65" idx="2"/>
            </p:cNvCxnSpPr>
            <p:nvPr/>
          </p:nvCxnSpPr>
          <p:spPr>
            <a:xfrm>
              <a:off x="4717623" y="3703895"/>
              <a:ext cx="515249" cy="0"/>
            </a:xfrm>
            <a:prstGeom prst="straightConnector1">
              <a:avLst/>
            </a:prstGeom>
            <a:ln w="38100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7" name="Group 66"/>
            <p:cNvGrpSpPr/>
            <p:nvPr/>
          </p:nvGrpSpPr>
          <p:grpSpPr>
            <a:xfrm>
              <a:off x="3697226" y="1342376"/>
              <a:ext cx="1152688" cy="3839224"/>
              <a:chOff x="2792514" y="808976"/>
              <a:chExt cx="1152688" cy="3839224"/>
            </a:xfrm>
          </p:grpSpPr>
          <p:sp>
            <p:nvSpPr>
              <p:cNvPr id="68" name="TextBox 67"/>
              <p:cNvSpPr txBox="1"/>
              <p:nvPr/>
            </p:nvSpPr>
            <p:spPr>
              <a:xfrm rot="18920656">
                <a:off x="2792514" y="808976"/>
                <a:ext cx="115268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/>
                  <a:t>Reduction</a:t>
                </a:r>
                <a:endParaRPr lang="en-US" b="1" dirty="0"/>
              </a:p>
            </p:txBody>
          </p:sp>
          <p:cxnSp>
            <p:nvCxnSpPr>
              <p:cNvPr id="69" name="Straight Connector 68"/>
              <p:cNvCxnSpPr/>
              <p:nvPr/>
            </p:nvCxnSpPr>
            <p:spPr>
              <a:xfrm>
                <a:off x="2971800" y="1532791"/>
                <a:ext cx="0" cy="3115409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0" name="Group 69"/>
            <p:cNvGrpSpPr/>
            <p:nvPr/>
          </p:nvGrpSpPr>
          <p:grpSpPr>
            <a:xfrm>
              <a:off x="4821392" y="1521561"/>
              <a:ext cx="625492" cy="3659874"/>
              <a:chOff x="3916680" y="988161"/>
              <a:chExt cx="625492" cy="3659874"/>
            </a:xfrm>
          </p:grpSpPr>
          <p:sp>
            <p:nvSpPr>
              <p:cNvPr id="71" name="TextBox 70"/>
              <p:cNvSpPr txBox="1"/>
              <p:nvPr/>
            </p:nvSpPr>
            <p:spPr>
              <a:xfrm rot="18920656">
                <a:off x="3916680" y="988161"/>
                <a:ext cx="62549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/>
                  <a:t>Gain</a:t>
                </a:r>
                <a:endParaRPr lang="en-US" b="1" dirty="0"/>
              </a:p>
            </p:txBody>
          </p:sp>
          <p:cxnSp>
            <p:nvCxnSpPr>
              <p:cNvPr id="72" name="Straight Connector 71"/>
              <p:cNvCxnSpPr/>
              <p:nvPr/>
            </p:nvCxnSpPr>
            <p:spPr>
              <a:xfrm>
                <a:off x="4038600" y="1532626"/>
                <a:ext cx="0" cy="3115409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3" name="Straight Arrow Connector 72"/>
            <p:cNvCxnSpPr>
              <a:stCxn id="65" idx="6"/>
            </p:cNvCxnSpPr>
            <p:nvPr/>
          </p:nvCxnSpPr>
          <p:spPr>
            <a:xfrm>
              <a:off x="5781512" y="3703895"/>
              <a:ext cx="57653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Oval 73"/>
            <p:cNvSpPr/>
            <p:nvPr/>
          </p:nvSpPr>
          <p:spPr>
            <a:xfrm>
              <a:off x="6314912" y="4520878"/>
              <a:ext cx="548640" cy="548640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  <a:ln>
              <a:solidFill>
                <a:schemeClr val="tx2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5" name="Group 74"/>
            <p:cNvGrpSpPr/>
            <p:nvPr/>
          </p:nvGrpSpPr>
          <p:grpSpPr>
            <a:xfrm>
              <a:off x="6358042" y="3624838"/>
              <a:ext cx="390417" cy="158115"/>
              <a:chOff x="3154733" y="1961197"/>
              <a:chExt cx="390417" cy="158115"/>
            </a:xfrm>
          </p:grpSpPr>
          <p:cxnSp>
            <p:nvCxnSpPr>
              <p:cNvPr id="76" name="Straight Connector 75"/>
              <p:cNvCxnSpPr/>
              <p:nvPr/>
            </p:nvCxnSpPr>
            <p:spPr>
              <a:xfrm>
                <a:off x="3218973" y="1961197"/>
                <a:ext cx="261937" cy="15811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/>
              <p:cNvCxnSpPr/>
              <p:nvPr/>
            </p:nvCxnSpPr>
            <p:spPr>
              <a:xfrm flipV="1">
                <a:off x="3154733" y="1961197"/>
                <a:ext cx="390417" cy="158115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8" name="Straight Arrow Connector 77"/>
            <p:cNvCxnSpPr>
              <a:stCxn id="50" idx="6"/>
              <a:endCxn id="74" idx="2"/>
            </p:cNvCxnSpPr>
            <p:nvPr/>
          </p:nvCxnSpPr>
          <p:spPr>
            <a:xfrm>
              <a:off x="5781512" y="4795198"/>
              <a:ext cx="53340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9" name="Group 78"/>
            <p:cNvGrpSpPr/>
            <p:nvPr/>
          </p:nvGrpSpPr>
          <p:grpSpPr>
            <a:xfrm>
              <a:off x="5912237" y="1534517"/>
              <a:ext cx="588623" cy="3638457"/>
              <a:chOff x="5304707" y="1001117"/>
              <a:chExt cx="588623" cy="3638457"/>
            </a:xfrm>
          </p:grpSpPr>
          <p:cxnSp>
            <p:nvCxnSpPr>
              <p:cNvPr id="80" name="Straight Connector 79"/>
              <p:cNvCxnSpPr/>
              <p:nvPr/>
            </p:nvCxnSpPr>
            <p:spPr>
              <a:xfrm>
                <a:off x="5410200" y="1524165"/>
                <a:ext cx="0" cy="3115409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1" name="TextBox 80"/>
              <p:cNvSpPr txBox="1"/>
              <p:nvPr/>
            </p:nvSpPr>
            <p:spPr>
              <a:xfrm rot="18920656">
                <a:off x="5304707" y="1001117"/>
                <a:ext cx="58862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/>
                  <a:t>Loss</a:t>
                </a:r>
                <a:endParaRPr lang="en-US" b="1" dirty="0"/>
              </a:p>
            </p:txBody>
          </p:sp>
        </p:grpSp>
        <p:cxnSp>
          <p:nvCxnSpPr>
            <p:cNvPr id="82" name="Straight Arrow Connector 81"/>
            <p:cNvCxnSpPr>
              <a:endCxn id="53" idx="4"/>
            </p:cNvCxnSpPr>
            <p:nvPr/>
          </p:nvCxnSpPr>
          <p:spPr>
            <a:xfrm flipV="1">
              <a:off x="3305012" y="3978215"/>
              <a:ext cx="0" cy="1736785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Arrow Connector 82"/>
            <p:cNvCxnSpPr>
              <a:endCxn id="50" idx="4"/>
            </p:cNvCxnSpPr>
            <p:nvPr/>
          </p:nvCxnSpPr>
          <p:spPr>
            <a:xfrm flipV="1">
              <a:off x="5507192" y="5069518"/>
              <a:ext cx="0" cy="683582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TextBox 83"/>
            <p:cNvSpPr txBox="1"/>
            <p:nvPr/>
          </p:nvSpPr>
          <p:spPr>
            <a:xfrm>
              <a:off x="4068011" y="5457237"/>
              <a:ext cx="916661" cy="7688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 smtClean="0"/>
                <a:t>Possible</a:t>
              </a:r>
            </a:p>
            <a:p>
              <a:pPr algn="ctr"/>
              <a:r>
                <a:rPr lang="en-US" sz="1200" b="1" dirty="0" smtClean="0"/>
                <a:t>HGT</a:t>
              </a:r>
              <a:endParaRPr lang="en-US" sz="1200" b="1" dirty="0"/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60635" y="1423773"/>
            <a:ext cx="782124" cy="730459"/>
            <a:chOff x="1041400" y="2838390"/>
            <a:chExt cx="914400" cy="914400"/>
          </a:xfrm>
        </p:grpSpPr>
        <p:sp>
          <p:nvSpPr>
            <p:cNvPr id="42" name="Trapezoid 41"/>
            <p:cNvSpPr/>
            <p:nvPr/>
          </p:nvSpPr>
          <p:spPr>
            <a:xfrm flipV="1">
              <a:off x="1041400" y="2838390"/>
              <a:ext cx="914400" cy="914400"/>
            </a:xfrm>
            <a:prstGeom prst="trapezoid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xtBox 3"/>
            <p:cNvSpPr txBox="1">
              <a:spLocks noChangeArrowheads="1"/>
            </p:cNvSpPr>
            <p:nvPr/>
          </p:nvSpPr>
          <p:spPr bwMode="auto">
            <a:xfrm>
              <a:off x="1041400" y="3066990"/>
              <a:ext cx="9144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2000" b="1" dirty="0" smtClean="0"/>
                <a:t>0</a:t>
              </a:r>
              <a:endParaRPr lang="en-US" sz="2000" b="1" dirty="0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2111302" y="1423773"/>
            <a:ext cx="782124" cy="730459"/>
            <a:chOff x="2489200" y="2838390"/>
            <a:chExt cx="914400" cy="914400"/>
          </a:xfrm>
        </p:grpSpPr>
        <p:sp>
          <p:nvSpPr>
            <p:cNvPr id="45" name="Oval 44"/>
            <p:cNvSpPr/>
            <p:nvPr/>
          </p:nvSpPr>
          <p:spPr>
            <a:xfrm>
              <a:off x="2489200" y="2838390"/>
              <a:ext cx="914400" cy="914400"/>
            </a:xfrm>
            <a:prstGeom prst="ellipse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TextBox 3"/>
            <p:cNvSpPr txBox="1">
              <a:spLocks noChangeArrowheads="1"/>
            </p:cNvSpPr>
            <p:nvPr/>
          </p:nvSpPr>
          <p:spPr bwMode="auto">
            <a:xfrm>
              <a:off x="2489200" y="3066990"/>
              <a:ext cx="9144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2000" b="1" dirty="0" smtClean="0"/>
                <a:t>1</a:t>
              </a:r>
              <a:endParaRPr lang="en-US" sz="2000" b="1" dirty="0"/>
            </a:p>
          </p:txBody>
        </p:sp>
      </p:grpSp>
      <p:cxnSp>
        <p:nvCxnSpPr>
          <p:cNvPr id="47" name="Straight Arrow Connector 46"/>
          <p:cNvCxnSpPr/>
          <p:nvPr/>
        </p:nvCxnSpPr>
        <p:spPr>
          <a:xfrm>
            <a:off x="1850594" y="1302029"/>
            <a:ext cx="260708" cy="24348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5" name="Group 84"/>
          <p:cNvGrpSpPr/>
          <p:nvPr/>
        </p:nvGrpSpPr>
        <p:grpSpPr>
          <a:xfrm>
            <a:off x="4310546" y="1423773"/>
            <a:ext cx="782124" cy="730459"/>
            <a:chOff x="4165600" y="2838390"/>
            <a:chExt cx="914400" cy="914400"/>
          </a:xfrm>
        </p:grpSpPr>
        <p:sp>
          <p:nvSpPr>
            <p:cNvPr id="86" name="Oval 85"/>
            <p:cNvSpPr/>
            <p:nvPr/>
          </p:nvSpPr>
          <p:spPr>
            <a:xfrm>
              <a:off x="4165600" y="2838390"/>
              <a:ext cx="914400" cy="914400"/>
            </a:xfrm>
            <a:prstGeom prst="ellipse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TextBox 3"/>
            <p:cNvSpPr txBox="1">
              <a:spLocks noChangeArrowheads="1"/>
            </p:cNvSpPr>
            <p:nvPr/>
          </p:nvSpPr>
          <p:spPr bwMode="auto">
            <a:xfrm>
              <a:off x="4165600" y="3066990"/>
              <a:ext cx="9144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2000" b="1" dirty="0" smtClean="0"/>
                <a:t>2</a:t>
              </a:r>
              <a:endParaRPr lang="en-US" sz="2000" b="1" dirty="0"/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6461386" y="1423773"/>
            <a:ext cx="782124" cy="730459"/>
            <a:chOff x="5842000" y="2838390"/>
            <a:chExt cx="914400" cy="914400"/>
          </a:xfrm>
        </p:grpSpPr>
        <p:sp>
          <p:nvSpPr>
            <p:cNvPr id="89" name="Oval 88"/>
            <p:cNvSpPr/>
            <p:nvPr/>
          </p:nvSpPr>
          <p:spPr>
            <a:xfrm>
              <a:off x="5842000" y="2838390"/>
              <a:ext cx="914400" cy="914400"/>
            </a:xfrm>
            <a:prstGeom prst="ellipse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TextBox 3"/>
            <p:cNvSpPr txBox="1">
              <a:spLocks noChangeArrowheads="1"/>
            </p:cNvSpPr>
            <p:nvPr/>
          </p:nvSpPr>
          <p:spPr bwMode="auto">
            <a:xfrm>
              <a:off x="5842000" y="3066990"/>
              <a:ext cx="9144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2000" b="1" dirty="0" smtClean="0"/>
                <a:t>3</a:t>
              </a:r>
              <a:endParaRPr lang="en-US" sz="2000" b="1" dirty="0"/>
            </a:p>
          </p:txBody>
        </p:sp>
      </p:grpSp>
      <p:cxnSp>
        <p:nvCxnSpPr>
          <p:cNvPr id="92" name="Straight Arrow Connector 91"/>
          <p:cNvCxnSpPr/>
          <p:nvPr/>
        </p:nvCxnSpPr>
        <p:spPr>
          <a:xfrm flipH="1">
            <a:off x="1850594" y="1971617"/>
            <a:ext cx="260708" cy="24348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3"/>
          <p:cNvSpPr txBox="1">
            <a:spLocks noChangeArrowheads="1"/>
          </p:cNvSpPr>
          <p:nvPr/>
        </p:nvSpPr>
        <p:spPr bwMode="auto">
          <a:xfrm>
            <a:off x="1182051" y="2154232"/>
            <a:ext cx="782124" cy="319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000" b="1" i="1" dirty="0" smtClean="0"/>
              <a:t>loss</a:t>
            </a:r>
            <a:endParaRPr lang="en-US" sz="2000" b="1" i="1" dirty="0"/>
          </a:p>
        </p:txBody>
      </p:sp>
      <p:sp>
        <p:nvSpPr>
          <p:cNvPr id="94" name="TextBox 3"/>
          <p:cNvSpPr txBox="1">
            <a:spLocks noChangeArrowheads="1"/>
          </p:cNvSpPr>
          <p:nvPr/>
        </p:nvSpPr>
        <p:spPr bwMode="auto">
          <a:xfrm>
            <a:off x="1198824" y="1043277"/>
            <a:ext cx="782124" cy="319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000" b="1" i="1" dirty="0" smtClean="0"/>
              <a:t>gain</a:t>
            </a:r>
            <a:endParaRPr lang="en-US" sz="2000" b="1" i="1" dirty="0"/>
          </a:p>
        </p:txBody>
      </p:sp>
      <p:sp>
        <p:nvSpPr>
          <p:cNvPr id="95" name="TextBox 3"/>
          <p:cNvSpPr txBox="1">
            <a:spLocks noChangeArrowheads="1"/>
          </p:cNvSpPr>
          <p:nvPr/>
        </p:nvSpPr>
        <p:spPr bwMode="auto">
          <a:xfrm>
            <a:off x="3515966" y="2466348"/>
            <a:ext cx="2281194" cy="368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400" b="1" i="1" dirty="0" smtClean="0"/>
              <a:t>Reduction</a:t>
            </a:r>
            <a:endParaRPr lang="en-US" sz="2400" b="1" i="1" dirty="0"/>
          </a:p>
        </p:txBody>
      </p:sp>
      <p:sp>
        <p:nvSpPr>
          <p:cNvPr id="96" name="TextBox 3"/>
          <p:cNvSpPr txBox="1">
            <a:spLocks noChangeArrowheads="1"/>
          </p:cNvSpPr>
          <p:nvPr/>
        </p:nvSpPr>
        <p:spPr bwMode="auto">
          <a:xfrm>
            <a:off x="3505103" y="878352"/>
            <a:ext cx="2281194" cy="368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400" b="1" i="1" dirty="0" smtClean="0"/>
              <a:t>Expansion</a:t>
            </a:r>
            <a:endParaRPr lang="en-US" sz="2400" b="1" i="1" dirty="0"/>
          </a:p>
        </p:txBody>
      </p:sp>
      <p:sp>
        <p:nvSpPr>
          <p:cNvPr id="97" name="TextBox 3"/>
          <p:cNvSpPr txBox="1">
            <a:spLocks noChangeArrowheads="1"/>
          </p:cNvSpPr>
          <p:nvPr/>
        </p:nvSpPr>
        <p:spPr bwMode="auto">
          <a:xfrm>
            <a:off x="7764925" y="1709298"/>
            <a:ext cx="391062" cy="319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 smtClean="0"/>
              <a:t>…</a:t>
            </a:r>
            <a:endParaRPr lang="en-US" sz="2000" dirty="0"/>
          </a:p>
        </p:txBody>
      </p:sp>
      <p:sp>
        <p:nvSpPr>
          <p:cNvPr id="98" name="Rectangle 97"/>
          <p:cNvSpPr/>
          <p:nvPr/>
        </p:nvSpPr>
        <p:spPr>
          <a:xfrm>
            <a:off x="1939736" y="1017962"/>
            <a:ext cx="301920" cy="3687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i="1" dirty="0">
                <a:sym typeface="Symbol"/>
              </a:rPr>
              <a:t></a:t>
            </a:r>
            <a:endParaRPr lang="en-US" sz="2400" i="1" dirty="0"/>
          </a:p>
        </p:txBody>
      </p:sp>
      <p:sp>
        <p:nvSpPr>
          <p:cNvPr id="99" name="Rectangle 98"/>
          <p:cNvSpPr/>
          <p:nvPr/>
        </p:nvSpPr>
        <p:spPr>
          <a:xfrm>
            <a:off x="1980948" y="2028922"/>
            <a:ext cx="310147" cy="3687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ym typeface="Symbol"/>
              </a:rPr>
              <a:t></a:t>
            </a:r>
            <a:endParaRPr lang="en-US" sz="2400" i="1" dirty="0"/>
          </a:p>
        </p:txBody>
      </p:sp>
      <p:sp>
        <p:nvSpPr>
          <p:cNvPr id="100" name="Rectangle 99"/>
          <p:cNvSpPr/>
          <p:nvPr/>
        </p:nvSpPr>
        <p:spPr>
          <a:xfrm>
            <a:off x="3365479" y="1910842"/>
            <a:ext cx="448629" cy="3687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i="1" dirty="0"/>
              <a:t>n</a:t>
            </a:r>
            <a:r>
              <a:rPr lang="en-US" sz="2400" i="1" dirty="0">
                <a:sym typeface="Symbol"/>
              </a:rPr>
              <a:t></a:t>
            </a:r>
            <a:endParaRPr lang="en-US" sz="2400" i="1" dirty="0"/>
          </a:p>
        </p:txBody>
      </p:sp>
      <p:sp>
        <p:nvSpPr>
          <p:cNvPr id="101" name="Rectangle 100"/>
          <p:cNvSpPr/>
          <p:nvPr/>
        </p:nvSpPr>
        <p:spPr>
          <a:xfrm>
            <a:off x="5551120" y="1926012"/>
            <a:ext cx="448629" cy="3687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i="1" dirty="0"/>
              <a:t>n</a:t>
            </a:r>
            <a:r>
              <a:rPr lang="en-US" sz="2400" i="1" dirty="0">
                <a:sym typeface="Symbol"/>
              </a:rPr>
              <a:t></a:t>
            </a:r>
            <a:endParaRPr lang="en-US" sz="2400" i="1" dirty="0"/>
          </a:p>
        </p:txBody>
      </p:sp>
      <p:sp>
        <p:nvSpPr>
          <p:cNvPr id="102" name="Rectangle 101"/>
          <p:cNvSpPr/>
          <p:nvPr/>
        </p:nvSpPr>
        <p:spPr>
          <a:xfrm>
            <a:off x="2895600" y="1199620"/>
            <a:ext cx="12763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i="1" dirty="0" smtClean="0">
                <a:sym typeface="Symbol"/>
              </a:rPr>
              <a:t></a:t>
            </a:r>
            <a:r>
              <a:rPr lang="en-US" sz="2400" i="1" dirty="0" smtClean="0"/>
              <a:t> </a:t>
            </a:r>
            <a:r>
              <a:rPr lang="en-US" sz="2400" i="1" dirty="0"/>
              <a:t>+ (n/</a:t>
            </a:r>
            <a:r>
              <a:rPr lang="en-US" sz="2400" i="1" dirty="0">
                <a:sym typeface="Symbol"/>
              </a:rPr>
              <a:t></a:t>
            </a:r>
            <a:r>
              <a:rPr lang="en-US" sz="2400" i="1" dirty="0" smtClean="0"/>
              <a:t>)</a:t>
            </a:r>
            <a:endParaRPr lang="en-US" sz="2400" i="1" dirty="0"/>
          </a:p>
        </p:txBody>
      </p:sp>
      <p:cxnSp>
        <p:nvCxnSpPr>
          <p:cNvPr id="103" name="Straight Arrow Connector 102"/>
          <p:cNvCxnSpPr/>
          <p:nvPr/>
        </p:nvCxnSpPr>
        <p:spPr>
          <a:xfrm>
            <a:off x="3079131" y="1709298"/>
            <a:ext cx="1079335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/>
          <p:cNvCxnSpPr/>
          <p:nvPr/>
        </p:nvCxnSpPr>
        <p:spPr>
          <a:xfrm flipH="1">
            <a:off x="3079132" y="1895575"/>
            <a:ext cx="1051812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Arrow Connector 104"/>
          <p:cNvCxnSpPr/>
          <p:nvPr/>
        </p:nvCxnSpPr>
        <p:spPr>
          <a:xfrm>
            <a:off x="5235768" y="1709298"/>
            <a:ext cx="1079335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/>
          <p:cNvCxnSpPr/>
          <p:nvPr/>
        </p:nvCxnSpPr>
        <p:spPr>
          <a:xfrm flipH="1">
            <a:off x="5235769" y="1895575"/>
            <a:ext cx="1051812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Rectangle 106"/>
          <p:cNvSpPr/>
          <p:nvPr/>
        </p:nvSpPr>
        <p:spPr>
          <a:xfrm>
            <a:off x="5060566" y="1199620"/>
            <a:ext cx="12763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i="1" dirty="0" smtClean="0">
                <a:sym typeface="Symbol"/>
              </a:rPr>
              <a:t></a:t>
            </a:r>
            <a:r>
              <a:rPr lang="en-US" sz="2400" i="1" dirty="0" smtClean="0"/>
              <a:t> + </a:t>
            </a:r>
            <a:r>
              <a:rPr lang="en-US" sz="2400" i="1" dirty="0"/>
              <a:t>(n/</a:t>
            </a:r>
            <a:r>
              <a:rPr lang="en-US" sz="2400" i="1" dirty="0">
                <a:sym typeface="Symbol"/>
              </a:rPr>
              <a:t></a:t>
            </a:r>
            <a:r>
              <a:rPr lang="en-US" sz="2400" i="1" dirty="0" smtClean="0"/>
              <a:t>)</a:t>
            </a:r>
            <a:endParaRPr lang="en-US" sz="2400" i="1" dirty="0"/>
          </a:p>
        </p:txBody>
      </p:sp>
      <p:grpSp>
        <p:nvGrpSpPr>
          <p:cNvPr id="108" name="Group 107"/>
          <p:cNvGrpSpPr/>
          <p:nvPr/>
        </p:nvGrpSpPr>
        <p:grpSpPr>
          <a:xfrm>
            <a:off x="7310569" y="1692978"/>
            <a:ext cx="389179" cy="202598"/>
            <a:chOff x="8079400" y="3175385"/>
            <a:chExt cx="1261877" cy="233185"/>
          </a:xfrm>
        </p:grpSpPr>
        <p:cxnSp>
          <p:nvCxnSpPr>
            <p:cNvPr id="109" name="Straight Arrow Connector 108"/>
            <p:cNvCxnSpPr/>
            <p:nvPr/>
          </p:nvCxnSpPr>
          <p:spPr>
            <a:xfrm>
              <a:off x="8079400" y="3175385"/>
              <a:ext cx="1261877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Arrow Connector 109"/>
            <p:cNvCxnSpPr/>
            <p:nvPr/>
          </p:nvCxnSpPr>
          <p:spPr>
            <a:xfrm flipH="1">
              <a:off x="8079401" y="3408570"/>
              <a:ext cx="1229699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1" name="TextBox 1"/>
          <p:cNvSpPr txBox="1"/>
          <p:nvPr/>
        </p:nvSpPr>
        <p:spPr>
          <a:xfrm>
            <a:off x="76200" y="6858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a)</a:t>
            </a:r>
            <a:endParaRPr lang="en-US" b="1" dirty="0"/>
          </a:p>
        </p:txBody>
      </p:sp>
      <p:sp>
        <p:nvSpPr>
          <p:cNvPr id="112" name="TextBox 1"/>
          <p:cNvSpPr txBox="1"/>
          <p:nvPr/>
        </p:nvSpPr>
        <p:spPr>
          <a:xfrm>
            <a:off x="76200" y="3740203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b)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841805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3960" y="468868"/>
            <a:ext cx="6400800" cy="6060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-1281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Supplementary </a:t>
            </a:r>
            <a:r>
              <a:rPr lang="en-US" b="1" dirty="0" smtClean="0"/>
              <a:t>Figure  S2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343400" y="3417332"/>
            <a:ext cx="396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d)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343400" y="468868"/>
            <a:ext cx="396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b)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066800" y="468868"/>
            <a:ext cx="396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a)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066800" y="3417332"/>
            <a:ext cx="396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3691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4633175"/>
              </p:ext>
            </p:extLst>
          </p:nvPr>
        </p:nvGraphicFramePr>
        <p:xfrm>
          <a:off x="5008562" y="3460750"/>
          <a:ext cx="3889375" cy="2905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10341877"/>
              </p:ext>
            </p:extLst>
          </p:nvPr>
        </p:nvGraphicFramePr>
        <p:xfrm>
          <a:off x="627062" y="3460750"/>
          <a:ext cx="3889375" cy="2905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98756948"/>
              </p:ext>
            </p:extLst>
          </p:nvPr>
        </p:nvGraphicFramePr>
        <p:xfrm>
          <a:off x="5008562" y="412750"/>
          <a:ext cx="3889375" cy="2905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87167127"/>
              </p:ext>
            </p:extLst>
          </p:nvPr>
        </p:nvGraphicFramePr>
        <p:xfrm>
          <a:off x="627062" y="412750"/>
          <a:ext cx="3889375" cy="2905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6" name="Rectangle 5"/>
          <p:cNvSpPr/>
          <p:nvPr/>
        </p:nvSpPr>
        <p:spPr>
          <a:xfrm>
            <a:off x="0" y="0"/>
            <a:ext cx="26169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Supplementary </a:t>
            </a:r>
            <a:r>
              <a:rPr lang="en-US" b="1" dirty="0" smtClean="0"/>
              <a:t>Figure  </a:t>
            </a:r>
            <a:r>
              <a:rPr lang="en-US" b="1" dirty="0" smtClean="0"/>
              <a:t>S3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419600" y="3417332"/>
            <a:ext cx="396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419600" y="468868"/>
            <a:ext cx="396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b)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81000" y="468868"/>
            <a:ext cx="396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a)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81000" y="3417332"/>
            <a:ext cx="396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7671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47767073"/>
              </p:ext>
            </p:extLst>
          </p:nvPr>
        </p:nvGraphicFramePr>
        <p:xfrm>
          <a:off x="1295400" y="1066800"/>
          <a:ext cx="6400800" cy="4267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Rectangle 2"/>
          <p:cNvSpPr/>
          <p:nvPr/>
        </p:nvSpPr>
        <p:spPr>
          <a:xfrm>
            <a:off x="0" y="0"/>
            <a:ext cx="26169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Supplementary </a:t>
            </a:r>
            <a:r>
              <a:rPr lang="en-US" b="1" dirty="0" smtClean="0"/>
              <a:t>Figure  </a:t>
            </a:r>
            <a:r>
              <a:rPr lang="en-US" b="1" dirty="0" smtClean="0"/>
              <a:t>S4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71063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70219886"/>
              </p:ext>
            </p:extLst>
          </p:nvPr>
        </p:nvGraphicFramePr>
        <p:xfrm>
          <a:off x="457200" y="533400"/>
          <a:ext cx="8153400" cy="5867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0" y="-1281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Supplementary </a:t>
            </a:r>
            <a:r>
              <a:rPr lang="en-US" b="1" dirty="0" smtClean="0"/>
              <a:t>Figure </a:t>
            </a:r>
            <a:r>
              <a:rPr lang="en-US" b="1" dirty="0" smtClean="0"/>
              <a:t>S5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90555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26169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Supplementary </a:t>
            </a:r>
            <a:r>
              <a:rPr lang="en-US" b="1" dirty="0" smtClean="0"/>
              <a:t>Figure  </a:t>
            </a:r>
            <a:r>
              <a:rPr lang="en-US" b="1" dirty="0" smtClean="0"/>
              <a:t>S6</a:t>
            </a:r>
            <a:endParaRPr lang="en-US" dirty="0"/>
          </a:p>
        </p:txBody>
      </p:sp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63078000"/>
              </p:ext>
            </p:extLst>
          </p:nvPr>
        </p:nvGraphicFramePr>
        <p:xfrm>
          <a:off x="228600" y="4070866"/>
          <a:ext cx="3962400" cy="2590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75527961"/>
              </p:ext>
            </p:extLst>
          </p:nvPr>
        </p:nvGraphicFramePr>
        <p:xfrm>
          <a:off x="4731999" y="171450"/>
          <a:ext cx="3190421" cy="16060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85252983"/>
              </p:ext>
            </p:extLst>
          </p:nvPr>
        </p:nvGraphicFramePr>
        <p:xfrm>
          <a:off x="4731999" y="1870789"/>
          <a:ext cx="3190421" cy="160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15843645"/>
              </p:ext>
            </p:extLst>
          </p:nvPr>
        </p:nvGraphicFramePr>
        <p:xfrm>
          <a:off x="4731999" y="3564294"/>
          <a:ext cx="3192801" cy="160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39220500"/>
              </p:ext>
            </p:extLst>
          </p:nvPr>
        </p:nvGraphicFramePr>
        <p:xfrm>
          <a:off x="4731999" y="5257800"/>
          <a:ext cx="3190421" cy="160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28600" y="609600"/>
            <a:ext cx="370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a)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303182" y="165021"/>
            <a:ext cx="352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c)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303182" y="1905000"/>
            <a:ext cx="380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d)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303182" y="3505200"/>
            <a:ext cx="380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e)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303182" y="5181600"/>
            <a:ext cx="333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f)</a:t>
            </a:r>
            <a:endParaRPr lang="en-US" b="1" dirty="0"/>
          </a:p>
        </p:txBody>
      </p:sp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72693136"/>
              </p:ext>
            </p:extLst>
          </p:nvPr>
        </p:nvGraphicFramePr>
        <p:xfrm>
          <a:off x="228600" y="1033621"/>
          <a:ext cx="3962400" cy="25585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228600" y="3646844"/>
            <a:ext cx="380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b)</a:t>
            </a:r>
            <a:endParaRPr lang="en-US" b="1" dirty="0"/>
          </a:p>
        </p:txBody>
      </p:sp>
      <p:sp>
        <p:nvSpPr>
          <p:cNvPr id="49" name="TextBox 48"/>
          <p:cNvSpPr txBox="1"/>
          <p:nvPr/>
        </p:nvSpPr>
        <p:spPr>
          <a:xfrm>
            <a:off x="7595400" y="424934"/>
            <a:ext cx="1452642" cy="553998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000" dirty="0" smtClean="0"/>
              <a:t>Median gain  rates: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 smtClean="0"/>
              <a:t>All branches:  10,280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 smtClean="0"/>
              <a:t>Depth &lt; 0.05: 20,559</a:t>
            </a:r>
            <a:endParaRPr lang="en-US" sz="1000" dirty="0"/>
          </a:p>
        </p:txBody>
      </p:sp>
      <p:sp>
        <p:nvSpPr>
          <p:cNvPr id="51" name="TextBox 50"/>
          <p:cNvSpPr txBox="1"/>
          <p:nvPr/>
        </p:nvSpPr>
        <p:spPr>
          <a:xfrm>
            <a:off x="7595400" y="2274332"/>
            <a:ext cx="1446230" cy="553998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000" dirty="0" smtClean="0"/>
              <a:t>Median loss rates: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 smtClean="0"/>
              <a:t>All branches: 29,309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 smtClean="0"/>
              <a:t>Depth &lt; 0.05: 51,168</a:t>
            </a:r>
            <a:endParaRPr lang="en-US" sz="1000" dirty="0"/>
          </a:p>
        </p:txBody>
      </p:sp>
      <p:sp>
        <p:nvSpPr>
          <p:cNvPr id="52" name="TextBox 51"/>
          <p:cNvSpPr txBox="1"/>
          <p:nvPr/>
        </p:nvSpPr>
        <p:spPr>
          <a:xfrm>
            <a:off x="7595400" y="5675352"/>
            <a:ext cx="1465466" cy="553998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000" dirty="0" smtClean="0"/>
              <a:t>Median expansion rates: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 smtClean="0"/>
              <a:t>All branches: 1,538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 smtClean="0"/>
              <a:t>Depth &lt; 0.05: 1,538</a:t>
            </a:r>
            <a:endParaRPr lang="en-US" sz="1000" dirty="0"/>
          </a:p>
        </p:txBody>
      </p:sp>
      <p:sp>
        <p:nvSpPr>
          <p:cNvPr id="53" name="TextBox 52"/>
          <p:cNvSpPr txBox="1"/>
          <p:nvPr/>
        </p:nvSpPr>
        <p:spPr>
          <a:xfrm>
            <a:off x="7595400" y="3893582"/>
            <a:ext cx="1441420" cy="553998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000" dirty="0" smtClean="0"/>
              <a:t>Median reduction rates: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 smtClean="0"/>
              <a:t>All branches: 1,213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 smtClean="0"/>
              <a:t>Depth &lt; 0.05: 2,009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8032694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70218451"/>
              </p:ext>
            </p:extLst>
          </p:nvPr>
        </p:nvGraphicFramePr>
        <p:xfrm>
          <a:off x="457200" y="533400"/>
          <a:ext cx="7876392" cy="5562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-1281"/>
            <a:ext cx="2733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Supplementary Figure </a:t>
            </a:r>
            <a:r>
              <a:rPr lang="en-US" b="1" dirty="0" smtClean="0"/>
              <a:t>S7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705600" y="1219200"/>
            <a:ext cx="9144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R = -0.53</a:t>
            </a:r>
          </a:p>
          <a:p>
            <a:r>
              <a:rPr lang="en-US" sz="1200" b="1" dirty="0" smtClean="0"/>
              <a:t>p = 0.0009</a:t>
            </a:r>
          </a:p>
        </p:txBody>
      </p:sp>
    </p:spTree>
    <p:extLst>
      <p:ext uri="{BB962C8B-B14F-4D97-AF65-F5344CB8AC3E}">
        <p14:creationId xmlns:p14="http://schemas.microsoft.com/office/powerpoint/2010/main" val="39506991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915182"/>
            <a:ext cx="6029375" cy="5660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1"/>
          <p:cNvSpPr txBox="1"/>
          <p:nvPr/>
        </p:nvSpPr>
        <p:spPr>
          <a:xfrm>
            <a:off x="0" y="-1282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Supplementary Figure </a:t>
            </a:r>
            <a:r>
              <a:rPr lang="en-US" b="1" dirty="0" smtClean="0"/>
              <a:t>S8</a:t>
            </a:r>
            <a:endParaRPr lang="en-US" b="1" dirty="0"/>
          </a:p>
        </p:txBody>
      </p:sp>
      <p:sp>
        <p:nvSpPr>
          <p:cNvPr id="10" name="TextBox 1"/>
          <p:cNvSpPr txBox="1"/>
          <p:nvPr/>
        </p:nvSpPr>
        <p:spPr>
          <a:xfrm>
            <a:off x="1371600" y="849868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a)</a:t>
            </a:r>
            <a:endParaRPr lang="en-US" b="1" dirty="0"/>
          </a:p>
        </p:txBody>
      </p:sp>
      <p:sp>
        <p:nvSpPr>
          <p:cNvPr id="11" name="TextBox 1"/>
          <p:cNvSpPr txBox="1"/>
          <p:nvPr/>
        </p:nvSpPr>
        <p:spPr>
          <a:xfrm>
            <a:off x="4495800" y="855133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b)</a:t>
            </a:r>
            <a:endParaRPr lang="en-US" b="1" dirty="0"/>
          </a:p>
        </p:txBody>
      </p:sp>
      <p:sp>
        <p:nvSpPr>
          <p:cNvPr id="12" name="TextBox 1"/>
          <p:cNvSpPr txBox="1"/>
          <p:nvPr/>
        </p:nvSpPr>
        <p:spPr>
          <a:xfrm>
            <a:off x="1371600" y="3740203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c)</a:t>
            </a:r>
            <a:endParaRPr lang="en-US" b="1" dirty="0"/>
          </a:p>
        </p:txBody>
      </p:sp>
      <p:sp>
        <p:nvSpPr>
          <p:cNvPr id="13" name="TextBox 1"/>
          <p:cNvSpPr txBox="1"/>
          <p:nvPr/>
        </p:nvSpPr>
        <p:spPr>
          <a:xfrm>
            <a:off x="4495800" y="3745468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d)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1744438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5"/>
          <a:stretch/>
        </p:blipFill>
        <p:spPr bwMode="auto">
          <a:xfrm>
            <a:off x="1634964" y="745385"/>
            <a:ext cx="6009251" cy="5691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"/>
          <p:cNvSpPr txBox="1"/>
          <p:nvPr/>
        </p:nvSpPr>
        <p:spPr>
          <a:xfrm>
            <a:off x="0" y="-1282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Supplementary Figure </a:t>
            </a:r>
            <a:r>
              <a:rPr lang="en-US" b="1" dirty="0" smtClean="0"/>
              <a:t>S9</a:t>
            </a:r>
            <a:endParaRPr lang="en-US" b="1" dirty="0"/>
          </a:p>
        </p:txBody>
      </p:sp>
      <p:sp>
        <p:nvSpPr>
          <p:cNvPr id="13" name="TextBox 1"/>
          <p:cNvSpPr txBox="1"/>
          <p:nvPr/>
        </p:nvSpPr>
        <p:spPr>
          <a:xfrm>
            <a:off x="1329266" y="6858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a)</a:t>
            </a:r>
            <a:endParaRPr lang="en-US" b="1" dirty="0"/>
          </a:p>
        </p:txBody>
      </p:sp>
      <p:sp>
        <p:nvSpPr>
          <p:cNvPr id="14" name="TextBox 1"/>
          <p:cNvSpPr txBox="1"/>
          <p:nvPr/>
        </p:nvSpPr>
        <p:spPr>
          <a:xfrm>
            <a:off x="4419600" y="691065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b)</a:t>
            </a:r>
            <a:endParaRPr lang="en-US" b="1" dirty="0"/>
          </a:p>
        </p:txBody>
      </p:sp>
      <p:sp>
        <p:nvSpPr>
          <p:cNvPr id="15" name="TextBox 1"/>
          <p:cNvSpPr txBox="1"/>
          <p:nvPr/>
        </p:nvSpPr>
        <p:spPr>
          <a:xfrm>
            <a:off x="1329266" y="3576135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c)</a:t>
            </a:r>
            <a:endParaRPr lang="en-US" b="1" dirty="0"/>
          </a:p>
        </p:txBody>
      </p:sp>
      <p:sp>
        <p:nvSpPr>
          <p:cNvPr id="16" name="TextBox 1"/>
          <p:cNvSpPr txBox="1"/>
          <p:nvPr/>
        </p:nvSpPr>
        <p:spPr>
          <a:xfrm>
            <a:off x="4419600" y="35814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d)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0287818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32997</TotalTime>
  <Words>366</Words>
  <Application>Microsoft Office PowerPoint</Application>
  <PresentationFormat>On-screen Show (4:3)</PresentationFormat>
  <Paragraphs>168</Paragraphs>
  <Slides>16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Avalos, Pere Puigbo</dc:creator>
  <cp:lastModifiedBy>Pere Puigbo Avalos</cp:lastModifiedBy>
  <cp:revision>404</cp:revision>
  <cp:lastPrinted>2014-03-14T21:02:05Z</cp:lastPrinted>
  <dcterms:created xsi:type="dcterms:W3CDTF">2014-02-19T02:33:35Z</dcterms:created>
  <dcterms:modified xsi:type="dcterms:W3CDTF">2014-06-24T19:46:02Z</dcterms:modified>
</cp:coreProperties>
</file>