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1" d="100"/>
          <a:sy n="61" d="100"/>
        </p:scale>
        <p:origin x="-220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9C9B-DE2B-4C87-AB59-E38B332DBA0C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36C03-47AC-4AEA-A616-771CFF657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243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9C9B-DE2B-4C87-AB59-E38B332DBA0C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36C03-47AC-4AEA-A616-771CFF657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975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9C9B-DE2B-4C87-AB59-E38B332DBA0C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36C03-47AC-4AEA-A616-771CFF657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168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9C9B-DE2B-4C87-AB59-E38B332DBA0C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36C03-47AC-4AEA-A616-771CFF657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896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9C9B-DE2B-4C87-AB59-E38B332DBA0C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36C03-47AC-4AEA-A616-771CFF657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982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9C9B-DE2B-4C87-AB59-E38B332DBA0C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36C03-47AC-4AEA-A616-771CFF657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723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9C9B-DE2B-4C87-AB59-E38B332DBA0C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36C03-47AC-4AEA-A616-771CFF657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167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9C9B-DE2B-4C87-AB59-E38B332DBA0C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36C03-47AC-4AEA-A616-771CFF657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383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9C9B-DE2B-4C87-AB59-E38B332DBA0C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36C03-47AC-4AEA-A616-771CFF657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64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9C9B-DE2B-4C87-AB59-E38B332DBA0C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36C03-47AC-4AEA-A616-771CFF657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95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9C9B-DE2B-4C87-AB59-E38B332DBA0C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36C03-47AC-4AEA-A616-771CFF657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788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49C9B-DE2B-4C87-AB59-E38B332DBA0C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36C03-47AC-4AEA-A616-771CFF657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778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5183" y="8710136"/>
            <a:ext cx="3732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Fok, WC et al. Supplementary Table </a:t>
            </a:r>
            <a:r>
              <a:rPr lang="en-US" b="1" dirty="0"/>
              <a:t>1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821345"/>
              </p:ext>
            </p:extLst>
          </p:nvPr>
        </p:nvGraphicFramePr>
        <p:xfrm>
          <a:off x="152400" y="1981200"/>
          <a:ext cx="6629400" cy="3428996"/>
        </p:xfrm>
        <a:graphic>
          <a:graphicData uri="http://schemas.openxmlformats.org/drawingml/2006/table">
            <a:tbl>
              <a:tblPr/>
              <a:tblGrid>
                <a:gridCol w="873196"/>
                <a:gridCol w="2975762"/>
                <a:gridCol w="2780442"/>
              </a:tblGrid>
              <a:tr h="236157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5' primer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3' primer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0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B2m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TGGTGCTTGTCTCACTGACC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CCGTTCTTCAGCATTTGGAT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0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Gpc1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GACACACTCACAGCTAAGGTCA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AGTACCTGTGGAGGGCTTCT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0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Mogat2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CAGGTTGAGAACACCCCTGG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CGATGGGCTTCCCCACTAT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0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Serpina3b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TCTGCAGAGAACAGAGAAGATG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GTCCTGGCCTTTCTGGACTG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0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Aldh5a1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222222"/>
                          </a:solidFill>
                          <a:effectLst/>
                          <a:latin typeface="Arial"/>
                        </a:rPr>
                        <a:t>TCGGTGTGAATGAAGGGCTC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222222"/>
                          </a:solidFill>
                          <a:effectLst/>
                          <a:latin typeface="Arial"/>
                        </a:rPr>
                        <a:t>GTGCAGAACCCTACAAGCCT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0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Cox8b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222222"/>
                          </a:solidFill>
                          <a:effectLst/>
                          <a:latin typeface="Arial"/>
                        </a:rPr>
                        <a:t>TCACAGTGGTTCCCAAAGCC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222222"/>
                          </a:solidFill>
                          <a:effectLst/>
                          <a:latin typeface="Arial"/>
                        </a:rPr>
                        <a:t>CCATCCTGCTGGAACCATGA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0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Zfp91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222222"/>
                          </a:solidFill>
                          <a:effectLst/>
                          <a:latin typeface="Arial"/>
                        </a:rPr>
                        <a:t>CCAGAAACAACTTCTGCGGC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222222"/>
                          </a:solidFill>
                          <a:effectLst/>
                          <a:latin typeface="Arial"/>
                        </a:rPr>
                        <a:t>CCGGTGTACTGCCAGATTGT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0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Sfrp5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GCTCCAGTGACTTTGTGGTCA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CTTTAAGGGGCCTGCCTTGA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0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Rbm28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222222"/>
                          </a:solidFill>
                          <a:effectLst/>
                          <a:latin typeface="Arial"/>
                        </a:rPr>
                        <a:t>CCCCTCATGAAGAGAAGCAA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222222"/>
                          </a:solidFill>
                          <a:effectLst/>
                          <a:latin typeface="Arial"/>
                        </a:rPr>
                        <a:t>CTGGAGAACGGACCATGAAT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0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Trp53inp2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GGCCCCAGGGCTTTAAACT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CCCGGACAGTTGGAGTCTTC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0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Acsm3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GTCTGCGAACAGGGACAGTT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ACTGCTGGGGCCAAAGTATC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0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Elvol6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ACCCGAACTAGGTGACACGA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CCGCAAGGCGTAGTAAGAGT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0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Acacb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TGGAGTCCATCTTCCTGTCC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TCGTAGGCGATGTAGCCTCT</a:t>
                      </a:r>
                    </a:p>
                  </a:txBody>
                  <a:tcPr marL="8023" marR="8023" marT="8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81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58797" y="8710136"/>
            <a:ext cx="3561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Fok, WC et al. Supplementary File </a:t>
            </a:r>
            <a:r>
              <a:rPr lang="en-US" b="1" dirty="0"/>
              <a:t>1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Supplementary File1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Tab1- Genes</a:t>
            </a:r>
          </a:p>
          <a:p>
            <a:r>
              <a:rPr lang="en-US" dirty="0" smtClean="0"/>
              <a:t>Tab2- IPA pathways- p-value</a:t>
            </a:r>
          </a:p>
          <a:p>
            <a:r>
              <a:rPr lang="en-US" dirty="0" smtClean="0"/>
              <a:t>Tab3- </a:t>
            </a:r>
            <a:r>
              <a:rPr lang="en-US" dirty="0"/>
              <a:t>IPA pathways- </a:t>
            </a:r>
            <a:r>
              <a:rPr lang="en-US" dirty="0" smtClean="0"/>
              <a:t>FDR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0865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On-screen Show (4:3)</PresentationFormat>
  <Paragraphs>48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Supplementary File1</vt:lpstr>
    </vt:vector>
  </TitlesOfParts>
  <Company>Oregon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Support</dc:creator>
  <cp:lastModifiedBy>Support</cp:lastModifiedBy>
  <cp:revision>1</cp:revision>
  <dcterms:created xsi:type="dcterms:W3CDTF">2014-03-22T05:39:57Z</dcterms:created>
  <dcterms:modified xsi:type="dcterms:W3CDTF">2014-03-22T05:40:17Z</dcterms:modified>
</cp:coreProperties>
</file>