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76" y="-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399862-DAC5-4C64-9146-C9F4C3DE9CE2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2005F-2DF9-4646-B354-B0A1E821502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410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2005F-2DF9-4646-B354-B0A1E8215025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8827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488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621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313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83088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0596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9345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5723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82578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9984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9342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56678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9F357-D1DA-4D65-A6F3-A29B8255EF9F}" type="datetimeFigureOut">
              <a:rPr lang="en-AU" smtClean="0"/>
              <a:t>19/06/2014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9E35A-B20E-4E2A-B116-FE5CE282884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164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2.png"/><Relationship Id="rId5" Type="http://schemas.openxmlformats.org/officeDocument/2006/relationships/image" Target="../media/image4.jpeg"/><Relationship Id="rId10" Type="http://schemas.openxmlformats.org/officeDocument/2006/relationships/image" Target="../media/image11.png"/><Relationship Id="rId4" Type="http://schemas.openxmlformats.org/officeDocument/2006/relationships/image" Target="../media/image3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3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2.jpe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5.jpeg"/><Relationship Id="rId15" Type="http://schemas.openxmlformats.org/officeDocument/2006/relationships/image" Target="../media/image26.png"/><Relationship Id="rId10" Type="http://schemas.openxmlformats.org/officeDocument/2006/relationships/image" Target="../media/image21.jpeg"/><Relationship Id="rId4" Type="http://schemas.openxmlformats.org/officeDocument/2006/relationships/image" Target="../media/image4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3" Type="http://schemas.openxmlformats.org/officeDocument/2006/relationships/image" Target="../media/image3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jpeg"/><Relationship Id="rId2" Type="http://schemas.openxmlformats.org/officeDocument/2006/relationships/image" Target="../media/image2.jpeg"/><Relationship Id="rId16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5.jpeg"/><Relationship Id="rId15" Type="http://schemas.openxmlformats.org/officeDocument/2006/relationships/image" Target="../media/image37.jpeg"/><Relationship Id="rId10" Type="http://schemas.openxmlformats.org/officeDocument/2006/relationships/image" Target="../media/image32.jpeg"/><Relationship Id="rId19" Type="http://schemas.openxmlformats.org/officeDocument/2006/relationships/image" Target="../media/image41.jpeg"/><Relationship Id="rId4" Type="http://schemas.openxmlformats.org/officeDocument/2006/relationships/image" Target="../media/image4.jpeg"/><Relationship Id="rId9" Type="http://schemas.openxmlformats.org/officeDocument/2006/relationships/image" Target="../media/image31.jpeg"/><Relationship Id="rId14" Type="http://schemas.openxmlformats.org/officeDocument/2006/relationships/image" Target="../media/image3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2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51.jpeg"/><Relationship Id="rId5" Type="http://schemas.openxmlformats.org/officeDocument/2006/relationships/image" Target="../media/image4.jpeg"/><Relationship Id="rId10" Type="http://schemas.openxmlformats.org/officeDocument/2006/relationships/image" Target="../media/image50.jpeg"/><Relationship Id="rId4" Type="http://schemas.openxmlformats.org/officeDocument/2006/relationships/image" Target="../media/image3.jpeg"/><Relationship Id="rId9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419" y="290340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A</a:t>
            </a:r>
            <a:endParaRPr lang="en-AU" sz="1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12745" y="3473617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B</a:t>
            </a:r>
            <a:endParaRPr lang="en-AU" sz="1200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45" y="567339"/>
            <a:ext cx="3960000" cy="2180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C:\Users\s2820724\Documents\Lab\CoA synthesis inhibition\data for paper\Figures\Figure 7 timecourse\2014_Feb CoA timecourse\T0 DMSO rings 12um scaleba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129" y="279276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2820724\Documents\Lab\CoA synthesis inhibition\data for paper\Figures\Figure 7 timecourse\2014_Feb CoA timecourse\T18 DMSO young trophs 12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153" y="279276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8819" y="2924260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DMSO</a:t>
            </a:r>
            <a:endParaRPr lang="en-AU" sz="1200" b="1" dirty="0"/>
          </a:p>
        </p:txBody>
      </p:sp>
      <p:pic>
        <p:nvPicPr>
          <p:cNvPr id="1031" name="Picture 7" descr="C:\Users\s2820724\Documents\Lab\CoA synthesis inhibition\data for paper\Figures\Figure 7 timecourse\2014_Feb CoA timecourse\Figure 7 A\T24 DMSO middle troph 2 12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177" y="279276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s2820724\Documents\Lab\CoA synthesis inhibition\data for paper\Figures\Figure 7 timecourse\2014_Feb CoA timecourse\Figure 7 A\T28 DMSO rings 2 12u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202" y="279276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51874" y="3333987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t0</a:t>
            </a:r>
            <a:endParaRPr lang="en-AU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804625" y="333398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t18</a:t>
            </a:r>
            <a:endParaRPr lang="en-AU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396649" y="333398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t24</a:t>
            </a:r>
            <a:endParaRPr lang="en-A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988674" y="3333987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t48</a:t>
            </a:r>
            <a:endParaRPr lang="en-AU" sz="12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77" y="3872880"/>
            <a:ext cx="3960000" cy="217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0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570" y="272480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C</a:t>
            </a:r>
            <a:endParaRPr lang="en-AU" sz="12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0" y="568529"/>
            <a:ext cx="3960000" cy="218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Users\s2820724\Documents\Lab\CoA synthesis inhibition\data for paper\Figures\Figure 7 timecourse\2014_Feb CoA timecourse\T0 DMSO rings 12um scaleb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86" y="339496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s2820724\Documents\Lab\CoA synthesis inhibition\data for paper\Figures\Figure 7 timecourse\2014_Feb CoA timecourse\T18 DMSO young trophs 12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339496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1076" y="3526462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DMSO</a:t>
            </a:r>
            <a:endParaRPr lang="en-AU" sz="1200" b="1" dirty="0"/>
          </a:p>
        </p:txBody>
      </p:sp>
      <p:pic>
        <p:nvPicPr>
          <p:cNvPr id="9" name="Picture 7" descr="C:\Users\s2820724\Documents\Lab\CoA synthesis inhibition\data for paper\Figures\Figure 7 timecourse\2014_Feb CoA timecourse\Figure 7 A\T24 DMSO middle troph 2 12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339496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s2820724\Documents\Lab\CoA synthesis inhibition\data for paper\Figures\Figure 7 timecourse\2014_Feb CoA timecourse\Figure 7 A\T28 DMSO rings 2 12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339496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104131" y="3981183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t0</a:t>
            </a:r>
            <a:endParaRPr lang="en-A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656882" y="398118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t18</a:t>
            </a:r>
            <a:endParaRPr lang="en-AU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2248906" y="398118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t24</a:t>
            </a:r>
            <a:endParaRPr lang="en-A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2840931" y="398118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t48</a:t>
            </a:r>
            <a:endParaRPr lang="en-A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04961" y="2924260"/>
            <a:ext cx="1016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smtClean="0"/>
              <a:t>MMV665820</a:t>
            </a:r>
            <a:endParaRPr lang="en-AU" sz="1200" b="1" dirty="0"/>
          </a:p>
        </p:txBody>
      </p:sp>
      <p:pic>
        <p:nvPicPr>
          <p:cNvPr id="2051" name="Picture 3" descr="C:\Users\s2820724\Documents\Lab\CoA synthesis inhibition\data for paper\Figures\Supplementary Figure 1 timecourse\2014_Feb CoA timecourse\Supplementary Figure 1 C\T18 A3 new young troph 12u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279488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2820724\Documents\Lab\CoA synthesis inhibition\data for paper\Figures\Supplementary Figure 1 timecourse\2014_Feb CoA timecourse\Supplementary Figure 1 C\T24 A3 new hedgehog irregular trophs2 12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279488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2820724\Documents\Lab\CoA synthesis inhibition\data for paper\Figures\Supplementary Figure 1 timecourse\2014_Feb CoA timecourse\Supplementary Figure 1 C\T48 A3 new young trophs 12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279488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0" y="6508576"/>
            <a:ext cx="3960000" cy="2097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20" y="4293206"/>
            <a:ext cx="3960000" cy="210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844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744" y="200472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477471"/>
            <a:ext cx="3960000" cy="206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2648744"/>
            <a:ext cx="3960000" cy="217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5318" y="4841769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E</a:t>
            </a:r>
            <a:endParaRPr lang="en-AU" sz="1200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104" y="5097016"/>
            <a:ext cx="3960000" cy="206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34" y="7329264"/>
            <a:ext cx="3960000" cy="2174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339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s2820724\Documents\Lab\CoA synthesis inhibition\data for paper\Figures\Figure 7 timecourse\2014_Feb CoA timecourse\T0 DMSO rings 12um scaleb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86" y="41617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s2820724\Documents\Lab\CoA synthesis inhibition\data for paper\Figures\Figure 7 timecourse\2014_Feb CoA timecourse\T18 DMSO young trophs 12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41617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2656" y="4182404"/>
            <a:ext cx="369332" cy="50109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b="1" dirty="0" smtClean="0"/>
              <a:t>DMSO</a:t>
            </a:r>
            <a:endParaRPr lang="en-AU" sz="1200" b="1" dirty="0"/>
          </a:p>
        </p:txBody>
      </p:sp>
      <p:pic>
        <p:nvPicPr>
          <p:cNvPr id="5" name="Picture 7" descr="C:\Users\s2820724\Documents\Lab\CoA synthesis inhibition\data for paper\Figures\Figure 7 timecourse\2014_Feb CoA timecourse\Figure 7 A\T24 DMSO middle troph 2 12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41617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s2820724\Documents\Lab\CoA synthesis inhibition\data for paper\Figures\Figure 7 timecourse\2014_Feb CoA timecourse\Figure 7 A\T28 DMSO rings 2 12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41617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04131" y="4748009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t0</a:t>
            </a:r>
            <a:endParaRPr lang="en-A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56882" y="4748009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t18</a:t>
            </a:r>
            <a:endParaRPr lang="en-A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248906" y="4748009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t24</a:t>
            </a:r>
            <a:endParaRPr lang="en-A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840931" y="4748009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t48</a:t>
            </a:r>
            <a:endParaRPr lang="en-AU" sz="1200" dirty="0"/>
          </a:p>
        </p:txBody>
      </p:sp>
      <p:pic>
        <p:nvPicPr>
          <p:cNvPr id="11" name="Picture 5" descr="C:\Users\s2820724\Documents\Lab\CoA synthesis inhibition\data for paper\Figures\Supplementary Figure 1 timecourse\2014_Feb CoA timecourse\Supplementary Figure 1 E\T18 C5  contorted ring and ring 12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84854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C:\Users\s2820724\Documents\Lab\CoA synthesis inhibition\data for paper\Figures\Supplementary Figure 1 timecourse\2014_Feb CoA timecourse\Supplementary Figure 1 E\T18 C5  dying ring 12u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3055881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s2820724\Documents\Lab\CoA synthesis inhibition\data for paper\Figures\Supplementary Figure 1 timecourse\2014_Feb CoA timecourse\Supplementary Figure 1 E\T18 C5  contorted and dead ing 12um 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194594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2656" y="1796460"/>
            <a:ext cx="369332" cy="92429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b="1" dirty="0" smtClean="0"/>
              <a:t>MMV000570</a:t>
            </a:r>
            <a:endParaRPr lang="en-AU" sz="1200" b="1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684339" y="4161788"/>
            <a:ext cx="7881" cy="5862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8" descr="C:\Users\s2820724\Documents\Lab\CoA synthesis inhibition\data for paper\Figures\Supplementary Figure 1 timecourse\2014_Feb CoA timecourse\Supplementary Figure 1 E\T24 C5 ring 12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84854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9" descr="C:\Users\s2820724\Documents\Lab\CoA synthesis inhibition\data for paper\Figures\Supplementary Figure 1 timecourse\2014_Feb CoA timecourse\Supplementary Figure 1 E\T24 C5 abnormal ring 12u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1945946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C:\Users\s2820724\Documents\Lab\CoA synthesis inhibition\data for paper\Figures\Supplementary Figure 1 timecourse\2014_Feb CoA timecourse\Supplementary Figure 1 E\T24 C5 dead ring 12um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3055881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84339" y="889263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normal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98790" y="2024280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abormal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666817" y="3095048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d</a:t>
            </a:r>
            <a:r>
              <a:rPr lang="en-AU" sz="1200" dirty="0" smtClean="0"/>
              <a:t>ead / dying</a:t>
            </a:r>
            <a:br>
              <a:rPr lang="en-AU" sz="1200" dirty="0" smtClean="0"/>
            </a:br>
            <a:r>
              <a:rPr lang="en-AU" sz="1200" dirty="0" smtClean="0"/>
              <a:t>parasites</a:t>
            </a:r>
            <a:endParaRPr lang="en-AU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92220" y="889263"/>
            <a:ext cx="0" cy="313817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27226" y="138854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36%</a:t>
            </a:r>
            <a:endParaRPr lang="en-AU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2206688" y="138854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44%</a:t>
            </a:r>
            <a:endParaRPr lang="en-A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627226" y="248784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33%</a:t>
            </a:r>
            <a:endParaRPr lang="en-A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2219250" y="248594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26%</a:t>
            </a:r>
            <a:endParaRPr lang="en-AU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1642658" y="3595881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14%</a:t>
            </a:r>
            <a:endParaRPr lang="en-AU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2206688" y="3595881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23%</a:t>
            </a:r>
            <a:endParaRPr lang="en-AU" sz="1200" dirty="0"/>
          </a:p>
        </p:txBody>
      </p:sp>
      <p:pic>
        <p:nvPicPr>
          <p:cNvPr id="2050" name="Picture 2" descr="C:\Users\s2820724\Documents\Lab\CoA synthesis inhibition\data for paper\Figures\Supplementary Figure 1 timecourse\2014_Feb CoA timecourse\Supplementary Figure 1 E\T48 C5 young troph 12um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84854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2820724\Documents\Lab\CoA synthesis inhibition\data for paper\Figures\Supplementary Figure 1 timecourse\2014_Feb CoA timecourse\Supplementary Figure 1 E\T48 C5 abnormal trophs 3 12um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1945945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2820724\Documents\Lab\CoA synthesis inhibition\data for paper\Figures\Supplementary Figure 1 timecourse\2014_Feb CoA timecourse\Supplementary Figure 1 E\T48 C5 dead and contorted ring 12um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3055881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207729" y="1579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38%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206688" y="157640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39%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06759" y="265977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36%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15369" y="2654993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32%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237470" y="3750440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10%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89594" y="3750440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13%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860167" y="1402443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8</a:t>
            </a:r>
            <a:r>
              <a:rPr lang="en-AU" sz="1200" dirty="0" smtClean="0"/>
              <a:t>%</a:t>
            </a:r>
            <a:endParaRPr lang="en-AU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2820893" y="1576408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42%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20893" y="247946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58%</a:t>
            </a:r>
            <a:endParaRPr lang="en-AU" sz="1200" dirty="0"/>
          </a:p>
        </p:txBody>
      </p:sp>
      <p:sp>
        <p:nvSpPr>
          <p:cNvPr id="43" name="TextBox 42"/>
          <p:cNvSpPr txBox="1"/>
          <p:nvPr/>
        </p:nvSpPr>
        <p:spPr>
          <a:xfrm>
            <a:off x="2820893" y="265977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45%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792994" y="3581341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20%</a:t>
            </a:r>
            <a:endParaRPr lang="en-AU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2850549" y="3750440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</a:rPr>
              <a:t>8</a:t>
            </a:r>
            <a:r>
              <a:rPr lang="en-AU" sz="1200" dirty="0" smtClean="0">
                <a:solidFill>
                  <a:srgbClr val="00B050"/>
                </a:solidFill>
              </a:rPr>
              <a:t>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35318" y="5025008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F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10" y="5313040"/>
            <a:ext cx="3960000" cy="207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70" y="7545288"/>
            <a:ext cx="3960000" cy="210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5041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s2820724\Documents\Lab\CoA synthesis inhibition\data for paper\Figures\Figure 7 timecourse\2014_Feb CoA timecourse\T0 DMSO rings 12um scaleb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752" y="725813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C:\Users\s2820724\Documents\Lab\CoA synthesis inhibition\data for paper\Figures\Figure 7 timecourse\2014_Feb CoA timecourse\T18 DMSO young trophs 12u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776" y="725813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2656" y="7257256"/>
            <a:ext cx="369332" cy="50109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b="1" dirty="0" smtClean="0"/>
              <a:t>DMSO</a:t>
            </a:r>
            <a:endParaRPr lang="en-AU" sz="1200" b="1" dirty="0"/>
          </a:p>
        </p:txBody>
      </p:sp>
      <p:pic>
        <p:nvPicPr>
          <p:cNvPr id="5" name="Picture 7" descr="C:\Users\s2820724\Documents\Lab\CoA synthesis inhibition\data for paper\Figures\Figure 7 timecourse\2014_Feb CoA timecourse\Figure 7 A\T24 DMSO middle troph 2 12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800" y="725813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s2820724\Documents\Lab\CoA synthesis inhibition\data for paper\Figures\Figure 7 timecourse\2014_Feb CoA timecourse\Figure 7 A\T28 DMSO rings 2 12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825" y="725813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09497" y="7844353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t0</a:t>
            </a:r>
            <a:endParaRPr lang="en-A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862248" y="784435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t18</a:t>
            </a:r>
            <a:endParaRPr lang="en-A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454272" y="784435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t24</a:t>
            </a:r>
            <a:endParaRPr lang="en-A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046297" y="784435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t48</a:t>
            </a:r>
            <a:endParaRPr lang="en-AU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332656" y="1796460"/>
            <a:ext cx="369332" cy="92429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b="1" dirty="0" smtClean="0"/>
              <a:t>MMV011438</a:t>
            </a:r>
            <a:endParaRPr lang="en-AU" sz="1200" b="1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684339" y="7258132"/>
            <a:ext cx="7881" cy="5862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4339" y="889263"/>
            <a:ext cx="998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Rings normal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698790" y="2024280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Rings </a:t>
            </a:r>
            <a:r>
              <a:rPr lang="en-AU" sz="1200" dirty="0" err="1" smtClean="0"/>
              <a:t>abormal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692220" y="889263"/>
            <a:ext cx="14927" cy="615270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832273" y="138854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32%</a:t>
            </a:r>
            <a:endParaRPr lang="en-AU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2411735" y="138854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26%</a:t>
            </a:r>
            <a:endParaRPr lang="en-AU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1832273" y="248784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23%</a:t>
            </a:r>
            <a:endParaRPr lang="en-A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2424297" y="248594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12%</a:t>
            </a:r>
            <a:endParaRPr lang="en-A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1412776" y="157965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41%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411735" y="157640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25%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79116" y="2659777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4%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0416" y="2654993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16%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02357" y="1402443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2%</a:t>
            </a:r>
            <a:endParaRPr lang="en-AU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3025940" y="1576408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34%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096205" y="2479464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0</a:t>
            </a:r>
            <a:r>
              <a:rPr lang="en-AU" sz="1200" dirty="0" smtClean="0"/>
              <a:t>%</a:t>
            </a:r>
            <a:endParaRPr lang="en-AU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3025940" y="265977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33%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01988" y="2955618"/>
            <a:ext cx="984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Trophozoites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normal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49" name="TextBox 48"/>
          <p:cNvSpPr txBox="1"/>
          <p:nvPr/>
        </p:nvSpPr>
        <p:spPr>
          <a:xfrm>
            <a:off x="692220" y="4053020"/>
            <a:ext cx="984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Trophozoites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err="1" smtClean="0"/>
              <a:t>abormal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1840630" y="354878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28%</a:t>
            </a:r>
            <a:endParaRPr lang="en-AU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2420092" y="354878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30%</a:t>
            </a:r>
            <a:endParaRPr lang="en-AU" sz="1200" dirty="0"/>
          </a:p>
        </p:txBody>
      </p:sp>
      <p:sp>
        <p:nvSpPr>
          <p:cNvPr id="52" name="TextBox 51"/>
          <p:cNvSpPr txBox="1"/>
          <p:nvPr/>
        </p:nvSpPr>
        <p:spPr>
          <a:xfrm>
            <a:off x="1840630" y="464808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12%</a:t>
            </a:r>
            <a:endParaRPr lang="en-AU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2432654" y="464618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20%</a:t>
            </a:r>
            <a:endParaRPr lang="en-AU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1421133" y="3739897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30%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420092" y="373664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56%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420163" y="4820017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13%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84784" y="4815233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5%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048640" y="356268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25%</a:t>
            </a:r>
            <a:endParaRPr lang="en-AU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3034297" y="3736648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10%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34297" y="4639704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34%</a:t>
            </a:r>
            <a:endParaRPr lang="en-AU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3101531" y="4820017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</a:rPr>
              <a:t>0</a:t>
            </a:r>
            <a:r>
              <a:rPr lang="en-AU" sz="1200" dirty="0" smtClean="0">
                <a:solidFill>
                  <a:srgbClr val="00B050"/>
                </a:solidFill>
              </a:rPr>
              <a:t>%</a:t>
            </a:r>
            <a:endParaRPr lang="en-AU" sz="1200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s2820724\Documents\Lab\CoA synthesis inhibition\data for paper\Figures\Supplementary Figure 1 timecourse\2014_Feb CoA timecourse\Supplementary Figure 1 F\T18 C9 young troph 12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280" y="3022683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2820724\Documents\Lab\CoA synthesis inhibition\data for paper\Figures\Supplementary Figure 1 timecourse\2014_Feb CoA timecourse\Supplementary Figure 1 F\T18 C9  irregular young troph 12u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998" y="409970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2820724\Documents\Lab\CoA synthesis inhibition\data for paper\Figures\Supplementary Figure 1 timecourse\2014_Feb CoA timecourse\Supplementary Figure 1 F\T18 C9 contorted rings 12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457" y="1945945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2820724\Documents\Lab\CoA synthesis inhibition\data for paper\Figures\Supplementary Figure 1 timecourse\2014_Feb CoA timecourse\Supplementary Figure 1 F\T18 C9 ring and irregular young troph 12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8457" y="8446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s2820724\Documents\Lab\CoA synthesis inhibition\data for paper\Figures\Supplementary Figure 1 timecourse\2014_Feb CoA timecourse\Supplementary Figure 1 F\T24 C9 abnormal troph 12u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481" y="4092617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s2820724\Documents\Lab\CoA synthesis inhibition\data for paper\Figures\Supplementary Figure 1 timecourse\2014_Feb CoA timecourse\Supplementary Figure 1 F\T24 C9 mid troph 12um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919" y="302418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s2820724\Documents\Lab\CoA synthesis inhibition\data for paper\Figures\Supplementary Figure 1 timecourse\2014_Feb CoA timecourse\Supplementary Figure 1 F\T24 C9  ring 12um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919" y="8446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s2820724\Documents\Lab\CoA synthesis inhibition\data for paper\Figures\Supplementary Figure 1 timecourse\2014_Feb CoA timecourse\Supplementary Figure 1 F\T24 C9 abnormal ring 12um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186" y="193946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692220" y="5078307"/>
            <a:ext cx="94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Schizonts</a:t>
            </a:r>
            <a:r>
              <a:rPr lang="en-AU" sz="1200" dirty="0" smtClean="0"/>
              <a:t/>
            </a:r>
            <a:br>
              <a:rPr lang="en-AU" sz="1200" dirty="0" smtClean="0"/>
            </a:br>
            <a:r>
              <a:rPr lang="en-AU" sz="1200" dirty="0" smtClean="0"/>
              <a:t>normal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75" name="TextBox 74"/>
          <p:cNvSpPr txBox="1"/>
          <p:nvPr/>
        </p:nvSpPr>
        <p:spPr>
          <a:xfrm>
            <a:off x="707147" y="6102755"/>
            <a:ext cx="942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Schizonts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err="1" smtClean="0"/>
              <a:t>abormal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3112845" y="5684148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0%</a:t>
            </a:r>
            <a:endParaRPr lang="en-AU" sz="1200" dirty="0"/>
          </a:p>
        </p:txBody>
      </p:sp>
      <p:sp>
        <p:nvSpPr>
          <p:cNvPr id="79" name="TextBox 78"/>
          <p:cNvSpPr txBox="1"/>
          <p:nvPr/>
        </p:nvSpPr>
        <p:spPr>
          <a:xfrm>
            <a:off x="3081202" y="6734418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25%</a:t>
            </a:r>
            <a:endParaRPr lang="en-AU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2637919" y="5877750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19%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798445" y="6903465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1%</a:t>
            </a:r>
            <a:endParaRPr lang="en-AU" sz="1200" dirty="0">
              <a:solidFill>
                <a:srgbClr val="00B050"/>
              </a:solidFill>
            </a:endParaRPr>
          </a:p>
        </p:txBody>
      </p:sp>
      <p:pic>
        <p:nvPicPr>
          <p:cNvPr id="3082" name="Picture 10" descr="C:\Users\s2820724\Documents\Lab\CoA synthesis inhibition\data for paper\Figures\Supplementary Figure 1 timecourse\2014_Feb CoA timecourse\Supplementary Figure 1 F\T48 C9 normal mid troph 12um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008" y="300878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s2820724\Documents\Lab\CoA synthesis inhibition\data for paper\Figures\Supplementary Figure 1 timecourse\2014_Feb CoA timecourse\Supplementary Figure 1 F\T48 C9 + CoA contorted rings 12um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008" y="193946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s2820724\Documents\Lab\CoA synthesis inhibition\data for paper\Figures\Supplementary Figure 1 timecourse\2014_Feb CoA timecourse\Supplementary Figure 1 F\T48 C9 + CoA matureschizont 12um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801" y="514771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s2820724\Documents\Lab\CoA synthesis inhibition\data for paper\Figures\Supplementary Figure 1 timecourse\2014_Feb CoA timecourse\Supplementary Figure 1 F\T48 C9 + CoA ring 12um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008" y="844688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s2820724\Documents\Lab\CoA synthesis inhibition\data for paper\Figures\Supplementary Figure 1 timecourse\2014_Feb CoA timecourse\Supplementary Figure 1 F\T48 C9 abnormal mature troph 2 12um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825" y="4092617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C:\Users\s2820724\Documents\Lab\CoA synthesis inhibition\data for paper\Figures\Supplementary Figure 1 timecourse\2014_Feb CoA timecourse\Supplementary Figure 1 F\T48 C9 abnormal young schizont 12um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824" y="615592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944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309" y="272480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 smtClean="0"/>
              <a:t>G</a:t>
            </a:r>
            <a:endParaRPr lang="en-AU" sz="12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549479"/>
            <a:ext cx="3960000" cy="206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2720752"/>
            <a:ext cx="3960000" cy="218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309" y="4953000"/>
            <a:ext cx="259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1" dirty="0"/>
              <a:t>H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5229999"/>
            <a:ext cx="3960000" cy="218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72" y="7545288"/>
            <a:ext cx="3960000" cy="218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9250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25" y="497418"/>
            <a:ext cx="3960000" cy="2107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C:\Users\s2820724\Documents\Lab\CoA synthesis inhibition\data for paper\Figures\Figure 7 timecourse\2014_Feb CoA timecourse\T0 DMSO rings 12um scaleb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86" y="596111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s2820724\Documents\Lab\CoA synthesis inhibition\data for paper\Figures\Figure 7 timecourse\2014_Feb CoA timecourse\T18 DMSO young trophs 12u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410" y="596111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2656" y="5981728"/>
            <a:ext cx="369332" cy="50109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b="1" dirty="0" smtClean="0"/>
              <a:t>DMSO</a:t>
            </a:r>
            <a:endParaRPr lang="en-AU" sz="1200" b="1" dirty="0"/>
          </a:p>
        </p:txBody>
      </p:sp>
      <p:pic>
        <p:nvPicPr>
          <p:cNvPr id="7" name="Picture 7" descr="C:\Users\s2820724\Documents\Lab\CoA synthesis inhibition\data for paper\Figures\Figure 7 timecourse\2014_Feb CoA timecourse\Figure 7 A\T24 DMSO middle troph 2 12u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596111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s2820724\Documents\Lab\CoA synthesis inhibition\data for paper\Figures\Figure 7 timecourse\2014_Feb CoA timecourse\Figure 7 A\T28 DMSO rings 2 12u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459" y="5961112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04131" y="6547333"/>
            <a:ext cx="314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t0</a:t>
            </a:r>
            <a:endParaRPr lang="en-A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656882" y="65473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t18</a:t>
            </a:r>
            <a:endParaRPr lang="en-AU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248906" y="65473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t24</a:t>
            </a:r>
            <a:endParaRPr lang="en-A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840931" y="6547333"/>
            <a:ext cx="393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t48</a:t>
            </a:r>
            <a:endParaRPr lang="en-AU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32656" y="3721440"/>
            <a:ext cx="369332" cy="94352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AU" sz="1200" b="1" dirty="0" smtClean="0"/>
              <a:t>Amb3377585</a:t>
            </a:r>
            <a:endParaRPr lang="en-AU" sz="1200" b="1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684339" y="5961112"/>
            <a:ext cx="7881" cy="58622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84339" y="2833479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normal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98790" y="3884249"/>
            <a:ext cx="94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err="1" smtClean="0"/>
              <a:t>abormal</a:t>
            </a:r>
            <a:r>
              <a:rPr lang="en-AU" sz="1200" dirty="0"/>
              <a:t/>
            </a:r>
            <a:br>
              <a:rPr lang="en-AU" sz="1200" dirty="0"/>
            </a:br>
            <a:r>
              <a:rPr lang="en-AU" sz="1200" dirty="0" smtClean="0"/>
              <a:t>morphology</a:t>
            </a:r>
            <a:endParaRPr lang="en-AU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66817" y="4955017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/>
              <a:t>d</a:t>
            </a:r>
            <a:r>
              <a:rPr lang="en-AU" sz="1200" dirty="0" smtClean="0"/>
              <a:t>ead / dying</a:t>
            </a:r>
            <a:br>
              <a:rPr lang="en-AU" sz="1200" dirty="0" smtClean="0"/>
            </a:br>
            <a:r>
              <a:rPr lang="en-AU" sz="1200" dirty="0" smtClean="0"/>
              <a:t>parasites</a:t>
            </a:r>
            <a:endParaRPr lang="en-AU" sz="12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692220" y="2833479"/>
            <a:ext cx="0" cy="305392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27226" y="3332760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47%</a:t>
            </a:r>
            <a:endParaRPr lang="en-AU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2206688" y="333275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28%</a:t>
            </a:r>
            <a:endParaRPr lang="en-AU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2206688" y="5455850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49%</a:t>
            </a:r>
            <a:endParaRPr lang="en-AU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1207729" y="3523873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39%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206688" y="3520625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60%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20888" y="4514962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32%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80128" y="5612105"/>
            <a:ext cx="853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+ CoA 11%</a:t>
            </a:r>
            <a:endParaRPr lang="en-AU" sz="1200" dirty="0">
              <a:solidFill>
                <a:srgbClr val="00B05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20893" y="4339433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31%</a:t>
            </a:r>
            <a:endParaRPr lang="en-AU" sz="1200" dirty="0"/>
          </a:p>
        </p:txBody>
      </p:sp>
      <p:sp>
        <p:nvSpPr>
          <p:cNvPr id="44" name="TextBox 43"/>
          <p:cNvSpPr txBox="1"/>
          <p:nvPr/>
        </p:nvSpPr>
        <p:spPr>
          <a:xfrm>
            <a:off x="2792994" y="5441310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31%</a:t>
            </a:r>
            <a:endParaRPr lang="en-AU" sz="1200" dirty="0"/>
          </a:p>
        </p:txBody>
      </p:sp>
      <p:sp>
        <p:nvSpPr>
          <p:cNvPr id="45" name="TextBox 44"/>
          <p:cNvSpPr txBox="1"/>
          <p:nvPr/>
        </p:nvSpPr>
        <p:spPr>
          <a:xfrm>
            <a:off x="2850549" y="5610409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>
                <a:solidFill>
                  <a:srgbClr val="00B050"/>
                </a:solidFill>
              </a:rPr>
              <a:t>8</a:t>
            </a:r>
            <a:r>
              <a:rPr lang="en-AU" sz="1200" dirty="0" smtClean="0">
                <a:solidFill>
                  <a:srgbClr val="00B050"/>
                </a:solidFill>
              </a:rPr>
              <a:t>%</a:t>
            </a:r>
            <a:endParaRPr lang="en-AU" sz="1200" dirty="0">
              <a:solidFill>
                <a:srgbClr val="00B050"/>
              </a:solidFill>
            </a:endParaRPr>
          </a:p>
        </p:txBody>
      </p:sp>
      <p:pic>
        <p:nvPicPr>
          <p:cNvPr id="5123" name="Picture 3" descr="C:\Users\s2820724\Documents\Lab\CoA synthesis inhibition\data for paper\Figures\Supplementary Figure 1 timecourse\2014_Feb CoA timecourse\Supplementary Figure 1 H\T18 A3 + CoA  ring 12um 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26" y="279275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2820724\Documents\Lab\CoA synthesis inhibition\data for paper\Figures\Supplementary Figure 1 timecourse\2014_Feb CoA timecourse\Supplementary Figure 1 H\T24 A3 dying troph 12um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4910307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s2820724\Documents\Lab\CoA synthesis inhibition\data for paper\Figures\Supplementary Figure 1 timecourse\2014_Feb CoA timecourse\Supplementary Figure 1 H\T24 A3 troph 12um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4" y="2792759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s2820724\Documents\Lab\CoA synthesis inhibition\data for paper\Figures\Supplementary Figure 1 timecourse\2014_Feb CoA timecourse\Supplementary Figure 1 H\T48 A3 dead ring b12u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178" y="490131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s2820724\Documents\Lab\CoA synthesis inhibition\data for paper\Figures\Supplementary Figure 1 timecourse\2014_Feb CoA timecourse\Supplementary Figure 1 H\T48 A3 irregular troph 12um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178" y="3805914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C:\Users\s2820724\Documents\Lab\CoA synthesis inhibition\data for paper\Figures\Supplementary Figure 1 timecourse\2014_Feb CoA timecourse\Supplementary Figure 1 H\T48 A3 mature troph 12um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178" y="2792760"/>
            <a:ext cx="540000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2820202" y="3307839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30%</a:t>
            </a:r>
            <a:endParaRPr lang="en-AU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2911164" y="3523873"/>
            <a:ext cx="373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>
                <a:solidFill>
                  <a:srgbClr val="00B050"/>
                </a:solidFill>
              </a:rPr>
              <a:t>6%</a:t>
            </a:r>
            <a:endParaRPr lang="en-AU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5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1219</TotalTime>
  <Words>196</Words>
  <Application>Microsoft Office PowerPoint</Application>
  <PresentationFormat>A4 Paper (210x297 mm)</PresentationFormat>
  <Paragraphs>108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Griffith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Sabine Mangold</dc:creator>
  <cp:lastModifiedBy>Sabine Mangold</cp:lastModifiedBy>
  <cp:revision>141</cp:revision>
  <dcterms:created xsi:type="dcterms:W3CDTF">2014-04-07T04:54:29Z</dcterms:created>
  <dcterms:modified xsi:type="dcterms:W3CDTF">2014-06-19T03:15:23Z</dcterms:modified>
</cp:coreProperties>
</file>