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3" r:id="rId2"/>
    <p:sldId id="334" r:id="rId3"/>
  </p:sldIdLst>
  <p:sldSz cx="6858000" cy="9906000" type="A4"/>
  <p:notesSz cx="10234613" cy="709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69" autoAdjust="0"/>
  </p:normalViewPr>
  <p:slideViewPr>
    <p:cSldViewPr>
      <p:cViewPr>
        <p:scale>
          <a:sx n="140" d="100"/>
          <a:sy n="140" d="100"/>
        </p:scale>
        <p:origin x="-300" y="27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246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531353F8-87B1-4DF6-B352-BCF2F5EDC246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743104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246" y="6743104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0E78D6D-2E83-438A-A2C0-95602C6E889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30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599" cy="354799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377" y="1"/>
            <a:ext cx="4435599" cy="354799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46855030-74A0-4DEC-B518-8BB40407E5C7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95763" y="531813"/>
            <a:ext cx="184308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2971" y="3372251"/>
            <a:ext cx="8188672" cy="3194851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2844"/>
            <a:ext cx="4435599" cy="354799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377" y="6742844"/>
            <a:ext cx="4435599" cy="354799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39F066E-A184-442E-A5FF-15480AE3147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40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6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01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0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6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6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76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2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8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9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11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820EE-B0A8-413D-8C11-C03558F7ED7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3E480-450C-4813-9E24-087FB44BE95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6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Supplemental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1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2450976"/>
            <a:ext cx="589998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11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>
          <a:xfrm>
            <a:off x="116632" y="2288704"/>
            <a:ext cx="6120680" cy="2602499"/>
            <a:chOff x="116632" y="2288704"/>
            <a:chExt cx="6120680" cy="2602499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52" y="2705864"/>
              <a:ext cx="2863824" cy="2103120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1232" y="2680712"/>
              <a:ext cx="2926080" cy="2210491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116632" y="228870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</a:t>
              </a:r>
              <a:endParaRPr lang="en-US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068960" y="2288704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B</a:t>
              </a:r>
              <a:endParaRPr lang="en-US" dirty="0"/>
            </a:p>
          </p:txBody>
        </p:sp>
      </p:grpSp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/>
          <a:p>
            <a:r>
              <a:rPr lang="de-DE" dirty="0" err="1" smtClean="0"/>
              <a:t>Supplemental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52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A4-Papier (210x297 mm)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Supplemental Figure 1</vt:lpstr>
      <vt:lpstr>Supplemental Figure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312</cp:revision>
  <cp:lastPrinted>2014-03-25T01:04:26Z</cp:lastPrinted>
  <dcterms:created xsi:type="dcterms:W3CDTF">2013-09-09T09:27:03Z</dcterms:created>
  <dcterms:modified xsi:type="dcterms:W3CDTF">2014-03-31T19:58:59Z</dcterms:modified>
</cp:coreProperties>
</file>