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430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785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69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301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783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73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1001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7860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702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412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474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83406-8BA8-4FDF-8371-B763864F1D6C}" type="datetimeFigureOut">
              <a:rPr kumimoji="1" lang="ja-JP" altLang="en-US" smtClean="0"/>
              <a:t>2014/8/4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4E04E-F92B-4F9F-A684-1F1AD517EC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3607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388" y="1031875"/>
            <a:ext cx="599122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107504" y="44624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ja-JP" alt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1B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627784" y="2348880"/>
            <a:ext cx="2177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600" smtClean="0">
                <a:latin typeface="Arial" panose="020B0604020202020204" pitchFamily="34" charset="0"/>
                <a:cs typeface="Arial" panose="020B0604020202020204" pitchFamily="34" charset="0"/>
              </a:rPr>
              <a:t>=0.003</a:t>
            </a:r>
            <a:r>
              <a:rPr lang="en-US" altLang="ja-JP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log-rank test</a:t>
            </a:r>
            <a:endParaRPr kumimoji="1"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606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7</Words>
  <Application>Microsoft Office PowerPoint</Application>
  <PresentationFormat>画面に合わせる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KATAKAMI</dc:creator>
  <cp:lastModifiedBy>KATAKAMI</cp:lastModifiedBy>
  <cp:revision>12</cp:revision>
  <dcterms:created xsi:type="dcterms:W3CDTF">2014-03-30T00:31:47Z</dcterms:created>
  <dcterms:modified xsi:type="dcterms:W3CDTF">2014-08-04T03:08:12Z</dcterms:modified>
</cp:coreProperties>
</file>