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3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78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6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30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78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73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0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86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70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1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47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60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44624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1C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8" y="1031875"/>
            <a:ext cx="599122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9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KATAKAMI</dc:creator>
  <cp:lastModifiedBy>KATAKAMI</cp:lastModifiedBy>
  <cp:revision>11</cp:revision>
  <dcterms:created xsi:type="dcterms:W3CDTF">2014-03-30T00:31:47Z</dcterms:created>
  <dcterms:modified xsi:type="dcterms:W3CDTF">2014-08-04T03:10:02Z</dcterms:modified>
</cp:coreProperties>
</file>