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110" d="100"/>
          <a:sy n="110" d="100"/>
        </p:scale>
        <p:origin x="-606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5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742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243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74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18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39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1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562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21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49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B67B3-C007-40E3-B28E-2B4505BBA013}" type="datetimeFigureOut">
              <a:rPr lang="en-US" smtClean="0"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E3B67-DCD2-4E12-BDB9-52112D1F9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67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"/>
            <a:ext cx="8494207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6352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Kansas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8</cp:revision>
  <dcterms:created xsi:type="dcterms:W3CDTF">2013-11-13T20:31:33Z</dcterms:created>
  <dcterms:modified xsi:type="dcterms:W3CDTF">2013-12-19T20:29:05Z</dcterms:modified>
</cp:coreProperties>
</file>