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6858000" cy="9144000" type="screen4x3"/>
  <p:notesSz cx="6950075" cy="9236075"/>
  <p:defaultTextStyle>
    <a:defPPr>
      <a:defRPr lang="en-US"/>
    </a:defPPr>
    <a:lvl1pPr marL="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2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9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2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5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9352" autoAdjust="0"/>
    <p:restoredTop sz="99095" autoAdjust="0"/>
  </p:normalViewPr>
  <p:slideViewPr>
    <p:cSldViewPr>
      <p:cViewPr>
        <p:scale>
          <a:sx n="90" d="100"/>
          <a:sy n="90" d="100"/>
        </p:scale>
        <p:origin x="-1854" y="-282"/>
      </p:cViewPr>
      <p:guideLst>
        <p:guide orient="horz" pos="336"/>
        <p:guide pos="4224"/>
        <p:guide pos="1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9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890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78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731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01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6" indent="0">
              <a:buNone/>
              <a:defRPr sz="1800" b="1"/>
            </a:lvl3pPr>
            <a:lvl4pPr marL="1371459" indent="0">
              <a:buNone/>
              <a:defRPr sz="1600" b="1"/>
            </a:lvl4pPr>
            <a:lvl5pPr marL="1828612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19" indent="0">
              <a:buNone/>
              <a:defRPr sz="1600" b="1"/>
            </a:lvl7pPr>
            <a:lvl8pPr marL="3200072" indent="0">
              <a:buNone/>
              <a:defRPr sz="1600" b="1"/>
            </a:lvl8pPr>
            <a:lvl9pPr marL="365722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6" indent="0">
              <a:buNone/>
              <a:defRPr sz="1800" b="1"/>
            </a:lvl3pPr>
            <a:lvl4pPr marL="1371459" indent="0">
              <a:buNone/>
              <a:defRPr sz="1600" b="1"/>
            </a:lvl4pPr>
            <a:lvl5pPr marL="1828612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19" indent="0">
              <a:buNone/>
              <a:defRPr sz="1600" b="1"/>
            </a:lvl7pPr>
            <a:lvl8pPr marL="3200072" indent="0">
              <a:buNone/>
              <a:defRPr sz="1600" b="1"/>
            </a:lvl8pPr>
            <a:lvl9pPr marL="365722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67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431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6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6" indent="0">
              <a:buNone/>
              <a:defRPr sz="1000"/>
            </a:lvl3pPr>
            <a:lvl4pPr marL="1371459" indent="0">
              <a:buNone/>
              <a:defRPr sz="900"/>
            </a:lvl4pPr>
            <a:lvl5pPr marL="1828612" indent="0">
              <a:buNone/>
              <a:defRPr sz="900"/>
            </a:lvl5pPr>
            <a:lvl6pPr marL="2285766" indent="0">
              <a:buNone/>
              <a:defRPr sz="900"/>
            </a:lvl6pPr>
            <a:lvl7pPr marL="2742919" indent="0">
              <a:buNone/>
              <a:defRPr sz="900"/>
            </a:lvl7pPr>
            <a:lvl8pPr marL="3200072" indent="0">
              <a:buNone/>
              <a:defRPr sz="900"/>
            </a:lvl8pPr>
            <a:lvl9pPr marL="365722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4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6" indent="0">
              <a:buNone/>
              <a:defRPr sz="2400"/>
            </a:lvl3pPr>
            <a:lvl4pPr marL="1371459" indent="0">
              <a:buNone/>
              <a:defRPr sz="2000"/>
            </a:lvl4pPr>
            <a:lvl5pPr marL="1828612" indent="0">
              <a:buNone/>
              <a:defRPr sz="2000"/>
            </a:lvl5pPr>
            <a:lvl6pPr marL="2285766" indent="0">
              <a:buNone/>
              <a:defRPr sz="2000"/>
            </a:lvl6pPr>
            <a:lvl7pPr marL="2742919" indent="0">
              <a:buNone/>
              <a:defRPr sz="2000"/>
            </a:lvl7pPr>
            <a:lvl8pPr marL="3200072" indent="0">
              <a:buNone/>
              <a:defRPr sz="2000"/>
            </a:lvl8pPr>
            <a:lvl9pPr marL="3657225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6" indent="0">
              <a:buNone/>
              <a:defRPr sz="1000"/>
            </a:lvl3pPr>
            <a:lvl4pPr marL="1371459" indent="0">
              <a:buNone/>
              <a:defRPr sz="900"/>
            </a:lvl4pPr>
            <a:lvl5pPr marL="1828612" indent="0">
              <a:buNone/>
              <a:defRPr sz="900"/>
            </a:lvl5pPr>
            <a:lvl6pPr marL="2285766" indent="0">
              <a:buNone/>
              <a:defRPr sz="900"/>
            </a:lvl6pPr>
            <a:lvl7pPr marL="2742919" indent="0">
              <a:buNone/>
              <a:defRPr sz="900"/>
            </a:lvl7pPr>
            <a:lvl8pPr marL="3200072" indent="0">
              <a:buNone/>
              <a:defRPr sz="900"/>
            </a:lvl8pPr>
            <a:lvl9pPr marL="365722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62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30" tIns="45716" rIns="91430" bIns="457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30" tIns="45716" rIns="91430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3F0D6-0706-4A1C-9FAD-1CD308532F1C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1206C-2F10-4778-B9B2-57EAA5E9A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0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0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91430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defTabSz="91430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5" indent="-228576" algn="l" defTabSz="91430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9" indent="-228576" algn="l" defTabSz="91430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2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5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8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01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9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2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9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2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5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676275"/>
            <a:ext cx="6191250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5542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Kansas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106</cp:revision>
  <cp:lastPrinted>2013-05-08T20:07:46Z</cp:lastPrinted>
  <dcterms:created xsi:type="dcterms:W3CDTF">2013-01-31T22:23:59Z</dcterms:created>
  <dcterms:modified xsi:type="dcterms:W3CDTF">2013-12-19T20:30:41Z</dcterms:modified>
</cp:coreProperties>
</file>