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63A6-E1BD-4767-9840-412C4E70DD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4891A-4090-4869-BDF2-013062A752D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457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63A6-E1BD-4767-9840-412C4E70DD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4891A-4090-4869-BDF2-013062A752D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2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63A6-E1BD-4767-9840-412C4E70DD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4891A-4090-4869-BDF2-013062A752D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16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63A6-E1BD-4767-9840-412C4E70DD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4891A-4090-4869-BDF2-013062A752D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625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63A6-E1BD-4767-9840-412C4E70DD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4891A-4090-4869-BDF2-013062A752D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138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63A6-E1BD-4767-9840-412C4E70DD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4891A-4090-4869-BDF2-013062A752D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991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63A6-E1BD-4767-9840-412C4E70DD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4891A-4090-4869-BDF2-013062A752D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078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63A6-E1BD-4767-9840-412C4E70DD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4891A-4090-4869-BDF2-013062A752D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637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63A6-E1BD-4767-9840-412C4E70DD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4891A-4090-4869-BDF2-013062A752D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588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63A6-E1BD-4767-9840-412C4E70DD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4891A-4090-4869-BDF2-013062A752D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944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963A6-E1BD-4767-9840-412C4E70DD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4891A-4090-4869-BDF2-013062A752D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60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963A6-E1BD-4767-9840-412C4E70DD9A}" type="datetimeFigureOut">
              <a:rPr lang="en-US" smtClean="0"/>
              <a:t>10/8/2013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4891A-4090-4869-BDF2-013062A752D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661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2" y="356466"/>
            <a:ext cx="9006840" cy="3053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90552"/>
            <a:ext cx="9006840" cy="2938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uppieren 5"/>
          <p:cNvGrpSpPr/>
          <p:nvPr/>
        </p:nvGrpSpPr>
        <p:grpSpPr>
          <a:xfrm>
            <a:off x="619932" y="3806308"/>
            <a:ext cx="5267280" cy="369332"/>
            <a:chOff x="752475" y="316468"/>
            <a:chExt cx="5267280" cy="369332"/>
          </a:xfrm>
        </p:grpSpPr>
        <p:sp>
          <p:nvSpPr>
            <p:cNvPr id="4" name="Textfeld 3"/>
            <p:cNvSpPr txBox="1"/>
            <p:nvPr/>
          </p:nvSpPr>
          <p:spPr>
            <a:xfrm>
              <a:off x="752475" y="316468"/>
              <a:ext cx="4523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QE</a:t>
              </a:r>
              <a:endParaRPr lang="en-US" dirty="0"/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5400675" y="316468"/>
              <a:ext cx="6190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biv</a:t>
              </a:r>
              <a:r>
                <a:rPr lang="de-DE" dirty="0"/>
                <a:t>Q</a:t>
              </a:r>
              <a:endParaRPr lang="en-US" dirty="0"/>
            </a:p>
          </p:txBody>
        </p:sp>
      </p:grpSp>
      <p:grpSp>
        <p:nvGrpSpPr>
          <p:cNvPr id="7" name="Gruppieren 6"/>
          <p:cNvGrpSpPr/>
          <p:nvPr/>
        </p:nvGrpSpPr>
        <p:grpSpPr>
          <a:xfrm>
            <a:off x="752475" y="366328"/>
            <a:ext cx="5267280" cy="369332"/>
            <a:chOff x="752475" y="3276600"/>
            <a:chExt cx="5267280" cy="369332"/>
          </a:xfrm>
        </p:grpSpPr>
        <p:sp>
          <p:nvSpPr>
            <p:cNvPr id="8" name="Textfeld 7"/>
            <p:cNvSpPr txBox="1"/>
            <p:nvPr/>
          </p:nvSpPr>
          <p:spPr>
            <a:xfrm>
              <a:off x="752475" y="3276600"/>
              <a:ext cx="4523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QE</a:t>
              </a:r>
              <a:endParaRPr lang="en-US" dirty="0"/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5400675" y="3276600"/>
              <a:ext cx="6190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biv</a:t>
              </a:r>
              <a:r>
                <a:rPr lang="de-DE" dirty="0"/>
                <a:t>Q</a:t>
              </a:r>
              <a:endParaRPr lang="en-US" dirty="0"/>
            </a:p>
          </p:txBody>
        </p:sp>
      </p:grpSp>
      <p:sp>
        <p:nvSpPr>
          <p:cNvPr id="5" name="Textfeld 4"/>
          <p:cNvSpPr txBox="1"/>
          <p:nvPr/>
        </p:nvSpPr>
        <p:spPr>
          <a:xfrm>
            <a:off x="12872" y="687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</a:t>
            </a:r>
            <a:endParaRPr lang="en-US" dirty="0"/>
          </a:p>
        </p:txBody>
      </p:sp>
      <p:sp>
        <p:nvSpPr>
          <p:cNvPr id="12" name="Textfeld 11"/>
          <p:cNvSpPr txBox="1"/>
          <p:nvPr/>
        </p:nvSpPr>
        <p:spPr>
          <a:xfrm>
            <a:off x="12872" y="327728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38383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Bildschirmpräsentation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Universitätsklinikum Jena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SKossatz</dc:creator>
  <cp:lastModifiedBy>SKossatz</cp:lastModifiedBy>
  <cp:revision>3</cp:revision>
  <dcterms:created xsi:type="dcterms:W3CDTF">2013-10-08T15:27:23Z</dcterms:created>
  <dcterms:modified xsi:type="dcterms:W3CDTF">2013-10-08T16:52:28Z</dcterms:modified>
</cp:coreProperties>
</file>