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C1B73-B1DC-4465-9CD4-A5316705C90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F810B-48B6-4469-95B6-529B7C13F0A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F810B-48B6-4469-95B6-529B7C13F0A6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F810B-48B6-4469-95B6-529B7C13F0A6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3E1B1-4CA3-488C-8B0D-1B2C86BA3653}" type="datetimeFigureOut">
              <a:rPr lang="zh-TW" altLang="en-US" smtClean="0"/>
              <a:pPr/>
              <a:t>2013/10/9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83618-A581-4285-9E8C-BDAE4A595A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1401"/>
          <a:stretch>
            <a:fillRect/>
          </a:stretch>
        </p:blipFill>
        <p:spPr bwMode="auto">
          <a:xfrm>
            <a:off x="2123728" y="404664"/>
            <a:ext cx="4608512" cy="441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字方塊 2"/>
          <p:cNvSpPr txBox="1"/>
          <p:nvPr/>
        </p:nvSpPr>
        <p:spPr>
          <a:xfrm>
            <a:off x="755576" y="476672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Figure S1</a:t>
            </a:r>
            <a:endParaRPr lang="zh-TW" altLang="en-US" b="1" dirty="0"/>
          </a:p>
        </p:txBody>
      </p:sp>
      <p:sp>
        <p:nvSpPr>
          <p:cNvPr id="4" name="文字方塊 6"/>
          <p:cNvSpPr txBox="1">
            <a:spLocks noChangeArrowheads="1"/>
          </p:cNvSpPr>
          <p:nvPr/>
        </p:nvSpPr>
        <p:spPr bwMode="auto">
          <a:xfrm>
            <a:off x="683568" y="4797152"/>
            <a:ext cx="777716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0" lang="en-US" altLang="zh-TW" b="1" dirty="0" smtClean="0">
                <a:latin typeface="Times New Roman" pitchFamily="18" charset="0"/>
                <a:cs typeface="Times New Roman" pitchFamily="18" charset="0"/>
              </a:rPr>
              <a:t>Figure S1</a:t>
            </a:r>
            <a:r>
              <a:rPr kumimoji="0" lang="en-US" altLang="zh-TW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SNX24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mRNA expression levels in peripheral blood mononuclear cells between the </a:t>
            </a:r>
            <a:r>
              <a:rPr kumimoji="0" lang="en-US" altLang="zh-TW" i="1" dirty="0" smtClean="0">
                <a:latin typeface="Times New Roman" pitchFamily="18" charset="0"/>
                <a:cs typeface="Times New Roman" pitchFamily="18" charset="0"/>
              </a:rPr>
              <a:t>SNX24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SNP (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rs28891)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genotypes. The relative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SNX24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expression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was detected by real-time RT-PCR, and expression from individuals with 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CC+CT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genotypes was compared to that from individuals with 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TT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genotypes. The relative expression levels were expressed as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SNX24</a:t>
            </a:r>
            <a:r>
              <a:rPr kumimoji="0"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mRNA/ </a:t>
            </a:r>
            <a:r>
              <a:rPr kumimoji="0" lang="en-US" altLang="zh-TW" i="1" dirty="0">
                <a:latin typeface="Times New Roman" pitchFamily="18" charset="0"/>
                <a:cs typeface="Times New Roman" pitchFamily="18" charset="0"/>
              </a:rPr>
              <a:t>HPRT</a:t>
            </a:r>
            <a:r>
              <a:rPr kumimoji="0" lang="en-US" altLang="zh-TW" dirty="0">
                <a:latin typeface="Times New Roman" pitchFamily="18" charset="0"/>
                <a:cs typeface="Times New Roman" pitchFamily="18" charset="0"/>
              </a:rPr>
              <a:t> mRNA ratio. </a:t>
            </a:r>
            <a:endParaRPr kumimoji="0"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539552" y="18864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Figure S2</a:t>
            </a:r>
            <a:endParaRPr lang="zh-TW" altLang="en-US" b="1" dirty="0"/>
          </a:p>
        </p:txBody>
      </p:sp>
      <p:sp>
        <p:nvSpPr>
          <p:cNvPr id="4" name="文字方塊 6"/>
          <p:cNvSpPr txBox="1">
            <a:spLocks noChangeArrowheads="1"/>
          </p:cNvSpPr>
          <p:nvPr/>
        </p:nvSpPr>
        <p:spPr bwMode="auto">
          <a:xfrm>
            <a:off x="1043608" y="5805264"/>
            <a:ext cx="77771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0" lang="en-US" altLang="zh-TW" b="1" dirty="0" smtClean="0">
                <a:latin typeface="Times New Roman" pitchFamily="18" charset="0"/>
                <a:cs typeface="Times New Roman" pitchFamily="18" charset="0"/>
              </a:rPr>
              <a:t>Figure S2.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Single nucleotide polymorphisms (SNPs) of the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SNX24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gene used in this study. Above and middle: Genomic location of SNPs present on chromosome 5. Down: Non-coding RNAs mapped to the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intron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SNX24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gene. </a:t>
            </a:r>
            <a:endParaRPr kumimoji="0"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0"/>
            <a:ext cx="6480720" cy="578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112</Words>
  <Application>Microsoft Office PowerPoint</Application>
  <PresentationFormat>如螢幕大小 (4:3)</PresentationFormat>
  <Paragraphs>6</Paragraphs>
  <Slides>2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投影片 1</vt:lpstr>
      <vt:lpstr>投影片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TB</dc:creator>
  <cp:lastModifiedBy>TB</cp:lastModifiedBy>
  <cp:revision>15</cp:revision>
  <dcterms:created xsi:type="dcterms:W3CDTF">2013-09-02T06:39:55Z</dcterms:created>
  <dcterms:modified xsi:type="dcterms:W3CDTF">2013-10-09T02:28:30Z</dcterms:modified>
</cp:coreProperties>
</file>