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70E11-2FBD-A945-8E2C-86F5AC65C180}" type="datetimeFigureOut">
              <a:rPr lang="en-US" smtClean="0"/>
              <a:t>8/3/11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4541F-E01F-F84A-BFFD-0058847A8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812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will be supplemental</a:t>
            </a:r>
            <a:r>
              <a:rPr lang="en-US" baseline="0" dirty="0" smtClean="0"/>
              <a:t> figure 1 for the paper</a:t>
            </a:r>
            <a:endParaRPr lang="en-US" dirty="0" smtClean="0"/>
          </a:p>
          <a:p>
            <a:r>
              <a:rPr lang="en-US" dirty="0" smtClean="0"/>
              <a:t>Each row is a different slice from the same subject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42F98-26E4-9648-AD6E-A33B5064E7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81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1E85-DE13-544C-9C6E-6B65D1177B69}" type="datetimeFigureOut">
              <a:rPr lang="en-US" smtClean="0"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13B3-2DAF-5F42-8E00-63C008A4B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77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1E85-DE13-544C-9C6E-6B65D1177B69}" type="datetimeFigureOut">
              <a:rPr lang="en-US" smtClean="0"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13B3-2DAF-5F42-8E00-63C008A4B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85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1E85-DE13-544C-9C6E-6B65D1177B69}" type="datetimeFigureOut">
              <a:rPr lang="en-US" smtClean="0"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13B3-2DAF-5F42-8E00-63C008A4B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18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1E85-DE13-544C-9C6E-6B65D1177B69}" type="datetimeFigureOut">
              <a:rPr lang="en-US" smtClean="0"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13B3-2DAF-5F42-8E00-63C008A4B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96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1E85-DE13-544C-9C6E-6B65D1177B69}" type="datetimeFigureOut">
              <a:rPr lang="en-US" smtClean="0"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13B3-2DAF-5F42-8E00-63C008A4B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952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1E85-DE13-544C-9C6E-6B65D1177B69}" type="datetimeFigureOut">
              <a:rPr lang="en-US" smtClean="0"/>
              <a:t>8/3/11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13B3-2DAF-5F42-8E00-63C008A4B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10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1E85-DE13-544C-9C6E-6B65D1177B69}" type="datetimeFigureOut">
              <a:rPr lang="en-US" smtClean="0"/>
              <a:t>8/3/11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13B3-2DAF-5F42-8E00-63C008A4B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55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1E85-DE13-544C-9C6E-6B65D1177B69}" type="datetimeFigureOut">
              <a:rPr lang="en-US" smtClean="0"/>
              <a:t>8/3/11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13B3-2DAF-5F42-8E00-63C008A4B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89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1E85-DE13-544C-9C6E-6B65D1177B69}" type="datetimeFigureOut">
              <a:rPr lang="en-US" smtClean="0"/>
              <a:t>8/3/11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13B3-2DAF-5F42-8E00-63C008A4B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94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1E85-DE13-544C-9C6E-6B65D1177B69}" type="datetimeFigureOut">
              <a:rPr lang="en-US" smtClean="0"/>
              <a:t>8/3/11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13B3-2DAF-5F42-8E00-63C008A4B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93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1E85-DE13-544C-9C6E-6B65D1177B69}" type="datetimeFigureOut">
              <a:rPr lang="en-US" smtClean="0"/>
              <a:t>8/3/11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313B3-2DAF-5F42-8E00-63C008A4B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61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F1E85-DE13-544C-9C6E-6B65D1177B69}" type="datetimeFigureOut">
              <a:rPr lang="en-US" smtClean="0"/>
              <a:t>8/3/11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313B3-2DAF-5F42-8E00-63C008A4B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29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upfig1.sensorimotor.eps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9" b="646"/>
          <a:stretch/>
        </p:blipFill>
        <p:spPr>
          <a:xfrm>
            <a:off x="-1" y="2106587"/>
            <a:ext cx="9135251" cy="3593576"/>
          </a:xfrm>
        </p:spPr>
      </p:pic>
    </p:spTree>
    <p:extLst>
      <p:ext uri="{BB962C8B-B14F-4D97-AF65-F5344CB8AC3E}">
        <p14:creationId xmlns:p14="http://schemas.microsoft.com/office/powerpoint/2010/main" val="1360688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Macintosh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NIH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Handwerker</dc:creator>
  <cp:lastModifiedBy>Dan Handwerker</cp:lastModifiedBy>
  <cp:revision>1</cp:revision>
  <dcterms:created xsi:type="dcterms:W3CDTF">2011-08-04T02:45:17Z</dcterms:created>
  <dcterms:modified xsi:type="dcterms:W3CDTF">2011-08-04T02:45:56Z</dcterms:modified>
</cp:coreProperties>
</file>