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788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0BF79-0F24-43D5-A3D5-95994D5EE0A7}" type="datetimeFigureOut">
              <a:rPr lang="es-MX" smtClean="0"/>
              <a:pPr/>
              <a:t>19/08/2014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04DF-DCFC-44FD-925A-BFAA0956FA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93839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0BF79-0F24-43D5-A3D5-95994D5EE0A7}" type="datetimeFigureOut">
              <a:rPr lang="es-MX" smtClean="0"/>
              <a:pPr/>
              <a:t>19/08/2014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04DF-DCFC-44FD-925A-BFAA0956FA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07281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0BF79-0F24-43D5-A3D5-95994D5EE0A7}" type="datetimeFigureOut">
              <a:rPr lang="es-MX" smtClean="0"/>
              <a:pPr/>
              <a:t>19/08/2014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04DF-DCFC-44FD-925A-BFAA0956FA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274563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0BF79-0F24-43D5-A3D5-95994D5EE0A7}" type="datetimeFigureOut">
              <a:rPr lang="es-MX" smtClean="0"/>
              <a:pPr/>
              <a:t>19/08/2014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04DF-DCFC-44FD-925A-BFAA0956FA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286483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0BF79-0F24-43D5-A3D5-95994D5EE0A7}" type="datetimeFigureOut">
              <a:rPr lang="es-MX" smtClean="0"/>
              <a:pPr/>
              <a:t>19/08/2014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04DF-DCFC-44FD-925A-BFAA0956FA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421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0BF79-0F24-43D5-A3D5-95994D5EE0A7}" type="datetimeFigureOut">
              <a:rPr lang="es-MX" smtClean="0"/>
              <a:pPr/>
              <a:t>19/08/2014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04DF-DCFC-44FD-925A-BFAA0956FA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62640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0BF79-0F24-43D5-A3D5-95994D5EE0A7}" type="datetimeFigureOut">
              <a:rPr lang="es-MX" smtClean="0"/>
              <a:pPr/>
              <a:t>19/08/2014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04DF-DCFC-44FD-925A-BFAA0956FA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2608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0BF79-0F24-43D5-A3D5-95994D5EE0A7}" type="datetimeFigureOut">
              <a:rPr lang="es-MX" smtClean="0"/>
              <a:pPr/>
              <a:t>19/08/2014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04DF-DCFC-44FD-925A-BFAA0956FA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319558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0BF79-0F24-43D5-A3D5-95994D5EE0A7}" type="datetimeFigureOut">
              <a:rPr lang="es-MX" smtClean="0"/>
              <a:pPr/>
              <a:t>19/08/2014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04DF-DCFC-44FD-925A-BFAA0956FA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765742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0BF79-0F24-43D5-A3D5-95994D5EE0A7}" type="datetimeFigureOut">
              <a:rPr lang="es-MX" smtClean="0"/>
              <a:pPr/>
              <a:t>19/08/2014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04DF-DCFC-44FD-925A-BFAA0956FA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27562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0BF79-0F24-43D5-A3D5-95994D5EE0A7}" type="datetimeFigureOut">
              <a:rPr lang="es-MX" smtClean="0"/>
              <a:pPr/>
              <a:t>19/08/2014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D04DF-DCFC-44FD-925A-BFAA0956FA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175384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0BF79-0F24-43D5-A3D5-95994D5EE0A7}" type="datetimeFigureOut">
              <a:rPr lang="es-MX" smtClean="0"/>
              <a:pPr/>
              <a:t>19/08/2014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D04DF-DCFC-44FD-925A-BFAA0956FA3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9743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971600"/>
            <a:ext cx="5834063" cy="815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18356" y="253261"/>
            <a:ext cx="59629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Additional file. </a:t>
            </a:r>
            <a:r>
              <a:rPr lang="en-US" sz="1200" dirty="0" smtClean="0"/>
              <a:t>Dot plots and histograms </a:t>
            </a:r>
            <a:r>
              <a:rPr lang="en-US" sz="1200" dirty="0" err="1" smtClean="0"/>
              <a:t>representating</a:t>
            </a:r>
            <a:r>
              <a:rPr lang="en-US" sz="1200" dirty="0" smtClean="0"/>
              <a:t> control, HPV-I and CIN-I groups. Analysis of CD28‒CD8+ T cells </a:t>
            </a:r>
            <a:r>
              <a:rPr lang="en-US" sz="1200" dirty="0" smtClean="0"/>
              <a:t>(A). </a:t>
            </a:r>
            <a:r>
              <a:rPr lang="en-US" sz="1200" dirty="0" smtClean="0"/>
              <a:t>Analysis of memory subsets according to differential expression of CCR7 and CD45RA </a:t>
            </a:r>
            <a:r>
              <a:rPr lang="en-US" sz="1200" dirty="0" smtClean="0"/>
              <a:t>(</a:t>
            </a:r>
            <a:r>
              <a:rPr lang="en-US" sz="1200" dirty="0" smtClean="0"/>
              <a:t>B</a:t>
            </a:r>
            <a:r>
              <a:rPr lang="en-US" sz="1200" dirty="0" smtClean="0"/>
              <a:t>). </a:t>
            </a:r>
            <a:r>
              <a:rPr lang="en-US" sz="1200" dirty="0" smtClean="0"/>
              <a:t>NK-like CD8+ T cells (CD16+/CD56+bright/dim CD3+) </a:t>
            </a:r>
            <a:r>
              <a:rPr lang="en-US" sz="1200" dirty="0" smtClean="0"/>
              <a:t>(</a:t>
            </a:r>
            <a:r>
              <a:rPr lang="en-US" sz="1200" dirty="0" smtClean="0"/>
              <a:t>C</a:t>
            </a:r>
            <a:r>
              <a:rPr lang="en-US" sz="1200" dirty="0" smtClean="0"/>
              <a:t>).</a:t>
            </a:r>
            <a:endParaRPr lang="es-MX" sz="1200" dirty="0"/>
          </a:p>
        </p:txBody>
      </p:sp>
    </p:spTree>
    <p:extLst>
      <p:ext uri="{BB962C8B-B14F-4D97-AF65-F5344CB8AC3E}">
        <p14:creationId xmlns="" xmlns:p14="http://schemas.microsoft.com/office/powerpoint/2010/main" val="299942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53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Pita López, María Luisa</dc:creator>
  <cp:lastModifiedBy>PABLO-SOFIA</cp:lastModifiedBy>
  <cp:revision>9</cp:revision>
  <dcterms:created xsi:type="dcterms:W3CDTF">2013-04-10T20:43:15Z</dcterms:created>
  <dcterms:modified xsi:type="dcterms:W3CDTF">2014-08-19T14:45:31Z</dcterms:modified>
</cp:coreProperties>
</file>