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8" r:id="rId3"/>
    <p:sldId id="257" r:id="rId4"/>
    <p:sldId id="256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667" autoAdjust="0"/>
  </p:normalViewPr>
  <p:slideViewPr>
    <p:cSldViewPr>
      <p:cViewPr>
        <p:scale>
          <a:sx n="100" d="100"/>
          <a:sy n="100" d="100"/>
        </p:scale>
        <p:origin x="-2040" y="1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6D51F1-89E4-4B41-8BB1-BFF47654FB45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DD0EA-4509-44C7-BEDD-E9464C2A5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36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DD0EA-4509-44C7-BEDD-E9464C2A54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945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DD0EA-4509-44C7-BEDD-E9464C2A54A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153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tiff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tif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tiff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tiff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72601" y="737318"/>
            <a:ext cx="3633097" cy="1560375"/>
            <a:chOff x="1676400" y="2420779"/>
            <a:chExt cx="3633097" cy="1560375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1" r="325" b="7452"/>
            <a:stretch/>
          </p:blipFill>
          <p:spPr bwMode="auto">
            <a:xfrm>
              <a:off x="2697162" y="3238696"/>
              <a:ext cx="1828800" cy="3027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7162" y="2876929"/>
              <a:ext cx="1828800" cy="3474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514600" y="2630708"/>
              <a:ext cx="20113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DMSO  5  10   50 100  1     2    5 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3048000" y="2630708"/>
              <a:ext cx="76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886200" y="2630708"/>
              <a:ext cx="609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788443" y="3550267"/>
              <a:ext cx="164623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ROCK1 Kinase activity (1mM ATP)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48000" y="2420779"/>
              <a:ext cx="14779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   </a:t>
              </a:r>
              <a:r>
                <a:rPr lang="en-US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nM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            µM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76400" y="2864229"/>
              <a:ext cx="10144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Recombinant pMYPT1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52600" y="3258979"/>
              <a:ext cx="9382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Recombinant </a:t>
              </a:r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MYPT1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4572000" y="3037420"/>
              <a:ext cx="45720" cy="0"/>
            </a:xfrm>
            <a:prstGeom prst="straightConnector1">
              <a:avLst/>
            </a:prstGeom>
            <a:ln w="6350" cap="flat">
              <a:solidFill>
                <a:schemeClr val="tx1"/>
              </a:solidFill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623697" y="2895600"/>
              <a:ext cx="6858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60kD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4572000" y="3385410"/>
              <a:ext cx="45720" cy="0"/>
            </a:xfrm>
            <a:prstGeom prst="straightConnector1">
              <a:avLst/>
            </a:prstGeom>
            <a:ln w="6350" cap="flat">
              <a:solidFill>
                <a:schemeClr val="tx1"/>
              </a:solidFill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623697" y="3243590"/>
              <a:ext cx="6858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60kD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26720" y="228600"/>
            <a:ext cx="594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R1A. 1µM DJ4 inhibits activity of ROCK1 at 1mM concentration of  ATP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6208" y="5410200"/>
            <a:ext cx="3572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R1C. Morphology of  A549 and H2126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542242" y="2630790"/>
            <a:ext cx="2284803" cy="2415411"/>
            <a:chOff x="1155864" y="3887116"/>
            <a:chExt cx="2284803" cy="2415411"/>
          </a:xfrm>
        </p:grpSpPr>
        <p:sp>
          <p:nvSpPr>
            <p:cNvPr id="38" name="TextBox 37"/>
            <p:cNvSpPr txBox="1"/>
            <p:nvPr/>
          </p:nvSpPr>
          <p:spPr>
            <a:xfrm>
              <a:off x="1839440" y="3894983"/>
              <a:ext cx="6274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H2126</a:t>
              </a:r>
              <a:endParaRPr lang="en-US" sz="12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418165" y="3887116"/>
              <a:ext cx="4725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H23</a:t>
              </a:r>
              <a:endParaRPr lang="en-US" sz="1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894821" y="3894981"/>
              <a:ext cx="5458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H460</a:t>
              </a:r>
              <a:endParaRPr lang="en-US" sz="1200" dirty="0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1155864" y="5728331"/>
              <a:ext cx="2233745" cy="574196"/>
              <a:chOff x="1141920" y="5980020"/>
              <a:chExt cx="2233745" cy="574196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1141920" y="5980020"/>
                <a:ext cx="7503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/>
                  <a:t>pMYPT1</a:t>
                </a:r>
                <a:endParaRPr lang="en-US" sz="1200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1296480" y="6275490"/>
                <a:ext cx="57677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/>
                  <a:t>Actin</a:t>
                </a:r>
                <a:endParaRPr lang="en-US" sz="1200" dirty="0"/>
              </a:p>
            </p:txBody>
          </p:sp>
          <p:pic>
            <p:nvPicPr>
              <p:cNvPr id="45" name="Picture 10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" t="12770" r="2915" b="7103"/>
              <a:stretch/>
            </p:blipFill>
            <p:spPr bwMode="auto">
              <a:xfrm>
                <a:off x="2413917" y="6313021"/>
                <a:ext cx="457200" cy="23946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46" name="Picture 11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772" r="6270" b="31210"/>
              <a:stretch/>
            </p:blipFill>
            <p:spPr bwMode="auto">
              <a:xfrm>
                <a:off x="2918465" y="6301123"/>
                <a:ext cx="457200" cy="25136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47" name="Picture 14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314"/>
              <a:stretch/>
            </p:blipFill>
            <p:spPr bwMode="auto">
              <a:xfrm>
                <a:off x="2413918" y="5988050"/>
                <a:ext cx="457200" cy="3076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48" name="Picture 15"/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99"/>
              <a:stretch/>
            </p:blipFill>
            <p:spPr bwMode="auto">
              <a:xfrm>
                <a:off x="2918465" y="5993390"/>
                <a:ext cx="457200" cy="2821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49" name="Picture 9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12270" y="6301123"/>
                <a:ext cx="457200" cy="25309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50" name="Picture 12"/>
              <p:cNvPicPr>
                <a:picLocks noChangeAspect="1" noChangeArrowheads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277" b="10404"/>
              <a:stretch/>
            </p:blipFill>
            <p:spPr bwMode="auto">
              <a:xfrm>
                <a:off x="1912270" y="5988050"/>
                <a:ext cx="457200" cy="29470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  <p:grpSp>
          <p:nvGrpSpPr>
            <p:cNvPr id="51" name="Group 50"/>
            <p:cNvGrpSpPr/>
            <p:nvPr/>
          </p:nvGrpSpPr>
          <p:grpSpPr>
            <a:xfrm>
              <a:off x="1220280" y="5105400"/>
              <a:ext cx="2187512" cy="576882"/>
              <a:chOff x="1219200" y="5273435"/>
              <a:chExt cx="2187512" cy="576882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1219200" y="5273435"/>
                <a:ext cx="6858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/>
                  <a:t>ROCK2</a:t>
                </a:r>
                <a:endParaRPr lang="en-US" sz="1200" dirty="0"/>
              </a:p>
            </p:txBody>
          </p:sp>
          <p:pic>
            <p:nvPicPr>
              <p:cNvPr id="53" name="Picture 7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6540" y="5601662"/>
                <a:ext cx="457200" cy="24436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54" name="Picture 8"/>
              <p:cNvPicPr>
                <a:picLocks noChangeAspect="1" noChangeArrowheads="1"/>
              </p:cNvPicPr>
              <p:nvPr/>
            </p:nvPicPr>
            <p:blipFill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3480" r="6270" b="18021"/>
              <a:stretch/>
            </p:blipFill>
            <p:spPr bwMode="auto">
              <a:xfrm>
                <a:off x="2949512" y="5598123"/>
                <a:ext cx="457200" cy="24436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55" name="Picture 6"/>
              <p:cNvPicPr>
                <a:picLocks noChangeAspect="1" noChangeArrowheads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442" b="12442"/>
              <a:stretch/>
            </p:blipFill>
            <p:spPr bwMode="auto">
              <a:xfrm>
                <a:off x="1928569" y="5587576"/>
                <a:ext cx="457200" cy="24436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56" name="Picture 19"/>
              <p:cNvPicPr>
                <a:picLocks noChangeAspect="1" noChangeArrowheads="1"/>
              </p:cNvPicPr>
              <p:nvPr/>
            </p:nvPicPr>
            <p:blipFill rotWithShape="1"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204" r="7222" b="38028"/>
              <a:stretch/>
            </p:blipFill>
            <p:spPr bwMode="auto">
              <a:xfrm>
                <a:off x="1928569" y="5325668"/>
                <a:ext cx="457200" cy="24566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57" name="Picture 20"/>
              <p:cNvPicPr>
                <a:picLocks noChangeAspect="1" noChangeArrowheads="1"/>
              </p:cNvPicPr>
              <p:nvPr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6584" b="10355"/>
              <a:stretch/>
            </p:blipFill>
            <p:spPr bwMode="auto">
              <a:xfrm>
                <a:off x="2436540" y="5336641"/>
                <a:ext cx="457200" cy="25291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58" name="Picture 21"/>
              <p:cNvPicPr>
                <a:picLocks noChangeAspect="1" noChangeArrowheads="1"/>
              </p:cNvPicPr>
              <p:nvPr/>
            </p:nvPicPr>
            <p:blipFill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5449" r="6270" b="19636"/>
              <a:stretch/>
            </p:blipFill>
            <p:spPr bwMode="auto">
              <a:xfrm>
                <a:off x="2949512" y="5325668"/>
                <a:ext cx="457200" cy="2476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59" name="TextBox 58"/>
              <p:cNvSpPr txBox="1"/>
              <p:nvPr/>
            </p:nvSpPr>
            <p:spPr>
              <a:xfrm>
                <a:off x="1358900" y="5573318"/>
                <a:ext cx="533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/>
                  <a:t>Actin</a:t>
                </a:r>
                <a:endParaRPr lang="en-US" sz="1200" dirty="0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1219200" y="4171982"/>
              <a:ext cx="2181320" cy="939587"/>
              <a:chOff x="1219200" y="4171982"/>
              <a:chExt cx="2181320" cy="939587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1219200" y="4291887"/>
                <a:ext cx="6858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/>
                  <a:t>ROCK1</a:t>
                </a:r>
                <a:endParaRPr lang="en-US" sz="1200" dirty="0"/>
              </a:p>
            </p:txBody>
          </p:sp>
          <p:pic>
            <p:nvPicPr>
              <p:cNvPr id="62" name="Picture 4"/>
              <p:cNvPicPr>
                <a:picLocks noChangeAspect="1" noChangeArrowheads="1"/>
              </p:cNvPicPr>
              <p:nvPr/>
            </p:nvPicPr>
            <p:blipFill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022" r="2917" b="11199"/>
              <a:stretch/>
            </p:blipFill>
            <p:spPr bwMode="auto">
              <a:xfrm>
                <a:off x="2433540" y="4762398"/>
                <a:ext cx="457200" cy="34917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63" name="Picture 5"/>
              <p:cNvPicPr>
                <a:picLocks noChangeAspect="1" noChangeArrowheads="1"/>
              </p:cNvPicPr>
              <p:nvPr/>
            </p:nvPicPr>
            <p:blipFill rotWithShape="1"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41" r="1666"/>
              <a:stretch/>
            </p:blipFill>
            <p:spPr bwMode="auto">
              <a:xfrm>
                <a:off x="2943320" y="4748153"/>
                <a:ext cx="457200" cy="34473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64" name="Picture 17"/>
              <p:cNvPicPr>
                <a:picLocks noChangeAspect="1" noChangeArrowheads="1"/>
              </p:cNvPicPr>
              <p:nvPr/>
            </p:nvPicPr>
            <p:blipFill rotWithShape="1"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t="7382" r="2917" b="6001"/>
              <a:stretch/>
            </p:blipFill>
            <p:spPr bwMode="auto">
              <a:xfrm>
                <a:off x="2436540" y="4171982"/>
                <a:ext cx="457200" cy="57282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65" name="Picture 18"/>
              <p:cNvPicPr>
                <a:picLocks noChangeAspect="1" noChangeArrowheads="1"/>
              </p:cNvPicPr>
              <p:nvPr/>
            </p:nvPicPr>
            <p:blipFill rotWithShape="1"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289" b="8721"/>
              <a:stretch/>
            </p:blipFill>
            <p:spPr bwMode="auto">
              <a:xfrm>
                <a:off x="2939510" y="4171982"/>
                <a:ext cx="457200" cy="55218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66" name="Picture 2"/>
              <p:cNvPicPr>
                <a:picLocks noChangeAspect="1" noChangeArrowheads="1"/>
              </p:cNvPicPr>
              <p:nvPr/>
            </p:nvPicPr>
            <p:blipFill rotWithShape="1"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2447"/>
              <a:stretch/>
            </p:blipFill>
            <p:spPr bwMode="auto">
              <a:xfrm>
                <a:off x="1924176" y="4754554"/>
                <a:ext cx="457200" cy="33898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67" name="Picture 16"/>
              <p:cNvPicPr>
                <a:picLocks noChangeAspect="1" noChangeArrowheads="1"/>
              </p:cNvPicPr>
              <p:nvPr/>
            </p:nvPicPr>
            <p:blipFill rotWithShape="1"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282"/>
              <a:stretch/>
            </p:blipFill>
            <p:spPr bwMode="auto">
              <a:xfrm>
                <a:off x="1923382" y="4184649"/>
                <a:ext cx="457200" cy="54748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68" name="TextBox 67"/>
              <p:cNvSpPr txBox="1"/>
              <p:nvPr/>
            </p:nvSpPr>
            <p:spPr>
              <a:xfrm>
                <a:off x="1371600" y="4760819"/>
                <a:ext cx="533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/>
                  <a:t>Actin</a:t>
                </a:r>
                <a:endParaRPr lang="en-US" sz="1200" dirty="0"/>
              </a:p>
            </p:txBody>
          </p:sp>
        </p:grpSp>
      </p:grpSp>
      <p:sp>
        <p:nvSpPr>
          <p:cNvPr id="71" name="TextBox 70"/>
          <p:cNvSpPr txBox="1"/>
          <p:nvPr/>
        </p:nvSpPr>
        <p:spPr>
          <a:xfrm>
            <a:off x="353401" y="2286000"/>
            <a:ext cx="594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R1B. Endogenous expression of ROCK1/2 and pMYPT1 in NSCLC cells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275125" y="5692348"/>
            <a:ext cx="4527722" cy="3236238"/>
            <a:chOff x="990600" y="2161401"/>
            <a:chExt cx="4527722" cy="3236238"/>
          </a:xfrm>
        </p:grpSpPr>
        <p:grpSp>
          <p:nvGrpSpPr>
            <p:cNvPr id="73" name="Group 72"/>
            <p:cNvGrpSpPr/>
            <p:nvPr/>
          </p:nvGrpSpPr>
          <p:grpSpPr>
            <a:xfrm>
              <a:off x="990600" y="2161401"/>
              <a:ext cx="4527722" cy="2558623"/>
              <a:chOff x="990600" y="2161401"/>
              <a:chExt cx="4527722" cy="2558623"/>
            </a:xfrm>
          </p:grpSpPr>
          <p:pic>
            <p:nvPicPr>
              <p:cNvPr id="76" name="Picture 2" descr="\\hersheymed.net\files\staff\v\vkale\VIJAY LAB PENN STATE\Vijay_Project\VPK-DJ-71-02 -FACS Cell cycle\VPK-DJ-CC-71-24h-DMSO.tif"/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28800" y="2438400"/>
                <a:ext cx="1828800" cy="14630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7" name="Picture 3" descr="\\hersheymed.net\files\staff\v\vkale\VIJAY LAB PENN STATE\Vijay_Project\VPK-DJ-71-02 -FACS Cell cycle\VPK-DJ-CC-71-24h-DJ4-5uM.tif"/>
              <p:cNvPicPr>
                <a:picLocks noChangeAspect="1" noChangeArrowheads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89522" y="2438400"/>
                <a:ext cx="1828800" cy="14630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8" name="TextBox 77"/>
              <p:cNvSpPr txBox="1"/>
              <p:nvPr/>
            </p:nvSpPr>
            <p:spPr>
              <a:xfrm>
                <a:off x="1109430" y="2985254"/>
                <a:ext cx="68888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A549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990600" y="4443025"/>
                <a:ext cx="83343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H2126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2514599" y="2161401"/>
                <a:ext cx="7000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DMSO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4267200" y="2161401"/>
                <a:ext cx="533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DJ4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74" name="Picture 5" descr="\\hersheymed.net\files\staff\v\vkale\VIJAY LAB PENN STATE\Vijay_Project\VPK-DJ-118-Stress fibers in NSCLC\Raw figures\H2216-5uM-24H-LIGHT-20X-1.tif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9522" y="3934599"/>
              <a:ext cx="1828800" cy="146304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" name="Picture 6" descr="\\hersheymed.net\files\staff\v\vkale\VIJAY LAB PENN STATE\Vijay_Project\VPK-DJ-118-Stress fibers in NSCLC\Raw figures\H2126-DMSO-24H-LIGHT-20X.tif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3934599"/>
              <a:ext cx="1828800" cy="146304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4077676" y="3347411"/>
            <a:ext cx="25308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The individual bands are rearranged from a blot for presentation. They are proportionately resized without affecting intensity of the bands.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196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507797"/>
            <a:ext cx="1103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R1D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\\hersheymed.net\files\staff\v\vkale\VIJAY LAB PENN STATE\Vijay_Project\VPK-DJ-118-Stress fibers in NSCLC\VPK-DJ-118-02 Stress fibers copy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27" t="9638" r="11112" b="18326"/>
          <a:stretch/>
        </p:blipFill>
        <p:spPr bwMode="auto">
          <a:xfrm>
            <a:off x="366485" y="784796"/>
            <a:ext cx="5515430" cy="7245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755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hersheymed.net\files\staff\v\vkale\VIJAY LAB PENN STATE\Vijay_Project\VPK-DJ-118-Stress fibers in NSCLC\VPK-DJ-118-01-Light microscopy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3" t="9678" r="20222" b="39714"/>
          <a:stretch/>
        </p:blipFill>
        <p:spPr bwMode="auto">
          <a:xfrm>
            <a:off x="1438275" y="1066800"/>
            <a:ext cx="4343400" cy="4910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2000" y="101548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R1E.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884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 descr="\\hersheymed.net\files\staff\v\vkale\VIJAY LAB PENN STATE\Vijay_Project\VPK-DJ-122-Scratch assay NSCLC\NSCLC-Migration assay\ NSCLC Cells -24h-Total migration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542" y="4343400"/>
            <a:ext cx="3890963" cy="241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912" y="1606188"/>
            <a:ext cx="408622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1182914" y="1144523"/>
            <a:ext cx="461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R1F.    H23 and H460 cells are less migratory than H2126 (migration over 24h)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247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2888</TotalTime>
  <Words>117</Words>
  <Application>Microsoft Office PowerPoint</Application>
  <PresentationFormat>On-screen Show (4:3)</PresentationFormat>
  <Paragraphs>29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Vijaykumar P Kale</dc:creator>
  <cp:lastModifiedBy>Vijay</cp:lastModifiedBy>
  <cp:revision>40</cp:revision>
  <dcterms:created xsi:type="dcterms:W3CDTF">2006-08-16T00:00:00Z</dcterms:created>
  <dcterms:modified xsi:type="dcterms:W3CDTF">2014-08-15T00:11:25Z</dcterms:modified>
</cp:coreProperties>
</file>