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01" autoAdjust="0"/>
    <p:restoredTop sz="99201" autoAdjust="0"/>
  </p:normalViewPr>
  <p:slideViewPr>
    <p:cSldViewPr snapToGrid="0" snapToObjects="1">
      <p:cViewPr varScale="1">
        <p:scale>
          <a:sx n="97" d="100"/>
          <a:sy n="97" d="100"/>
        </p:scale>
        <p:origin x="-600" y="-120"/>
      </p:cViewPr>
      <p:guideLst>
        <p:guide orient="horz" pos="2751"/>
        <p:guide pos="27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1512B-3BE4-1A46-8AAA-86CB0EF0A22B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C64EF-E4DA-9045-83CB-6856806CAB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930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88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25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39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5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798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02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90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64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88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8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9704B-0AA6-CD47-80EE-67D10E33102A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261B6-C3E5-AF41-8ABB-53D3B64EE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66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189323" y="3916302"/>
            <a:ext cx="4404401" cy="2677299"/>
            <a:chOff x="1193545" y="964923"/>
            <a:chExt cx="4404401" cy="2677299"/>
          </a:xfrm>
        </p:grpSpPr>
        <p:sp>
          <p:nvSpPr>
            <p:cNvPr id="3" name="TextBox 2"/>
            <p:cNvSpPr txBox="1"/>
            <p:nvPr/>
          </p:nvSpPr>
          <p:spPr>
            <a:xfrm>
              <a:off x="1193545" y="964923"/>
              <a:ext cx="7689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AsPC-1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992251" y="964923"/>
              <a:ext cx="8261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PANC-1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43538" y="964923"/>
              <a:ext cx="95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MiaPaCa-2</a:t>
              </a:r>
              <a:endParaRPr lang="en-US" sz="1200" b="1" dirty="0">
                <a:latin typeface="Arial"/>
                <a:cs typeface="Arial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478545" y="1168400"/>
              <a:ext cx="0" cy="247382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350526" y="1168400"/>
              <a:ext cx="0" cy="247382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338554"/>
            <a:ext cx="6375400" cy="3695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04434" y="0"/>
            <a:ext cx="2249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Arial"/>
                <a:cs typeface="Arial"/>
              </a:rPr>
              <a:t>Supplemental Figure 3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367" y="33855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145" y="357767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8444" y="7829485"/>
            <a:ext cx="68622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Supplemental Figure 3.  </a:t>
            </a:r>
            <a:r>
              <a:rPr lang="en-US" sz="1200" dirty="0">
                <a:latin typeface="Arial"/>
                <a:cs typeface="Arial"/>
              </a:rPr>
              <a:t>Wnt3a conditioned media (A) rescued ICG-001 inhibition of the BAR reporter but (B) did not rescue ICG-001 mediated G1 arrest.  Indicated cell lines were treated with either 50% Wnt3a media or L-cell conditioned media (control) in combination with specified concentrations of ICG-001 or vehicle control.  Dual luciferase reporter assays and propidium iodide flow analysis were performed at 24 hours.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160" y="4005341"/>
            <a:ext cx="6858000" cy="380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34469</TotalTime>
  <Words>95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Arensman</dc:creator>
  <cp:lastModifiedBy>Michael Arensman</cp:lastModifiedBy>
  <cp:revision>296</cp:revision>
  <cp:lastPrinted>2013-11-14T21:54:21Z</cp:lastPrinted>
  <dcterms:created xsi:type="dcterms:W3CDTF">2013-07-22T03:40:04Z</dcterms:created>
  <dcterms:modified xsi:type="dcterms:W3CDTF">2014-05-14T23:51:17Z</dcterms:modified>
</cp:coreProperties>
</file>