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34290000" cy="45720000"/>
  <p:notesSz cx="6858000" cy="9144000"/>
  <p:defaultTextStyle>
    <a:defPPr>
      <a:defRPr lang="en-US"/>
    </a:defPPr>
    <a:lvl1pPr marL="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1pPr>
    <a:lvl2pPr marL="2286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2pPr>
    <a:lvl3pPr marL="4572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3pPr>
    <a:lvl4pPr marL="6858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4pPr>
    <a:lvl5pPr marL="9144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5pPr>
    <a:lvl6pPr marL="11430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6pPr>
    <a:lvl7pPr marL="13716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7pPr>
    <a:lvl8pPr marL="16002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8pPr>
    <a:lvl9pPr marL="18288000" algn="l" defTabSz="4572000" rtl="0" eaLnBrk="1" latinLnBrk="0" hangingPunct="1">
      <a:defRPr sz="9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" d="100"/>
          <a:sy n="14" d="100"/>
        </p:scale>
        <p:origin x="-1674" y="-288"/>
      </p:cViewPr>
      <p:guideLst>
        <p:guide orient="horz" pos="14400"/>
        <p:guide pos="108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ECA17-2A04-4C71-AAD1-F44FA3CC761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16903-C23E-4953-879B-654A157178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872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1pPr>
    <a:lvl2pPr marL="2286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2pPr>
    <a:lvl3pPr marL="4572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3pPr>
    <a:lvl4pPr marL="6858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4pPr>
    <a:lvl5pPr marL="9144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5pPr>
    <a:lvl6pPr marL="11430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6pPr>
    <a:lvl7pPr marL="13716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7pPr>
    <a:lvl8pPr marL="16002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8pPr>
    <a:lvl9pPr marL="18288000" algn="l" defTabSz="4572000" rtl="0" eaLnBrk="1" latinLnBrk="0" hangingPunct="1">
      <a:defRPr sz="6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1750" y="14202837"/>
            <a:ext cx="29146500" cy="9800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00" y="25908000"/>
            <a:ext cx="24003000" cy="1168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85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144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43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71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00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288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908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135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225937" y="12202590"/>
            <a:ext cx="28932188" cy="2600748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29375" y="12202590"/>
            <a:ext cx="86225063" cy="2600748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86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09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8674" y="29379337"/>
            <a:ext cx="29146500" cy="9080500"/>
          </a:xfrm>
        </p:spPr>
        <p:txBody>
          <a:bodyPr anchor="t"/>
          <a:lstStyle>
            <a:lvl1pPr algn="l">
              <a:defRPr sz="20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8674" y="19378090"/>
            <a:ext cx="29146500" cy="10001247"/>
          </a:xfrm>
        </p:spPr>
        <p:txBody>
          <a:bodyPr anchor="b"/>
          <a:lstStyle>
            <a:lvl1pPr marL="0" indent="0">
              <a:buNone/>
              <a:defRPr sz="10000">
                <a:solidFill>
                  <a:schemeClr val="tx1">
                    <a:tint val="75000"/>
                  </a:schemeClr>
                </a:solidFill>
              </a:defRPr>
            </a:lvl1pPr>
            <a:lvl2pPr marL="228600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2pPr>
            <a:lvl3pPr marL="45720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3pPr>
            <a:lvl4pPr marL="6858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4pPr>
            <a:lvl5pPr marL="9144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5pPr>
            <a:lvl6pPr marL="11430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6pPr>
            <a:lvl7pPr marL="13716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7pPr>
            <a:lvl8pPr marL="16002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8pPr>
            <a:lvl9pPr marL="1828800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4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375" y="71120003"/>
            <a:ext cx="57578625" cy="201157420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79500" y="71120003"/>
            <a:ext cx="57578625" cy="201157420"/>
          </a:xfrm>
        </p:spPr>
        <p:txBody>
          <a:bodyPr/>
          <a:lstStyle>
            <a:lvl1pPr>
              <a:defRPr sz="14000"/>
            </a:lvl1pPr>
            <a:lvl2pPr>
              <a:defRPr sz="12000"/>
            </a:lvl2pPr>
            <a:lvl3pPr>
              <a:defRPr sz="100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894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0" y="1830920"/>
            <a:ext cx="30861000" cy="762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4500" y="10234087"/>
            <a:ext cx="15150705" cy="4265080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6000" indent="0">
              <a:buNone/>
              <a:defRPr sz="10000" b="1"/>
            </a:lvl2pPr>
            <a:lvl3pPr marL="4572000" indent="0">
              <a:buNone/>
              <a:defRPr sz="9000" b="1"/>
            </a:lvl3pPr>
            <a:lvl4pPr marL="6858000" indent="0">
              <a:buNone/>
              <a:defRPr sz="8000" b="1"/>
            </a:lvl4pPr>
            <a:lvl5pPr marL="9144000" indent="0">
              <a:buNone/>
              <a:defRPr sz="8000" b="1"/>
            </a:lvl5pPr>
            <a:lvl6pPr marL="11430000" indent="0">
              <a:buNone/>
              <a:defRPr sz="8000" b="1"/>
            </a:lvl6pPr>
            <a:lvl7pPr marL="13716000" indent="0">
              <a:buNone/>
              <a:defRPr sz="8000" b="1"/>
            </a:lvl7pPr>
            <a:lvl8pPr marL="16002000" indent="0">
              <a:buNone/>
              <a:defRPr sz="8000" b="1"/>
            </a:lvl8pPr>
            <a:lvl9pPr marL="18288000" indent="0">
              <a:buNone/>
              <a:defRPr sz="8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14500" y="14499167"/>
            <a:ext cx="15150705" cy="26341920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418846" y="10234087"/>
            <a:ext cx="15156656" cy="4265080"/>
          </a:xfrm>
        </p:spPr>
        <p:txBody>
          <a:bodyPr anchor="b"/>
          <a:lstStyle>
            <a:lvl1pPr marL="0" indent="0">
              <a:buNone/>
              <a:defRPr sz="12000" b="1"/>
            </a:lvl1pPr>
            <a:lvl2pPr marL="2286000" indent="0">
              <a:buNone/>
              <a:defRPr sz="10000" b="1"/>
            </a:lvl2pPr>
            <a:lvl3pPr marL="4572000" indent="0">
              <a:buNone/>
              <a:defRPr sz="9000" b="1"/>
            </a:lvl3pPr>
            <a:lvl4pPr marL="6858000" indent="0">
              <a:buNone/>
              <a:defRPr sz="8000" b="1"/>
            </a:lvl4pPr>
            <a:lvl5pPr marL="9144000" indent="0">
              <a:buNone/>
              <a:defRPr sz="8000" b="1"/>
            </a:lvl5pPr>
            <a:lvl6pPr marL="11430000" indent="0">
              <a:buNone/>
              <a:defRPr sz="8000" b="1"/>
            </a:lvl6pPr>
            <a:lvl7pPr marL="13716000" indent="0">
              <a:buNone/>
              <a:defRPr sz="8000" b="1"/>
            </a:lvl7pPr>
            <a:lvl8pPr marL="16002000" indent="0">
              <a:buNone/>
              <a:defRPr sz="8000" b="1"/>
            </a:lvl8pPr>
            <a:lvl9pPr marL="18288000" indent="0">
              <a:buNone/>
              <a:defRPr sz="8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418846" y="14499167"/>
            <a:ext cx="15156656" cy="26341920"/>
          </a:xfrm>
        </p:spPr>
        <p:txBody>
          <a:bodyPr/>
          <a:lstStyle>
            <a:lvl1pPr>
              <a:defRPr sz="12000"/>
            </a:lvl1pPr>
            <a:lvl2pPr>
              <a:defRPr sz="10000"/>
            </a:lvl2pPr>
            <a:lvl3pPr>
              <a:defRPr sz="90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88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29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949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2" y="1820333"/>
            <a:ext cx="11281174" cy="7747000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06437" y="1820337"/>
            <a:ext cx="19169063" cy="39020753"/>
          </a:xfrm>
        </p:spPr>
        <p:txBody>
          <a:bodyPr/>
          <a:lstStyle>
            <a:lvl1pPr>
              <a:defRPr sz="16000"/>
            </a:lvl1pPr>
            <a:lvl2pPr>
              <a:defRPr sz="14000"/>
            </a:lvl2pPr>
            <a:lvl3pPr>
              <a:defRPr sz="12000"/>
            </a:lvl3pPr>
            <a:lvl4pPr>
              <a:defRPr sz="10000"/>
            </a:lvl4pPr>
            <a:lvl5pPr>
              <a:defRPr sz="10000"/>
            </a:lvl5pPr>
            <a:lvl6pPr>
              <a:defRPr sz="10000"/>
            </a:lvl6pPr>
            <a:lvl7pPr>
              <a:defRPr sz="10000"/>
            </a:lvl7pPr>
            <a:lvl8pPr>
              <a:defRPr sz="10000"/>
            </a:lvl8pPr>
            <a:lvl9pPr>
              <a:defRPr sz="10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4502" y="9567337"/>
            <a:ext cx="11281174" cy="31273753"/>
          </a:xfrm>
        </p:spPr>
        <p:txBody>
          <a:bodyPr/>
          <a:lstStyle>
            <a:lvl1pPr marL="0" indent="0">
              <a:buNone/>
              <a:defRPr sz="7000"/>
            </a:lvl1pPr>
            <a:lvl2pPr marL="2286000" indent="0">
              <a:buNone/>
              <a:defRPr sz="6000"/>
            </a:lvl2pPr>
            <a:lvl3pPr marL="4572000" indent="0">
              <a:buNone/>
              <a:defRPr sz="5000"/>
            </a:lvl3pPr>
            <a:lvl4pPr marL="6858000" indent="0">
              <a:buNone/>
              <a:defRPr sz="4500"/>
            </a:lvl4pPr>
            <a:lvl5pPr marL="9144000" indent="0">
              <a:buNone/>
              <a:defRPr sz="4500"/>
            </a:lvl5pPr>
            <a:lvl6pPr marL="11430000" indent="0">
              <a:buNone/>
              <a:defRPr sz="4500"/>
            </a:lvl6pPr>
            <a:lvl7pPr marL="13716000" indent="0">
              <a:buNone/>
              <a:defRPr sz="4500"/>
            </a:lvl7pPr>
            <a:lvl8pPr marL="16002000" indent="0">
              <a:buNone/>
              <a:defRPr sz="4500"/>
            </a:lvl8pPr>
            <a:lvl9pPr marL="18288000" indent="0">
              <a:buNone/>
              <a:defRPr sz="4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8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1080" y="32004000"/>
            <a:ext cx="20574000" cy="3778253"/>
          </a:xfrm>
        </p:spPr>
        <p:txBody>
          <a:bodyPr anchor="b"/>
          <a:lstStyle>
            <a:lvl1pPr algn="l">
              <a:defRPr sz="10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721080" y="4085167"/>
            <a:ext cx="20574000" cy="27432000"/>
          </a:xfrm>
        </p:spPr>
        <p:txBody>
          <a:bodyPr/>
          <a:lstStyle>
            <a:lvl1pPr marL="0" indent="0">
              <a:buNone/>
              <a:defRPr sz="16000"/>
            </a:lvl1pPr>
            <a:lvl2pPr marL="2286000" indent="0">
              <a:buNone/>
              <a:defRPr sz="14000"/>
            </a:lvl2pPr>
            <a:lvl3pPr marL="4572000" indent="0">
              <a:buNone/>
              <a:defRPr sz="12000"/>
            </a:lvl3pPr>
            <a:lvl4pPr marL="6858000" indent="0">
              <a:buNone/>
              <a:defRPr sz="10000"/>
            </a:lvl4pPr>
            <a:lvl5pPr marL="9144000" indent="0">
              <a:buNone/>
              <a:defRPr sz="10000"/>
            </a:lvl5pPr>
            <a:lvl6pPr marL="11430000" indent="0">
              <a:buNone/>
              <a:defRPr sz="10000"/>
            </a:lvl6pPr>
            <a:lvl7pPr marL="13716000" indent="0">
              <a:buNone/>
              <a:defRPr sz="10000"/>
            </a:lvl7pPr>
            <a:lvl8pPr marL="16002000" indent="0">
              <a:buNone/>
              <a:defRPr sz="10000"/>
            </a:lvl8pPr>
            <a:lvl9pPr marL="18288000" indent="0">
              <a:buNone/>
              <a:defRPr sz="10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21080" y="35782253"/>
            <a:ext cx="20574000" cy="5365747"/>
          </a:xfrm>
        </p:spPr>
        <p:txBody>
          <a:bodyPr/>
          <a:lstStyle>
            <a:lvl1pPr marL="0" indent="0">
              <a:buNone/>
              <a:defRPr sz="7000"/>
            </a:lvl1pPr>
            <a:lvl2pPr marL="2286000" indent="0">
              <a:buNone/>
              <a:defRPr sz="6000"/>
            </a:lvl2pPr>
            <a:lvl3pPr marL="4572000" indent="0">
              <a:buNone/>
              <a:defRPr sz="5000"/>
            </a:lvl3pPr>
            <a:lvl4pPr marL="6858000" indent="0">
              <a:buNone/>
              <a:defRPr sz="4500"/>
            </a:lvl4pPr>
            <a:lvl5pPr marL="9144000" indent="0">
              <a:buNone/>
              <a:defRPr sz="4500"/>
            </a:lvl5pPr>
            <a:lvl6pPr marL="11430000" indent="0">
              <a:buNone/>
              <a:defRPr sz="4500"/>
            </a:lvl6pPr>
            <a:lvl7pPr marL="13716000" indent="0">
              <a:buNone/>
              <a:defRPr sz="4500"/>
            </a:lvl7pPr>
            <a:lvl8pPr marL="16002000" indent="0">
              <a:buNone/>
              <a:defRPr sz="4500"/>
            </a:lvl8pPr>
            <a:lvl9pPr marL="18288000" indent="0">
              <a:buNone/>
              <a:defRPr sz="4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39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4500" y="1830920"/>
            <a:ext cx="30861000" cy="7620000"/>
          </a:xfrm>
          <a:prstGeom prst="rect">
            <a:avLst/>
          </a:prstGeom>
        </p:spPr>
        <p:txBody>
          <a:bodyPr vert="horz" lIns="457200" tIns="228600" rIns="457200" bIns="22860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4500" y="10668003"/>
            <a:ext cx="30861000" cy="30173087"/>
          </a:xfrm>
          <a:prstGeom prst="rect">
            <a:avLst/>
          </a:prstGeom>
        </p:spPr>
        <p:txBody>
          <a:bodyPr vert="horz" lIns="457200" tIns="228600" rIns="457200" bIns="22860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14500" y="42375670"/>
            <a:ext cx="8001000" cy="2434167"/>
          </a:xfrm>
          <a:prstGeom prst="rect">
            <a:avLst/>
          </a:prstGeom>
        </p:spPr>
        <p:txBody>
          <a:bodyPr vert="horz" lIns="457200" tIns="228600" rIns="457200" bIns="228600" rtlCol="0" anchor="ctr"/>
          <a:lstStyle>
            <a:lvl1pPr algn="l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E5189-28A5-4AD0-8965-590A1F729B66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15750" y="42375670"/>
            <a:ext cx="10858500" cy="2434167"/>
          </a:xfrm>
          <a:prstGeom prst="rect">
            <a:avLst/>
          </a:prstGeom>
        </p:spPr>
        <p:txBody>
          <a:bodyPr vert="horz" lIns="457200" tIns="228600" rIns="457200" bIns="228600" rtlCol="0" anchor="ctr"/>
          <a:lstStyle>
            <a:lvl1pPr algn="ct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574500" y="42375670"/>
            <a:ext cx="8001000" cy="2434167"/>
          </a:xfrm>
          <a:prstGeom prst="rect">
            <a:avLst/>
          </a:prstGeom>
        </p:spPr>
        <p:txBody>
          <a:bodyPr vert="horz" lIns="457200" tIns="228600" rIns="457200" bIns="228600" rtlCol="0" anchor="ctr"/>
          <a:lstStyle>
            <a:lvl1pPr algn="r">
              <a:defRPr sz="6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33E06-696F-48CF-BDB2-3607FC1CCD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997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0" rtl="0" eaLnBrk="1" latinLnBrk="0" hangingPunct="1">
        <a:spcBef>
          <a:spcPct val="0"/>
        </a:spcBef>
        <a:buNone/>
        <a:defRPr sz="22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0" indent="-17145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0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0" indent="-1428750" algn="l" defTabSz="45720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2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0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»"/>
        <a:defRPr sz="100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0" indent="-1143000" algn="l" defTabSz="45720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0" algn="l" defTabSz="4572000" rtl="0" eaLnBrk="1" latinLnBrk="0" hangingPunct="1"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3" descr="C:\Users\gpl247\Documents\Research\Data\Lymph Node Bioluminescent\Mouse 7\Kinetics\6_SO2\30_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890" y="7710530"/>
            <a:ext cx="15434310" cy="682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4095857" y="9310691"/>
            <a:ext cx="262914" cy="1051656"/>
          </a:xfrm>
          <a:prstGeom prst="straightConnector1">
            <a:avLst/>
          </a:prstGeom>
          <a:ln w="1016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19312137" y="9310691"/>
            <a:ext cx="224092" cy="951889"/>
          </a:xfrm>
          <a:prstGeom prst="straightConnector1">
            <a:avLst/>
          </a:prstGeom>
          <a:ln w="1016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7164503" y="9464123"/>
            <a:ext cx="105348" cy="2320704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391388" y="8323638"/>
            <a:ext cx="2418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FF00"/>
                </a:solidFill>
              </a:rPr>
              <a:t>LN</a:t>
            </a:r>
            <a:endParaRPr lang="en-US" sz="66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24595" y="8321514"/>
            <a:ext cx="2418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FF00"/>
                </a:solidFill>
              </a:rPr>
              <a:t>LN</a:t>
            </a:r>
            <a:endParaRPr lang="en-US" sz="66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600807" y="8356127"/>
            <a:ext cx="29166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0000"/>
                </a:solidFill>
              </a:rPr>
              <a:t>Trachea</a:t>
            </a:r>
            <a:endParaRPr lang="en-US" sz="66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429750" y="14211300"/>
            <a:ext cx="1216152" cy="0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617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University of Texas at Austin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Luke, Geoffrey P</dc:creator>
  <cp:lastModifiedBy>Luke, Geoffrey P</cp:lastModifiedBy>
  <cp:revision>10</cp:revision>
  <dcterms:created xsi:type="dcterms:W3CDTF">2014-05-21T16:41:57Z</dcterms:created>
  <dcterms:modified xsi:type="dcterms:W3CDTF">2014-05-22T14:44:09Z</dcterms:modified>
</cp:coreProperties>
</file>