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34290000" cy="45720000"/>
  <p:notesSz cx="6858000" cy="9144000"/>
  <p:defaultTextStyle>
    <a:defPPr>
      <a:defRPr lang="en-US"/>
    </a:defPPr>
    <a:lvl1pPr marL="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-1674" y="-288"/>
      </p:cViewPr>
      <p:guideLst>
        <p:guide orient="horz" pos="14400"/>
        <p:guide pos="10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ECA17-2A04-4C71-AAD1-F44FA3CC761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16903-C23E-4953-879B-654A15717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7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7252B-BD33-4C54-9B49-FC23B8F41B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5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50" y="14202837"/>
            <a:ext cx="29146500" cy="9800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0" y="25908000"/>
            <a:ext cx="24003000" cy="1168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5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1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0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8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0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3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25937" y="12202590"/>
            <a:ext cx="28932188" cy="2600748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75" y="12202590"/>
            <a:ext cx="86225063" cy="2600748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0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674" y="29379337"/>
            <a:ext cx="29146500" cy="9080500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8674" y="19378090"/>
            <a:ext cx="29146500" cy="10001247"/>
          </a:xfrm>
        </p:spPr>
        <p:txBody>
          <a:bodyPr anchor="b"/>
          <a:lstStyle>
            <a:lvl1pPr marL="0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1pPr>
            <a:lvl2pPr marL="228600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720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58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44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30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716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6002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88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4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75" y="71120003"/>
            <a:ext cx="57578625" cy="201157420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79500" y="71120003"/>
            <a:ext cx="57578625" cy="201157420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9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1830920"/>
            <a:ext cx="30861000" cy="762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500" y="10234087"/>
            <a:ext cx="15150705" cy="4265080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6000" indent="0">
              <a:buNone/>
              <a:defRPr sz="10000" b="1"/>
            </a:lvl2pPr>
            <a:lvl3pPr marL="4572000" indent="0">
              <a:buNone/>
              <a:defRPr sz="9000" b="1"/>
            </a:lvl3pPr>
            <a:lvl4pPr marL="6858000" indent="0">
              <a:buNone/>
              <a:defRPr sz="8000" b="1"/>
            </a:lvl4pPr>
            <a:lvl5pPr marL="9144000" indent="0">
              <a:buNone/>
              <a:defRPr sz="8000" b="1"/>
            </a:lvl5pPr>
            <a:lvl6pPr marL="11430000" indent="0">
              <a:buNone/>
              <a:defRPr sz="8000" b="1"/>
            </a:lvl6pPr>
            <a:lvl7pPr marL="13716000" indent="0">
              <a:buNone/>
              <a:defRPr sz="8000" b="1"/>
            </a:lvl7pPr>
            <a:lvl8pPr marL="16002000" indent="0">
              <a:buNone/>
              <a:defRPr sz="8000" b="1"/>
            </a:lvl8pPr>
            <a:lvl9pPr marL="18288000" indent="0">
              <a:buNone/>
              <a:defRPr sz="8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4500" y="14499167"/>
            <a:ext cx="15150705" cy="26341920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418846" y="10234087"/>
            <a:ext cx="15156656" cy="4265080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6000" indent="0">
              <a:buNone/>
              <a:defRPr sz="10000" b="1"/>
            </a:lvl2pPr>
            <a:lvl3pPr marL="4572000" indent="0">
              <a:buNone/>
              <a:defRPr sz="9000" b="1"/>
            </a:lvl3pPr>
            <a:lvl4pPr marL="6858000" indent="0">
              <a:buNone/>
              <a:defRPr sz="8000" b="1"/>
            </a:lvl4pPr>
            <a:lvl5pPr marL="9144000" indent="0">
              <a:buNone/>
              <a:defRPr sz="8000" b="1"/>
            </a:lvl5pPr>
            <a:lvl6pPr marL="11430000" indent="0">
              <a:buNone/>
              <a:defRPr sz="8000" b="1"/>
            </a:lvl6pPr>
            <a:lvl7pPr marL="13716000" indent="0">
              <a:buNone/>
              <a:defRPr sz="8000" b="1"/>
            </a:lvl7pPr>
            <a:lvl8pPr marL="16002000" indent="0">
              <a:buNone/>
              <a:defRPr sz="8000" b="1"/>
            </a:lvl8pPr>
            <a:lvl9pPr marL="18288000" indent="0">
              <a:buNone/>
              <a:defRPr sz="8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418846" y="14499167"/>
            <a:ext cx="15156656" cy="26341920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9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4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2" y="1820333"/>
            <a:ext cx="11281174" cy="7747000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06437" y="1820337"/>
            <a:ext cx="19169063" cy="39020753"/>
          </a:xfrm>
        </p:spPr>
        <p:txBody>
          <a:bodyPr/>
          <a:lstStyle>
            <a:lvl1pPr>
              <a:defRPr sz="16000"/>
            </a:lvl1pPr>
            <a:lvl2pPr>
              <a:defRPr sz="14000"/>
            </a:lvl2pPr>
            <a:lvl3pPr>
              <a:defRPr sz="12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502" y="9567337"/>
            <a:ext cx="11281174" cy="31273753"/>
          </a:xfrm>
        </p:spPr>
        <p:txBody>
          <a:bodyPr/>
          <a:lstStyle>
            <a:lvl1pPr marL="0" indent="0">
              <a:buNone/>
              <a:defRPr sz="7000"/>
            </a:lvl1pPr>
            <a:lvl2pPr marL="2286000" indent="0">
              <a:buNone/>
              <a:defRPr sz="6000"/>
            </a:lvl2pPr>
            <a:lvl3pPr marL="4572000" indent="0">
              <a:buNone/>
              <a:defRPr sz="5000"/>
            </a:lvl3pPr>
            <a:lvl4pPr marL="6858000" indent="0">
              <a:buNone/>
              <a:defRPr sz="4500"/>
            </a:lvl4pPr>
            <a:lvl5pPr marL="9144000" indent="0">
              <a:buNone/>
              <a:defRPr sz="4500"/>
            </a:lvl5pPr>
            <a:lvl6pPr marL="11430000" indent="0">
              <a:buNone/>
              <a:defRPr sz="4500"/>
            </a:lvl6pPr>
            <a:lvl7pPr marL="13716000" indent="0">
              <a:buNone/>
              <a:defRPr sz="4500"/>
            </a:lvl7pPr>
            <a:lvl8pPr marL="16002000" indent="0">
              <a:buNone/>
              <a:defRPr sz="4500"/>
            </a:lvl8pPr>
            <a:lvl9pPr marL="18288000" indent="0">
              <a:buNone/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8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1080" y="32004000"/>
            <a:ext cx="20574000" cy="3778253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721080" y="4085167"/>
            <a:ext cx="20574000" cy="27432000"/>
          </a:xfrm>
        </p:spPr>
        <p:txBody>
          <a:bodyPr/>
          <a:lstStyle>
            <a:lvl1pPr marL="0" indent="0">
              <a:buNone/>
              <a:defRPr sz="16000"/>
            </a:lvl1pPr>
            <a:lvl2pPr marL="2286000" indent="0">
              <a:buNone/>
              <a:defRPr sz="14000"/>
            </a:lvl2pPr>
            <a:lvl3pPr marL="4572000" indent="0">
              <a:buNone/>
              <a:defRPr sz="12000"/>
            </a:lvl3pPr>
            <a:lvl4pPr marL="6858000" indent="0">
              <a:buNone/>
              <a:defRPr sz="10000"/>
            </a:lvl4pPr>
            <a:lvl5pPr marL="9144000" indent="0">
              <a:buNone/>
              <a:defRPr sz="10000"/>
            </a:lvl5pPr>
            <a:lvl6pPr marL="11430000" indent="0">
              <a:buNone/>
              <a:defRPr sz="10000"/>
            </a:lvl6pPr>
            <a:lvl7pPr marL="13716000" indent="0">
              <a:buNone/>
              <a:defRPr sz="10000"/>
            </a:lvl7pPr>
            <a:lvl8pPr marL="16002000" indent="0">
              <a:buNone/>
              <a:defRPr sz="10000"/>
            </a:lvl8pPr>
            <a:lvl9pPr marL="18288000" indent="0">
              <a:buNone/>
              <a:defRPr sz="10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1080" y="35782253"/>
            <a:ext cx="20574000" cy="5365747"/>
          </a:xfrm>
        </p:spPr>
        <p:txBody>
          <a:bodyPr/>
          <a:lstStyle>
            <a:lvl1pPr marL="0" indent="0">
              <a:buNone/>
              <a:defRPr sz="7000"/>
            </a:lvl1pPr>
            <a:lvl2pPr marL="2286000" indent="0">
              <a:buNone/>
              <a:defRPr sz="6000"/>
            </a:lvl2pPr>
            <a:lvl3pPr marL="4572000" indent="0">
              <a:buNone/>
              <a:defRPr sz="5000"/>
            </a:lvl3pPr>
            <a:lvl4pPr marL="6858000" indent="0">
              <a:buNone/>
              <a:defRPr sz="4500"/>
            </a:lvl4pPr>
            <a:lvl5pPr marL="9144000" indent="0">
              <a:buNone/>
              <a:defRPr sz="4500"/>
            </a:lvl5pPr>
            <a:lvl6pPr marL="11430000" indent="0">
              <a:buNone/>
              <a:defRPr sz="4500"/>
            </a:lvl6pPr>
            <a:lvl7pPr marL="13716000" indent="0">
              <a:buNone/>
              <a:defRPr sz="4500"/>
            </a:lvl7pPr>
            <a:lvl8pPr marL="16002000" indent="0">
              <a:buNone/>
              <a:defRPr sz="4500"/>
            </a:lvl8pPr>
            <a:lvl9pPr marL="18288000" indent="0">
              <a:buNone/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9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4500" y="1830920"/>
            <a:ext cx="30861000" cy="7620000"/>
          </a:xfrm>
          <a:prstGeom prst="rect">
            <a:avLst/>
          </a:prstGeom>
        </p:spPr>
        <p:txBody>
          <a:bodyPr vert="horz" lIns="457200" tIns="228600" rIns="457200" bIns="22860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500" y="10668003"/>
            <a:ext cx="30861000" cy="30173087"/>
          </a:xfrm>
          <a:prstGeom prst="rect">
            <a:avLst/>
          </a:prstGeom>
        </p:spPr>
        <p:txBody>
          <a:bodyPr vert="horz" lIns="457200" tIns="228600" rIns="457200" bIns="2286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4500" y="42375670"/>
            <a:ext cx="80010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15750" y="42375670"/>
            <a:ext cx="108585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74500" y="42375670"/>
            <a:ext cx="80010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9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0" rtl="0" eaLnBrk="1" latinLnBrk="0" hangingPunct="1">
        <a:spcBef>
          <a:spcPct val="0"/>
        </a:spcBef>
        <a:buNone/>
        <a:defRPr sz="2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0" indent="-17145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0" indent="-1428750" algn="l" defTabSz="45720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»"/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3" descr="C:\Users\gpl247\Documents\Research\Data\Lymph Node Bioluminescent\Mouse 7\Kinetics\6_SO2\30_U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9"/>
          <a:stretch/>
        </p:blipFill>
        <p:spPr bwMode="auto">
          <a:xfrm>
            <a:off x="14938375" y="16785506"/>
            <a:ext cx="11612880" cy="562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7" descr="C:\Users\gpl247\Documents\Research\Data\Lymph Node Bioluminescent\Mouse 7\Kinetics\6_SO2\30_NP_MIP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9"/>
          <a:stretch/>
        </p:blipFill>
        <p:spPr bwMode="auto">
          <a:xfrm>
            <a:off x="14938375" y="16785506"/>
            <a:ext cx="11612880" cy="562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85" b="12221"/>
          <a:stretch/>
        </p:blipFill>
        <p:spPr bwMode="auto">
          <a:xfrm>
            <a:off x="2765425" y="16785505"/>
            <a:ext cx="11612880" cy="562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6" b="12591"/>
          <a:stretch/>
        </p:blipFill>
        <p:spPr bwMode="auto">
          <a:xfrm>
            <a:off x="2765423" y="16785179"/>
            <a:ext cx="11612882" cy="562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65425" y="15584850"/>
            <a:ext cx="11612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Silica-coated gold nanoplates</a:t>
            </a:r>
            <a:endParaRPr lang="en-US" sz="7200" dirty="0"/>
          </a:p>
        </p:txBody>
      </p:sp>
      <p:sp>
        <p:nvSpPr>
          <p:cNvPr id="17" name="TextBox 16"/>
          <p:cNvSpPr txBox="1"/>
          <p:nvPr/>
        </p:nvSpPr>
        <p:spPr>
          <a:xfrm>
            <a:off x="14938375" y="15658425"/>
            <a:ext cx="11612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MAPS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5264568" y="22150634"/>
            <a:ext cx="914400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65425" y="16785507"/>
            <a:ext cx="1005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7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38375" y="16785507"/>
            <a:ext cx="1005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7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0344151" y="17846557"/>
            <a:ext cx="400049" cy="1168636"/>
          </a:xfrm>
          <a:prstGeom prst="straightConnector1">
            <a:avLst/>
          </a:prstGeom>
          <a:ln w="10160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7014371" y="18000603"/>
            <a:ext cx="568780" cy="860543"/>
          </a:xfrm>
          <a:prstGeom prst="straightConnector1">
            <a:avLst/>
          </a:prstGeom>
          <a:ln w="10160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926676" y="18002249"/>
            <a:ext cx="380998" cy="860543"/>
          </a:xfrm>
          <a:prstGeom prst="straightConnector1">
            <a:avLst/>
          </a:prstGeom>
          <a:ln w="10160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8329774" y="18708076"/>
            <a:ext cx="3491347" cy="2892025"/>
          </a:xfrm>
          <a:custGeom>
            <a:avLst/>
            <a:gdLst>
              <a:gd name="connsiteX0" fmla="*/ 538455 w 3491347"/>
              <a:gd name="connsiteY0" fmla="*/ 838 h 2892025"/>
              <a:gd name="connsiteX1" fmla="*/ 1931826 w 3491347"/>
              <a:gd name="connsiteY1" fmla="*/ 537867 h 2892025"/>
              <a:gd name="connsiteX2" fmla="*/ 3325197 w 3491347"/>
              <a:gd name="connsiteY2" fmla="*/ 2090895 h 2892025"/>
              <a:gd name="connsiteX3" fmla="*/ 3310683 w 3491347"/>
              <a:gd name="connsiteY3" fmla="*/ 2845638 h 2892025"/>
              <a:gd name="connsiteX4" fmla="*/ 1931826 w 3491347"/>
              <a:gd name="connsiteY4" fmla="*/ 2685981 h 2892025"/>
              <a:gd name="connsiteX5" fmla="*/ 1554455 w 3491347"/>
              <a:gd name="connsiteY5" fmla="*/ 1669981 h 2892025"/>
              <a:gd name="connsiteX6" fmla="*/ 523940 w 3491347"/>
              <a:gd name="connsiteY6" fmla="*/ 871695 h 2892025"/>
              <a:gd name="connsiteX7" fmla="*/ 1426 w 3491347"/>
              <a:gd name="connsiteY7" fmla="*/ 102438 h 2892025"/>
              <a:gd name="connsiteX8" fmla="*/ 669083 w 3491347"/>
              <a:gd name="connsiteY8" fmla="*/ 29867 h 289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1347" h="2892025">
                <a:moveTo>
                  <a:pt x="538455" y="838"/>
                </a:moveTo>
                <a:cubicBezTo>
                  <a:pt x="1002912" y="95181"/>
                  <a:pt x="1467369" y="189524"/>
                  <a:pt x="1931826" y="537867"/>
                </a:cubicBezTo>
                <a:cubicBezTo>
                  <a:pt x="2396283" y="886210"/>
                  <a:pt x="3095388" y="1706267"/>
                  <a:pt x="3325197" y="2090895"/>
                </a:cubicBezTo>
                <a:cubicBezTo>
                  <a:pt x="3555006" y="2475523"/>
                  <a:pt x="3542912" y="2746457"/>
                  <a:pt x="3310683" y="2845638"/>
                </a:cubicBezTo>
                <a:cubicBezTo>
                  <a:pt x="3078455" y="2944819"/>
                  <a:pt x="2224530" y="2881924"/>
                  <a:pt x="1931826" y="2685981"/>
                </a:cubicBezTo>
                <a:cubicBezTo>
                  <a:pt x="1639122" y="2490038"/>
                  <a:pt x="1789103" y="1972362"/>
                  <a:pt x="1554455" y="1669981"/>
                </a:cubicBezTo>
                <a:cubicBezTo>
                  <a:pt x="1319807" y="1367600"/>
                  <a:pt x="782778" y="1132952"/>
                  <a:pt x="523940" y="871695"/>
                </a:cubicBezTo>
                <a:cubicBezTo>
                  <a:pt x="265102" y="610438"/>
                  <a:pt x="-22764" y="242743"/>
                  <a:pt x="1426" y="102438"/>
                </a:cubicBezTo>
                <a:cubicBezTo>
                  <a:pt x="25616" y="-37867"/>
                  <a:pt x="347349" y="-4000"/>
                  <a:pt x="669083" y="29867"/>
                </a:cubicBezTo>
              </a:path>
            </a:pathLst>
          </a:custGeom>
          <a:noFill/>
          <a:ln w="101600">
            <a:solidFill>
              <a:srgbClr val="00F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1384323" y="18861312"/>
            <a:ext cx="2199381" cy="1250478"/>
          </a:xfrm>
          <a:custGeom>
            <a:avLst/>
            <a:gdLst>
              <a:gd name="connsiteX0" fmla="*/ 538455 w 3491347"/>
              <a:gd name="connsiteY0" fmla="*/ 838 h 2892025"/>
              <a:gd name="connsiteX1" fmla="*/ 1931826 w 3491347"/>
              <a:gd name="connsiteY1" fmla="*/ 537867 h 2892025"/>
              <a:gd name="connsiteX2" fmla="*/ 3325197 w 3491347"/>
              <a:gd name="connsiteY2" fmla="*/ 2090895 h 2892025"/>
              <a:gd name="connsiteX3" fmla="*/ 3310683 w 3491347"/>
              <a:gd name="connsiteY3" fmla="*/ 2845638 h 2892025"/>
              <a:gd name="connsiteX4" fmla="*/ 1931826 w 3491347"/>
              <a:gd name="connsiteY4" fmla="*/ 2685981 h 2892025"/>
              <a:gd name="connsiteX5" fmla="*/ 1554455 w 3491347"/>
              <a:gd name="connsiteY5" fmla="*/ 1669981 h 2892025"/>
              <a:gd name="connsiteX6" fmla="*/ 523940 w 3491347"/>
              <a:gd name="connsiteY6" fmla="*/ 871695 h 2892025"/>
              <a:gd name="connsiteX7" fmla="*/ 1426 w 3491347"/>
              <a:gd name="connsiteY7" fmla="*/ 102438 h 2892025"/>
              <a:gd name="connsiteX8" fmla="*/ 669083 w 3491347"/>
              <a:gd name="connsiteY8" fmla="*/ 29867 h 2892025"/>
              <a:gd name="connsiteX0" fmla="*/ 565093 w 3517985"/>
              <a:gd name="connsiteY0" fmla="*/ 0 h 2891187"/>
              <a:gd name="connsiteX1" fmla="*/ 1958464 w 3517985"/>
              <a:gd name="connsiteY1" fmla="*/ 537029 h 2891187"/>
              <a:gd name="connsiteX2" fmla="*/ 3351835 w 3517985"/>
              <a:gd name="connsiteY2" fmla="*/ 2090057 h 2891187"/>
              <a:gd name="connsiteX3" fmla="*/ 3337321 w 3517985"/>
              <a:gd name="connsiteY3" fmla="*/ 2844800 h 2891187"/>
              <a:gd name="connsiteX4" fmla="*/ 1958464 w 3517985"/>
              <a:gd name="connsiteY4" fmla="*/ 2685143 h 2891187"/>
              <a:gd name="connsiteX5" fmla="*/ 1581093 w 3517985"/>
              <a:gd name="connsiteY5" fmla="*/ 1669143 h 2891187"/>
              <a:gd name="connsiteX6" fmla="*/ 550578 w 3517985"/>
              <a:gd name="connsiteY6" fmla="*/ 870857 h 2891187"/>
              <a:gd name="connsiteX7" fmla="*/ 28064 w 3517985"/>
              <a:gd name="connsiteY7" fmla="*/ 101600 h 2891187"/>
              <a:gd name="connsiteX8" fmla="*/ 1377892 w 3517985"/>
              <a:gd name="connsiteY8" fmla="*/ 101601 h 2891187"/>
              <a:gd name="connsiteX0" fmla="*/ 537279 w 3490171"/>
              <a:gd name="connsiteY0" fmla="*/ 10566 h 2901753"/>
              <a:gd name="connsiteX1" fmla="*/ 1930650 w 3490171"/>
              <a:gd name="connsiteY1" fmla="*/ 547595 h 2901753"/>
              <a:gd name="connsiteX2" fmla="*/ 3324021 w 3490171"/>
              <a:gd name="connsiteY2" fmla="*/ 2100623 h 2901753"/>
              <a:gd name="connsiteX3" fmla="*/ 3309507 w 3490171"/>
              <a:gd name="connsiteY3" fmla="*/ 2855366 h 2901753"/>
              <a:gd name="connsiteX4" fmla="*/ 1930650 w 3490171"/>
              <a:gd name="connsiteY4" fmla="*/ 2695709 h 2901753"/>
              <a:gd name="connsiteX5" fmla="*/ 1553279 w 3490171"/>
              <a:gd name="connsiteY5" fmla="*/ 1679709 h 2901753"/>
              <a:gd name="connsiteX6" fmla="*/ 522764 w 3490171"/>
              <a:gd name="connsiteY6" fmla="*/ 881423 h 2901753"/>
              <a:gd name="connsiteX7" fmla="*/ 250 w 3490171"/>
              <a:gd name="connsiteY7" fmla="*/ 112166 h 2901753"/>
              <a:gd name="connsiteX8" fmla="*/ 580821 w 3490171"/>
              <a:gd name="connsiteY8" fmla="*/ 25081 h 2901753"/>
              <a:gd name="connsiteX0" fmla="*/ 334447 w 3287339"/>
              <a:gd name="connsiteY0" fmla="*/ 0 h 2891187"/>
              <a:gd name="connsiteX1" fmla="*/ 1727818 w 3287339"/>
              <a:gd name="connsiteY1" fmla="*/ 537029 h 2891187"/>
              <a:gd name="connsiteX2" fmla="*/ 3121189 w 3287339"/>
              <a:gd name="connsiteY2" fmla="*/ 2090057 h 2891187"/>
              <a:gd name="connsiteX3" fmla="*/ 3106675 w 3287339"/>
              <a:gd name="connsiteY3" fmla="*/ 2844800 h 2891187"/>
              <a:gd name="connsiteX4" fmla="*/ 1727818 w 3287339"/>
              <a:gd name="connsiteY4" fmla="*/ 2685143 h 2891187"/>
              <a:gd name="connsiteX5" fmla="*/ 1350447 w 3287339"/>
              <a:gd name="connsiteY5" fmla="*/ 1669143 h 2891187"/>
              <a:gd name="connsiteX6" fmla="*/ 319932 w 3287339"/>
              <a:gd name="connsiteY6" fmla="*/ 870857 h 2891187"/>
              <a:gd name="connsiteX7" fmla="*/ 618 w 3287339"/>
              <a:gd name="connsiteY7" fmla="*/ 362857 h 2891187"/>
              <a:gd name="connsiteX8" fmla="*/ 377989 w 3287339"/>
              <a:gd name="connsiteY8" fmla="*/ 14515 h 2891187"/>
              <a:gd name="connsiteX0" fmla="*/ 335135 w 3288027"/>
              <a:gd name="connsiteY0" fmla="*/ 0 h 2891187"/>
              <a:gd name="connsiteX1" fmla="*/ 1728506 w 3288027"/>
              <a:gd name="connsiteY1" fmla="*/ 537029 h 2891187"/>
              <a:gd name="connsiteX2" fmla="*/ 3121877 w 3288027"/>
              <a:gd name="connsiteY2" fmla="*/ 2090057 h 2891187"/>
              <a:gd name="connsiteX3" fmla="*/ 3107363 w 3288027"/>
              <a:gd name="connsiteY3" fmla="*/ 2844800 h 2891187"/>
              <a:gd name="connsiteX4" fmla="*/ 1728506 w 3288027"/>
              <a:gd name="connsiteY4" fmla="*/ 2685143 h 2891187"/>
              <a:gd name="connsiteX5" fmla="*/ 1351135 w 3288027"/>
              <a:gd name="connsiteY5" fmla="*/ 1669143 h 2891187"/>
              <a:gd name="connsiteX6" fmla="*/ 451249 w 3288027"/>
              <a:gd name="connsiteY6" fmla="*/ 870857 h 2891187"/>
              <a:gd name="connsiteX7" fmla="*/ 1306 w 3288027"/>
              <a:gd name="connsiteY7" fmla="*/ 362857 h 2891187"/>
              <a:gd name="connsiteX8" fmla="*/ 378677 w 3288027"/>
              <a:gd name="connsiteY8" fmla="*/ 14515 h 2891187"/>
              <a:gd name="connsiteX0" fmla="*/ 335135 w 3288027"/>
              <a:gd name="connsiteY0" fmla="*/ 0 h 2906143"/>
              <a:gd name="connsiteX1" fmla="*/ 1728506 w 3288027"/>
              <a:gd name="connsiteY1" fmla="*/ 537029 h 2906143"/>
              <a:gd name="connsiteX2" fmla="*/ 3121877 w 3288027"/>
              <a:gd name="connsiteY2" fmla="*/ 2090057 h 2906143"/>
              <a:gd name="connsiteX3" fmla="*/ 3107363 w 3288027"/>
              <a:gd name="connsiteY3" fmla="*/ 2844800 h 2906143"/>
              <a:gd name="connsiteX4" fmla="*/ 1728506 w 3288027"/>
              <a:gd name="connsiteY4" fmla="*/ 2685143 h 2906143"/>
              <a:gd name="connsiteX5" fmla="*/ 1235021 w 3288027"/>
              <a:gd name="connsiteY5" fmla="*/ 1291772 h 2906143"/>
              <a:gd name="connsiteX6" fmla="*/ 451249 w 3288027"/>
              <a:gd name="connsiteY6" fmla="*/ 870857 h 2906143"/>
              <a:gd name="connsiteX7" fmla="*/ 1306 w 3288027"/>
              <a:gd name="connsiteY7" fmla="*/ 362857 h 2906143"/>
              <a:gd name="connsiteX8" fmla="*/ 378677 w 3288027"/>
              <a:gd name="connsiteY8" fmla="*/ 14515 h 2906143"/>
              <a:gd name="connsiteX0" fmla="*/ 335135 w 3288027"/>
              <a:gd name="connsiteY0" fmla="*/ 0 h 2906143"/>
              <a:gd name="connsiteX1" fmla="*/ 1728506 w 3288027"/>
              <a:gd name="connsiteY1" fmla="*/ 537029 h 2906143"/>
              <a:gd name="connsiteX2" fmla="*/ 3121877 w 3288027"/>
              <a:gd name="connsiteY2" fmla="*/ 2090057 h 2906143"/>
              <a:gd name="connsiteX3" fmla="*/ 3107363 w 3288027"/>
              <a:gd name="connsiteY3" fmla="*/ 2844800 h 2906143"/>
              <a:gd name="connsiteX4" fmla="*/ 1728506 w 3288027"/>
              <a:gd name="connsiteY4" fmla="*/ 2685143 h 2906143"/>
              <a:gd name="connsiteX5" fmla="*/ 1235021 w 3288027"/>
              <a:gd name="connsiteY5" fmla="*/ 1291772 h 2906143"/>
              <a:gd name="connsiteX6" fmla="*/ 451249 w 3288027"/>
              <a:gd name="connsiteY6" fmla="*/ 870857 h 2906143"/>
              <a:gd name="connsiteX7" fmla="*/ 1306 w 3288027"/>
              <a:gd name="connsiteY7" fmla="*/ 362857 h 2906143"/>
              <a:gd name="connsiteX8" fmla="*/ 378677 w 3288027"/>
              <a:gd name="connsiteY8" fmla="*/ 14515 h 2906143"/>
              <a:gd name="connsiteX0" fmla="*/ 335135 w 3319256"/>
              <a:gd name="connsiteY0" fmla="*/ 0 h 2866622"/>
              <a:gd name="connsiteX1" fmla="*/ 1728506 w 3319256"/>
              <a:gd name="connsiteY1" fmla="*/ 537029 h 2866622"/>
              <a:gd name="connsiteX2" fmla="*/ 3121877 w 3319256"/>
              <a:gd name="connsiteY2" fmla="*/ 2090057 h 2866622"/>
              <a:gd name="connsiteX3" fmla="*/ 3107363 w 3319256"/>
              <a:gd name="connsiteY3" fmla="*/ 2844800 h 2866622"/>
              <a:gd name="connsiteX4" fmla="*/ 1235021 w 3319256"/>
              <a:gd name="connsiteY4" fmla="*/ 1291772 h 2866622"/>
              <a:gd name="connsiteX5" fmla="*/ 451249 w 3319256"/>
              <a:gd name="connsiteY5" fmla="*/ 870857 h 2866622"/>
              <a:gd name="connsiteX6" fmla="*/ 1306 w 3319256"/>
              <a:gd name="connsiteY6" fmla="*/ 362857 h 2866622"/>
              <a:gd name="connsiteX7" fmla="*/ 378677 w 3319256"/>
              <a:gd name="connsiteY7" fmla="*/ 14515 h 2866622"/>
              <a:gd name="connsiteX0" fmla="*/ 335135 w 3126608"/>
              <a:gd name="connsiteY0" fmla="*/ 0 h 2104690"/>
              <a:gd name="connsiteX1" fmla="*/ 1728506 w 3126608"/>
              <a:gd name="connsiteY1" fmla="*/ 537029 h 2104690"/>
              <a:gd name="connsiteX2" fmla="*/ 3121877 w 3126608"/>
              <a:gd name="connsiteY2" fmla="*/ 2090057 h 2104690"/>
              <a:gd name="connsiteX3" fmla="*/ 1235021 w 3126608"/>
              <a:gd name="connsiteY3" fmla="*/ 1291772 h 2104690"/>
              <a:gd name="connsiteX4" fmla="*/ 451249 w 3126608"/>
              <a:gd name="connsiteY4" fmla="*/ 870857 h 2104690"/>
              <a:gd name="connsiteX5" fmla="*/ 1306 w 3126608"/>
              <a:gd name="connsiteY5" fmla="*/ 362857 h 2104690"/>
              <a:gd name="connsiteX6" fmla="*/ 378677 w 3126608"/>
              <a:gd name="connsiteY6" fmla="*/ 14515 h 2104690"/>
              <a:gd name="connsiteX0" fmla="*/ 335135 w 1759566"/>
              <a:gd name="connsiteY0" fmla="*/ 0 h 1298161"/>
              <a:gd name="connsiteX1" fmla="*/ 1728506 w 1759566"/>
              <a:gd name="connsiteY1" fmla="*/ 537029 h 1298161"/>
              <a:gd name="connsiteX2" fmla="*/ 1235021 w 1759566"/>
              <a:gd name="connsiteY2" fmla="*/ 1291772 h 1298161"/>
              <a:gd name="connsiteX3" fmla="*/ 451249 w 1759566"/>
              <a:gd name="connsiteY3" fmla="*/ 870857 h 1298161"/>
              <a:gd name="connsiteX4" fmla="*/ 1306 w 1759566"/>
              <a:gd name="connsiteY4" fmla="*/ 362857 h 1298161"/>
              <a:gd name="connsiteX5" fmla="*/ 378677 w 1759566"/>
              <a:gd name="connsiteY5" fmla="*/ 14515 h 1298161"/>
              <a:gd name="connsiteX0" fmla="*/ 335135 w 2168361"/>
              <a:gd name="connsiteY0" fmla="*/ 0 h 1293765"/>
              <a:gd name="connsiteX1" fmla="*/ 2149421 w 2168361"/>
              <a:gd name="connsiteY1" fmla="*/ 696686 h 1293765"/>
              <a:gd name="connsiteX2" fmla="*/ 1235021 w 2168361"/>
              <a:gd name="connsiteY2" fmla="*/ 1291772 h 1293765"/>
              <a:gd name="connsiteX3" fmla="*/ 451249 w 2168361"/>
              <a:gd name="connsiteY3" fmla="*/ 870857 h 1293765"/>
              <a:gd name="connsiteX4" fmla="*/ 1306 w 2168361"/>
              <a:gd name="connsiteY4" fmla="*/ 362857 h 1293765"/>
              <a:gd name="connsiteX5" fmla="*/ 378677 w 2168361"/>
              <a:gd name="connsiteY5" fmla="*/ 14515 h 1293765"/>
              <a:gd name="connsiteX0" fmla="*/ 335135 w 2159837"/>
              <a:gd name="connsiteY0" fmla="*/ 0 h 1293765"/>
              <a:gd name="connsiteX1" fmla="*/ 2149421 w 2159837"/>
              <a:gd name="connsiteY1" fmla="*/ 696686 h 1293765"/>
              <a:gd name="connsiteX2" fmla="*/ 1235021 w 2159837"/>
              <a:gd name="connsiteY2" fmla="*/ 1291772 h 1293765"/>
              <a:gd name="connsiteX3" fmla="*/ 451249 w 2159837"/>
              <a:gd name="connsiteY3" fmla="*/ 870857 h 1293765"/>
              <a:gd name="connsiteX4" fmla="*/ 1306 w 2159837"/>
              <a:gd name="connsiteY4" fmla="*/ 362857 h 1293765"/>
              <a:gd name="connsiteX5" fmla="*/ 378677 w 2159837"/>
              <a:gd name="connsiteY5" fmla="*/ 14515 h 1293765"/>
              <a:gd name="connsiteX0" fmla="*/ 335135 w 2199381"/>
              <a:gd name="connsiteY0" fmla="*/ 0 h 1250478"/>
              <a:gd name="connsiteX1" fmla="*/ 2149421 w 2199381"/>
              <a:gd name="connsiteY1" fmla="*/ 696686 h 1250478"/>
              <a:gd name="connsiteX2" fmla="*/ 1583364 w 2199381"/>
              <a:gd name="connsiteY2" fmla="*/ 1248229 h 1250478"/>
              <a:gd name="connsiteX3" fmla="*/ 451249 w 2199381"/>
              <a:gd name="connsiteY3" fmla="*/ 870857 h 1250478"/>
              <a:gd name="connsiteX4" fmla="*/ 1306 w 2199381"/>
              <a:gd name="connsiteY4" fmla="*/ 362857 h 1250478"/>
              <a:gd name="connsiteX5" fmla="*/ 378677 w 2199381"/>
              <a:gd name="connsiteY5" fmla="*/ 14515 h 125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9381" h="1250478">
                <a:moveTo>
                  <a:pt x="335135" y="0"/>
                </a:moveTo>
                <a:cubicBezTo>
                  <a:pt x="799592" y="94343"/>
                  <a:pt x="1941383" y="488648"/>
                  <a:pt x="2149421" y="696686"/>
                </a:cubicBezTo>
                <a:cubicBezTo>
                  <a:pt x="2357459" y="904724"/>
                  <a:pt x="1866393" y="1219201"/>
                  <a:pt x="1583364" y="1248229"/>
                </a:cubicBezTo>
                <a:cubicBezTo>
                  <a:pt x="1300335" y="1277258"/>
                  <a:pt x="714925" y="1018419"/>
                  <a:pt x="451249" y="870857"/>
                </a:cubicBezTo>
                <a:cubicBezTo>
                  <a:pt x="187573" y="723295"/>
                  <a:pt x="13401" y="505581"/>
                  <a:pt x="1306" y="362857"/>
                </a:cubicBezTo>
                <a:cubicBezTo>
                  <a:pt x="-10789" y="220133"/>
                  <a:pt x="56943" y="-19352"/>
                  <a:pt x="378677" y="14515"/>
                </a:cubicBezTo>
              </a:path>
            </a:pathLst>
          </a:custGeom>
          <a:noFill/>
          <a:ln w="101600">
            <a:solidFill>
              <a:srgbClr val="00F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7388877" y="18678806"/>
            <a:ext cx="2630231" cy="1296159"/>
          </a:xfrm>
          <a:custGeom>
            <a:avLst/>
            <a:gdLst>
              <a:gd name="connsiteX0" fmla="*/ 538455 w 3491347"/>
              <a:gd name="connsiteY0" fmla="*/ 838 h 2892025"/>
              <a:gd name="connsiteX1" fmla="*/ 1931826 w 3491347"/>
              <a:gd name="connsiteY1" fmla="*/ 537867 h 2892025"/>
              <a:gd name="connsiteX2" fmla="*/ 3325197 w 3491347"/>
              <a:gd name="connsiteY2" fmla="*/ 2090895 h 2892025"/>
              <a:gd name="connsiteX3" fmla="*/ 3310683 w 3491347"/>
              <a:gd name="connsiteY3" fmla="*/ 2845638 h 2892025"/>
              <a:gd name="connsiteX4" fmla="*/ 1931826 w 3491347"/>
              <a:gd name="connsiteY4" fmla="*/ 2685981 h 2892025"/>
              <a:gd name="connsiteX5" fmla="*/ 1554455 w 3491347"/>
              <a:gd name="connsiteY5" fmla="*/ 1669981 h 2892025"/>
              <a:gd name="connsiteX6" fmla="*/ 523940 w 3491347"/>
              <a:gd name="connsiteY6" fmla="*/ 871695 h 2892025"/>
              <a:gd name="connsiteX7" fmla="*/ 1426 w 3491347"/>
              <a:gd name="connsiteY7" fmla="*/ 102438 h 2892025"/>
              <a:gd name="connsiteX8" fmla="*/ 669083 w 3491347"/>
              <a:gd name="connsiteY8" fmla="*/ 29867 h 2892025"/>
              <a:gd name="connsiteX0" fmla="*/ 565093 w 3517985"/>
              <a:gd name="connsiteY0" fmla="*/ 0 h 2891187"/>
              <a:gd name="connsiteX1" fmla="*/ 1958464 w 3517985"/>
              <a:gd name="connsiteY1" fmla="*/ 537029 h 2891187"/>
              <a:gd name="connsiteX2" fmla="*/ 3351835 w 3517985"/>
              <a:gd name="connsiteY2" fmla="*/ 2090057 h 2891187"/>
              <a:gd name="connsiteX3" fmla="*/ 3337321 w 3517985"/>
              <a:gd name="connsiteY3" fmla="*/ 2844800 h 2891187"/>
              <a:gd name="connsiteX4" fmla="*/ 1958464 w 3517985"/>
              <a:gd name="connsiteY4" fmla="*/ 2685143 h 2891187"/>
              <a:gd name="connsiteX5" fmla="*/ 1581093 w 3517985"/>
              <a:gd name="connsiteY5" fmla="*/ 1669143 h 2891187"/>
              <a:gd name="connsiteX6" fmla="*/ 550578 w 3517985"/>
              <a:gd name="connsiteY6" fmla="*/ 870857 h 2891187"/>
              <a:gd name="connsiteX7" fmla="*/ 28064 w 3517985"/>
              <a:gd name="connsiteY7" fmla="*/ 101600 h 2891187"/>
              <a:gd name="connsiteX8" fmla="*/ 1377892 w 3517985"/>
              <a:gd name="connsiteY8" fmla="*/ 101601 h 2891187"/>
              <a:gd name="connsiteX0" fmla="*/ 537279 w 3490171"/>
              <a:gd name="connsiteY0" fmla="*/ 10566 h 2901753"/>
              <a:gd name="connsiteX1" fmla="*/ 1930650 w 3490171"/>
              <a:gd name="connsiteY1" fmla="*/ 547595 h 2901753"/>
              <a:gd name="connsiteX2" fmla="*/ 3324021 w 3490171"/>
              <a:gd name="connsiteY2" fmla="*/ 2100623 h 2901753"/>
              <a:gd name="connsiteX3" fmla="*/ 3309507 w 3490171"/>
              <a:gd name="connsiteY3" fmla="*/ 2855366 h 2901753"/>
              <a:gd name="connsiteX4" fmla="*/ 1930650 w 3490171"/>
              <a:gd name="connsiteY4" fmla="*/ 2695709 h 2901753"/>
              <a:gd name="connsiteX5" fmla="*/ 1553279 w 3490171"/>
              <a:gd name="connsiteY5" fmla="*/ 1679709 h 2901753"/>
              <a:gd name="connsiteX6" fmla="*/ 522764 w 3490171"/>
              <a:gd name="connsiteY6" fmla="*/ 881423 h 2901753"/>
              <a:gd name="connsiteX7" fmla="*/ 250 w 3490171"/>
              <a:gd name="connsiteY7" fmla="*/ 112166 h 2901753"/>
              <a:gd name="connsiteX8" fmla="*/ 580821 w 3490171"/>
              <a:gd name="connsiteY8" fmla="*/ 25081 h 2901753"/>
              <a:gd name="connsiteX0" fmla="*/ 334447 w 3287339"/>
              <a:gd name="connsiteY0" fmla="*/ 0 h 2891187"/>
              <a:gd name="connsiteX1" fmla="*/ 1727818 w 3287339"/>
              <a:gd name="connsiteY1" fmla="*/ 537029 h 2891187"/>
              <a:gd name="connsiteX2" fmla="*/ 3121189 w 3287339"/>
              <a:gd name="connsiteY2" fmla="*/ 2090057 h 2891187"/>
              <a:gd name="connsiteX3" fmla="*/ 3106675 w 3287339"/>
              <a:gd name="connsiteY3" fmla="*/ 2844800 h 2891187"/>
              <a:gd name="connsiteX4" fmla="*/ 1727818 w 3287339"/>
              <a:gd name="connsiteY4" fmla="*/ 2685143 h 2891187"/>
              <a:gd name="connsiteX5" fmla="*/ 1350447 w 3287339"/>
              <a:gd name="connsiteY5" fmla="*/ 1669143 h 2891187"/>
              <a:gd name="connsiteX6" fmla="*/ 319932 w 3287339"/>
              <a:gd name="connsiteY6" fmla="*/ 870857 h 2891187"/>
              <a:gd name="connsiteX7" fmla="*/ 618 w 3287339"/>
              <a:gd name="connsiteY7" fmla="*/ 362857 h 2891187"/>
              <a:gd name="connsiteX8" fmla="*/ 377989 w 3287339"/>
              <a:gd name="connsiteY8" fmla="*/ 14515 h 2891187"/>
              <a:gd name="connsiteX0" fmla="*/ 335135 w 3288027"/>
              <a:gd name="connsiteY0" fmla="*/ 0 h 2891187"/>
              <a:gd name="connsiteX1" fmla="*/ 1728506 w 3288027"/>
              <a:gd name="connsiteY1" fmla="*/ 537029 h 2891187"/>
              <a:gd name="connsiteX2" fmla="*/ 3121877 w 3288027"/>
              <a:gd name="connsiteY2" fmla="*/ 2090057 h 2891187"/>
              <a:gd name="connsiteX3" fmla="*/ 3107363 w 3288027"/>
              <a:gd name="connsiteY3" fmla="*/ 2844800 h 2891187"/>
              <a:gd name="connsiteX4" fmla="*/ 1728506 w 3288027"/>
              <a:gd name="connsiteY4" fmla="*/ 2685143 h 2891187"/>
              <a:gd name="connsiteX5" fmla="*/ 1351135 w 3288027"/>
              <a:gd name="connsiteY5" fmla="*/ 1669143 h 2891187"/>
              <a:gd name="connsiteX6" fmla="*/ 451249 w 3288027"/>
              <a:gd name="connsiteY6" fmla="*/ 870857 h 2891187"/>
              <a:gd name="connsiteX7" fmla="*/ 1306 w 3288027"/>
              <a:gd name="connsiteY7" fmla="*/ 362857 h 2891187"/>
              <a:gd name="connsiteX8" fmla="*/ 378677 w 3288027"/>
              <a:gd name="connsiteY8" fmla="*/ 14515 h 2891187"/>
              <a:gd name="connsiteX0" fmla="*/ 335135 w 3288027"/>
              <a:gd name="connsiteY0" fmla="*/ 0 h 2906143"/>
              <a:gd name="connsiteX1" fmla="*/ 1728506 w 3288027"/>
              <a:gd name="connsiteY1" fmla="*/ 537029 h 2906143"/>
              <a:gd name="connsiteX2" fmla="*/ 3121877 w 3288027"/>
              <a:gd name="connsiteY2" fmla="*/ 2090057 h 2906143"/>
              <a:gd name="connsiteX3" fmla="*/ 3107363 w 3288027"/>
              <a:gd name="connsiteY3" fmla="*/ 2844800 h 2906143"/>
              <a:gd name="connsiteX4" fmla="*/ 1728506 w 3288027"/>
              <a:gd name="connsiteY4" fmla="*/ 2685143 h 2906143"/>
              <a:gd name="connsiteX5" fmla="*/ 1235021 w 3288027"/>
              <a:gd name="connsiteY5" fmla="*/ 1291772 h 2906143"/>
              <a:gd name="connsiteX6" fmla="*/ 451249 w 3288027"/>
              <a:gd name="connsiteY6" fmla="*/ 870857 h 2906143"/>
              <a:gd name="connsiteX7" fmla="*/ 1306 w 3288027"/>
              <a:gd name="connsiteY7" fmla="*/ 362857 h 2906143"/>
              <a:gd name="connsiteX8" fmla="*/ 378677 w 3288027"/>
              <a:gd name="connsiteY8" fmla="*/ 14515 h 2906143"/>
              <a:gd name="connsiteX0" fmla="*/ 335135 w 3288027"/>
              <a:gd name="connsiteY0" fmla="*/ 0 h 2906143"/>
              <a:gd name="connsiteX1" fmla="*/ 1728506 w 3288027"/>
              <a:gd name="connsiteY1" fmla="*/ 537029 h 2906143"/>
              <a:gd name="connsiteX2" fmla="*/ 3121877 w 3288027"/>
              <a:gd name="connsiteY2" fmla="*/ 2090057 h 2906143"/>
              <a:gd name="connsiteX3" fmla="*/ 3107363 w 3288027"/>
              <a:gd name="connsiteY3" fmla="*/ 2844800 h 2906143"/>
              <a:gd name="connsiteX4" fmla="*/ 1728506 w 3288027"/>
              <a:gd name="connsiteY4" fmla="*/ 2685143 h 2906143"/>
              <a:gd name="connsiteX5" fmla="*/ 1235021 w 3288027"/>
              <a:gd name="connsiteY5" fmla="*/ 1291772 h 2906143"/>
              <a:gd name="connsiteX6" fmla="*/ 451249 w 3288027"/>
              <a:gd name="connsiteY6" fmla="*/ 870857 h 2906143"/>
              <a:gd name="connsiteX7" fmla="*/ 1306 w 3288027"/>
              <a:gd name="connsiteY7" fmla="*/ 362857 h 2906143"/>
              <a:gd name="connsiteX8" fmla="*/ 378677 w 3288027"/>
              <a:gd name="connsiteY8" fmla="*/ 14515 h 2906143"/>
              <a:gd name="connsiteX0" fmla="*/ 335135 w 3319256"/>
              <a:gd name="connsiteY0" fmla="*/ 0 h 2866622"/>
              <a:gd name="connsiteX1" fmla="*/ 1728506 w 3319256"/>
              <a:gd name="connsiteY1" fmla="*/ 537029 h 2866622"/>
              <a:gd name="connsiteX2" fmla="*/ 3121877 w 3319256"/>
              <a:gd name="connsiteY2" fmla="*/ 2090057 h 2866622"/>
              <a:gd name="connsiteX3" fmla="*/ 3107363 w 3319256"/>
              <a:gd name="connsiteY3" fmla="*/ 2844800 h 2866622"/>
              <a:gd name="connsiteX4" fmla="*/ 1235021 w 3319256"/>
              <a:gd name="connsiteY4" fmla="*/ 1291772 h 2866622"/>
              <a:gd name="connsiteX5" fmla="*/ 451249 w 3319256"/>
              <a:gd name="connsiteY5" fmla="*/ 870857 h 2866622"/>
              <a:gd name="connsiteX6" fmla="*/ 1306 w 3319256"/>
              <a:gd name="connsiteY6" fmla="*/ 362857 h 2866622"/>
              <a:gd name="connsiteX7" fmla="*/ 378677 w 3319256"/>
              <a:gd name="connsiteY7" fmla="*/ 14515 h 2866622"/>
              <a:gd name="connsiteX0" fmla="*/ 335135 w 3126608"/>
              <a:gd name="connsiteY0" fmla="*/ 0 h 2104690"/>
              <a:gd name="connsiteX1" fmla="*/ 1728506 w 3126608"/>
              <a:gd name="connsiteY1" fmla="*/ 537029 h 2104690"/>
              <a:gd name="connsiteX2" fmla="*/ 3121877 w 3126608"/>
              <a:gd name="connsiteY2" fmla="*/ 2090057 h 2104690"/>
              <a:gd name="connsiteX3" fmla="*/ 1235021 w 3126608"/>
              <a:gd name="connsiteY3" fmla="*/ 1291772 h 2104690"/>
              <a:gd name="connsiteX4" fmla="*/ 451249 w 3126608"/>
              <a:gd name="connsiteY4" fmla="*/ 870857 h 2104690"/>
              <a:gd name="connsiteX5" fmla="*/ 1306 w 3126608"/>
              <a:gd name="connsiteY5" fmla="*/ 362857 h 2104690"/>
              <a:gd name="connsiteX6" fmla="*/ 378677 w 3126608"/>
              <a:gd name="connsiteY6" fmla="*/ 14515 h 2104690"/>
              <a:gd name="connsiteX0" fmla="*/ 335135 w 1759566"/>
              <a:gd name="connsiteY0" fmla="*/ 0 h 1298161"/>
              <a:gd name="connsiteX1" fmla="*/ 1728506 w 1759566"/>
              <a:gd name="connsiteY1" fmla="*/ 537029 h 1298161"/>
              <a:gd name="connsiteX2" fmla="*/ 1235021 w 1759566"/>
              <a:gd name="connsiteY2" fmla="*/ 1291772 h 1298161"/>
              <a:gd name="connsiteX3" fmla="*/ 451249 w 1759566"/>
              <a:gd name="connsiteY3" fmla="*/ 870857 h 1298161"/>
              <a:gd name="connsiteX4" fmla="*/ 1306 w 1759566"/>
              <a:gd name="connsiteY4" fmla="*/ 362857 h 1298161"/>
              <a:gd name="connsiteX5" fmla="*/ 378677 w 1759566"/>
              <a:gd name="connsiteY5" fmla="*/ 14515 h 1298161"/>
              <a:gd name="connsiteX0" fmla="*/ 335135 w 2168361"/>
              <a:gd name="connsiteY0" fmla="*/ 0 h 1293765"/>
              <a:gd name="connsiteX1" fmla="*/ 2149421 w 2168361"/>
              <a:gd name="connsiteY1" fmla="*/ 696686 h 1293765"/>
              <a:gd name="connsiteX2" fmla="*/ 1235021 w 2168361"/>
              <a:gd name="connsiteY2" fmla="*/ 1291772 h 1293765"/>
              <a:gd name="connsiteX3" fmla="*/ 451249 w 2168361"/>
              <a:gd name="connsiteY3" fmla="*/ 870857 h 1293765"/>
              <a:gd name="connsiteX4" fmla="*/ 1306 w 2168361"/>
              <a:gd name="connsiteY4" fmla="*/ 362857 h 1293765"/>
              <a:gd name="connsiteX5" fmla="*/ 378677 w 2168361"/>
              <a:gd name="connsiteY5" fmla="*/ 14515 h 1293765"/>
              <a:gd name="connsiteX0" fmla="*/ 335135 w 2159837"/>
              <a:gd name="connsiteY0" fmla="*/ 0 h 1293765"/>
              <a:gd name="connsiteX1" fmla="*/ 2149421 w 2159837"/>
              <a:gd name="connsiteY1" fmla="*/ 696686 h 1293765"/>
              <a:gd name="connsiteX2" fmla="*/ 1235021 w 2159837"/>
              <a:gd name="connsiteY2" fmla="*/ 1291772 h 1293765"/>
              <a:gd name="connsiteX3" fmla="*/ 451249 w 2159837"/>
              <a:gd name="connsiteY3" fmla="*/ 870857 h 1293765"/>
              <a:gd name="connsiteX4" fmla="*/ 1306 w 2159837"/>
              <a:gd name="connsiteY4" fmla="*/ 362857 h 1293765"/>
              <a:gd name="connsiteX5" fmla="*/ 378677 w 2159837"/>
              <a:gd name="connsiteY5" fmla="*/ 14515 h 1293765"/>
              <a:gd name="connsiteX0" fmla="*/ 335135 w 2199381"/>
              <a:gd name="connsiteY0" fmla="*/ 0 h 1250478"/>
              <a:gd name="connsiteX1" fmla="*/ 2149421 w 2199381"/>
              <a:gd name="connsiteY1" fmla="*/ 696686 h 1250478"/>
              <a:gd name="connsiteX2" fmla="*/ 1583364 w 2199381"/>
              <a:gd name="connsiteY2" fmla="*/ 1248229 h 1250478"/>
              <a:gd name="connsiteX3" fmla="*/ 451249 w 2199381"/>
              <a:gd name="connsiteY3" fmla="*/ 870857 h 1250478"/>
              <a:gd name="connsiteX4" fmla="*/ 1306 w 2199381"/>
              <a:gd name="connsiteY4" fmla="*/ 362857 h 1250478"/>
              <a:gd name="connsiteX5" fmla="*/ 378677 w 2199381"/>
              <a:gd name="connsiteY5" fmla="*/ 14515 h 1250478"/>
              <a:gd name="connsiteX0" fmla="*/ 335135 w 1924644"/>
              <a:gd name="connsiteY0" fmla="*/ 514352 h 1823974"/>
              <a:gd name="connsiteX1" fmla="*/ 1844621 w 1924644"/>
              <a:gd name="connsiteY1" fmla="*/ 35381 h 1823974"/>
              <a:gd name="connsiteX2" fmla="*/ 1583364 w 1924644"/>
              <a:gd name="connsiteY2" fmla="*/ 1762581 h 1823974"/>
              <a:gd name="connsiteX3" fmla="*/ 451249 w 1924644"/>
              <a:gd name="connsiteY3" fmla="*/ 1385209 h 1823974"/>
              <a:gd name="connsiteX4" fmla="*/ 1306 w 1924644"/>
              <a:gd name="connsiteY4" fmla="*/ 877209 h 1823974"/>
              <a:gd name="connsiteX5" fmla="*/ 378677 w 1924644"/>
              <a:gd name="connsiteY5" fmla="*/ 528867 h 1823974"/>
              <a:gd name="connsiteX0" fmla="*/ 335135 w 2167388"/>
              <a:gd name="connsiteY0" fmla="*/ 479688 h 1789310"/>
              <a:gd name="connsiteX1" fmla="*/ 1844621 w 2167388"/>
              <a:gd name="connsiteY1" fmla="*/ 717 h 1789310"/>
              <a:gd name="connsiteX2" fmla="*/ 1583364 w 2167388"/>
              <a:gd name="connsiteY2" fmla="*/ 1727917 h 1789310"/>
              <a:gd name="connsiteX3" fmla="*/ 451249 w 2167388"/>
              <a:gd name="connsiteY3" fmla="*/ 1350545 h 1789310"/>
              <a:gd name="connsiteX4" fmla="*/ 1306 w 2167388"/>
              <a:gd name="connsiteY4" fmla="*/ 842545 h 1789310"/>
              <a:gd name="connsiteX5" fmla="*/ 378677 w 2167388"/>
              <a:gd name="connsiteY5" fmla="*/ 494203 h 1789310"/>
              <a:gd name="connsiteX0" fmla="*/ 335676 w 2167929"/>
              <a:gd name="connsiteY0" fmla="*/ 479688 h 1789310"/>
              <a:gd name="connsiteX1" fmla="*/ 1845162 w 2167929"/>
              <a:gd name="connsiteY1" fmla="*/ 717 h 1789310"/>
              <a:gd name="connsiteX2" fmla="*/ 1583905 w 2167929"/>
              <a:gd name="connsiteY2" fmla="*/ 1727917 h 1789310"/>
              <a:gd name="connsiteX3" fmla="*/ 451790 w 2167929"/>
              <a:gd name="connsiteY3" fmla="*/ 1350545 h 1789310"/>
              <a:gd name="connsiteX4" fmla="*/ 1847 w 2167929"/>
              <a:gd name="connsiteY4" fmla="*/ 842545 h 1789310"/>
              <a:gd name="connsiteX5" fmla="*/ 379218 w 2167929"/>
              <a:gd name="connsiteY5" fmla="*/ 494203 h 1789310"/>
              <a:gd name="connsiteX0" fmla="*/ 349285 w 2181538"/>
              <a:gd name="connsiteY0" fmla="*/ 479688 h 1789310"/>
              <a:gd name="connsiteX1" fmla="*/ 1858771 w 2181538"/>
              <a:gd name="connsiteY1" fmla="*/ 717 h 1789310"/>
              <a:gd name="connsiteX2" fmla="*/ 1597514 w 2181538"/>
              <a:gd name="connsiteY2" fmla="*/ 1727917 h 1789310"/>
              <a:gd name="connsiteX3" fmla="*/ 465399 w 2181538"/>
              <a:gd name="connsiteY3" fmla="*/ 1350545 h 1789310"/>
              <a:gd name="connsiteX4" fmla="*/ 15456 w 2181538"/>
              <a:gd name="connsiteY4" fmla="*/ 842545 h 1789310"/>
              <a:gd name="connsiteX5" fmla="*/ 305741 w 2181538"/>
              <a:gd name="connsiteY5" fmla="*/ 537746 h 1789310"/>
              <a:gd name="connsiteX0" fmla="*/ 349285 w 2181538"/>
              <a:gd name="connsiteY0" fmla="*/ 479688 h 1789310"/>
              <a:gd name="connsiteX1" fmla="*/ 1858771 w 2181538"/>
              <a:gd name="connsiteY1" fmla="*/ 717 h 1789310"/>
              <a:gd name="connsiteX2" fmla="*/ 1597514 w 2181538"/>
              <a:gd name="connsiteY2" fmla="*/ 1727917 h 1789310"/>
              <a:gd name="connsiteX3" fmla="*/ 465399 w 2181538"/>
              <a:gd name="connsiteY3" fmla="*/ 1350545 h 1789310"/>
              <a:gd name="connsiteX4" fmla="*/ 15456 w 2181538"/>
              <a:gd name="connsiteY4" fmla="*/ 842545 h 1789310"/>
              <a:gd name="connsiteX5" fmla="*/ 305741 w 2181538"/>
              <a:gd name="connsiteY5" fmla="*/ 537746 h 1789310"/>
              <a:gd name="connsiteX0" fmla="*/ 349285 w 2600062"/>
              <a:gd name="connsiteY0" fmla="*/ 494196 h 1804730"/>
              <a:gd name="connsiteX1" fmla="*/ 2352257 w 2600062"/>
              <a:gd name="connsiteY1" fmla="*/ 711 h 1804730"/>
              <a:gd name="connsiteX2" fmla="*/ 1597514 w 2600062"/>
              <a:gd name="connsiteY2" fmla="*/ 1742425 h 1804730"/>
              <a:gd name="connsiteX3" fmla="*/ 465399 w 2600062"/>
              <a:gd name="connsiteY3" fmla="*/ 1365053 h 1804730"/>
              <a:gd name="connsiteX4" fmla="*/ 15456 w 2600062"/>
              <a:gd name="connsiteY4" fmla="*/ 857053 h 1804730"/>
              <a:gd name="connsiteX5" fmla="*/ 305741 w 2600062"/>
              <a:gd name="connsiteY5" fmla="*/ 552254 h 1804730"/>
              <a:gd name="connsiteX0" fmla="*/ 349285 w 2629107"/>
              <a:gd name="connsiteY0" fmla="*/ 494562 h 1368279"/>
              <a:gd name="connsiteX1" fmla="*/ 2352257 w 2629107"/>
              <a:gd name="connsiteY1" fmla="*/ 1077 h 1368279"/>
              <a:gd name="connsiteX2" fmla="*/ 2410314 w 2629107"/>
              <a:gd name="connsiteY2" fmla="*/ 610676 h 1368279"/>
              <a:gd name="connsiteX3" fmla="*/ 465399 w 2629107"/>
              <a:gd name="connsiteY3" fmla="*/ 1365419 h 1368279"/>
              <a:gd name="connsiteX4" fmla="*/ 15456 w 2629107"/>
              <a:gd name="connsiteY4" fmla="*/ 857419 h 1368279"/>
              <a:gd name="connsiteX5" fmla="*/ 305741 w 2629107"/>
              <a:gd name="connsiteY5" fmla="*/ 552620 h 1368279"/>
              <a:gd name="connsiteX0" fmla="*/ 349285 w 2670445"/>
              <a:gd name="connsiteY0" fmla="*/ 494562 h 1368279"/>
              <a:gd name="connsiteX1" fmla="*/ 2352257 w 2670445"/>
              <a:gd name="connsiteY1" fmla="*/ 1077 h 1368279"/>
              <a:gd name="connsiteX2" fmla="*/ 2410314 w 2670445"/>
              <a:gd name="connsiteY2" fmla="*/ 610676 h 1368279"/>
              <a:gd name="connsiteX3" fmla="*/ 465399 w 2670445"/>
              <a:gd name="connsiteY3" fmla="*/ 1365419 h 1368279"/>
              <a:gd name="connsiteX4" fmla="*/ 15456 w 2670445"/>
              <a:gd name="connsiteY4" fmla="*/ 857419 h 1368279"/>
              <a:gd name="connsiteX5" fmla="*/ 305741 w 2670445"/>
              <a:gd name="connsiteY5" fmla="*/ 552620 h 1368279"/>
              <a:gd name="connsiteX0" fmla="*/ 360923 w 2630231"/>
              <a:gd name="connsiteY0" fmla="*/ 494562 h 1296159"/>
              <a:gd name="connsiteX1" fmla="*/ 2363895 w 2630231"/>
              <a:gd name="connsiteY1" fmla="*/ 1077 h 1296159"/>
              <a:gd name="connsiteX2" fmla="*/ 2421952 w 2630231"/>
              <a:gd name="connsiteY2" fmla="*/ 610676 h 1296159"/>
              <a:gd name="connsiteX3" fmla="*/ 636694 w 2630231"/>
              <a:gd name="connsiteY3" fmla="*/ 1292848 h 1296159"/>
              <a:gd name="connsiteX4" fmla="*/ 27094 w 2630231"/>
              <a:gd name="connsiteY4" fmla="*/ 857419 h 1296159"/>
              <a:gd name="connsiteX5" fmla="*/ 317379 w 2630231"/>
              <a:gd name="connsiteY5" fmla="*/ 552620 h 1296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30231" h="1296159">
                <a:moveTo>
                  <a:pt x="360923" y="494562"/>
                </a:moveTo>
                <a:cubicBezTo>
                  <a:pt x="738294" y="226048"/>
                  <a:pt x="2020390" y="-18275"/>
                  <a:pt x="2363895" y="1077"/>
                </a:cubicBezTo>
                <a:cubicBezTo>
                  <a:pt x="2707400" y="20429"/>
                  <a:pt x="2709819" y="395381"/>
                  <a:pt x="2421952" y="610676"/>
                </a:cubicBezTo>
                <a:cubicBezTo>
                  <a:pt x="2134085" y="825971"/>
                  <a:pt x="1035837" y="1251724"/>
                  <a:pt x="636694" y="1292848"/>
                </a:cubicBezTo>
                <a:cubicBezTo>
                  <a:pt x="237551" y="1333972"/>
                  <a:pt x="80313" y="980790"/>
                  <a:pt x="27094" y="857419"/>
                </a:cubicBezTo>
                <a:cubicBezTo>
                  <a:pt x="-26125" y="734048"/>
                  <a:pt x="-33383" y="809039"/>
                  <a:pt x="317379" y="552620"/>
                </a:cubicBezTo>
              </a:path>
            </a:pathLst>
          </a:custGeom>
          <a:noFill/>
          <a:ln w="101600">
            <a:solidFill>
              <a:srgbClr val="00F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15425" y="17145437"/>
            <a:ext cx="3686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FFFF"/>
                </a:solidFill>
              </a:rPr>
              <a:t>Normal LN</a:t>
            </a:r>
            <a:endParaRPr lang="en-US" sz="4400" dirty="0">
              <a:solidFill>
                <a:srgbClr val="00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171283" y="17297837"/>
            <a:ext cx="3686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FFFF"/>
                </a:solidFill>
              </a:rPr>
              <a:t>Normal LN</a:t>
            </a:r>
            <a:endParaRPr lang="en-US" sz="4400" dirty="0">
              <a:solidFill>
                <a:srgbClr val="00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384323" y="17288749"/>
            <a:ext cx="3686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FFFF"/>
                </a:solidFill>
              </a:rPr>
              <a:t>Metastatic LN</a:t>
            </a:r>
            <a:endParaRPr lang="en-US" sz="4400" dirty="0">
              <a:solidFill>
                <a:srgbClr val="00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009057" y="22127068"/>
            <a:ext cx="914400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199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Texas at Austin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Luke, Geoffrey P</dc:creator>
  <cp:lastModifiedBy>Luke, Geoffrey P</cp:lastModifiedBy>
  <cp:revision>11</cp:revision>
  <dcterms:created xsi:type="dcterms:W3CDTF">2014-05-21T16:41:57Z</dcterms:created>
  <dcterms:modified xsi:type="dcterms:W3CDTF">2014-05-22T14:24:31Z</dcterms:modified>
</cp:coreProperties>
</file>