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62" y="-1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C488A-9CF8-4E5A-ADD0-43164255D794}" type="datetimeFigureOut">
              <a:rPr lang="en-CA" smtClean="0"/>
              <a:t>10/09/2014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3D0EB-FE89-494B-97B6-BD00B1521A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6047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3D0EB-FE89-494B-97B6-BD00B1521A6D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9337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C04A-F3E1-4B90-8DAC-B662C4A6D71B}" type="datetimeFigureOut">
              <a:rPr lang="en-CA" smtClean="0"/>
              <a:t>10/09/2014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0481-79F3-4E15-93A4-DF385AAFC9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4537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C04A-F3E1-4B90-8DAC-B662C4A6D71B}" type="datetimeFigureOut">
              <a:rPr lang="en-CA" smtClean="0"/>
              <a:t>10/09/2014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0481-79F3-4E15-93A4-DF385AAFC9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8898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C04A-F3E1-4B90-8DAC-B662C4A6D71B}" type="datetimeFigureOut">
              <a:rPr lang="en-CA" smtClean="0"/>
              <a:t>10/09/2014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0481-79F3-4E15-93A4-DF385AAFC9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728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C04A-F3E1-4B90-8DAC-B662C4A6D71B}" type="datetimeFigureOut">
              <a:rPr lang="en-CA" smtClean="0"/>
              <a:t>10/09/2014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0481-79F3-4E15-93A4-DF385AAFC9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1165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C04A-F3E1-4B90-8DAC-B662C4A6D71B}" type="datetimeFigureOut">
              <a:rPr lang="en-CA" smtClean="0"/>
              <a:t>10/09/2014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0481-79F3-4E15-93A4-DF385AAFC9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90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C04A-F3E1-4B90-8DAC-B662C4A6D71B}" type="datetimeFigureOut">
              <a:rPr lang="en-CA" smtClean="0"/>
              <a:t>10/09/2014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0481-79F3-4E15-93A4-DF385AAFC9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75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C04A-F3E1-4B90-8DAC-B662C4A6D71B}" type="datetimeFigureOut">
              <a:rPr lang="en-CA" smtClean="0"/>
              <a:t>10/09/2014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0481-79F3-4E15-93A4-DF385AAFC9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948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C04A-F3E1-4B90-8DAC-B662C4A6D71B}" type="datetimeFigureOut">
              <a:rPr lang="en-CA" smtClean="0"/>
              <a:t>10/09/2014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0481-79F3-4E15-93A4-DF385AAFC9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9666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C04A-F3E1-4B90-8DAC-B662C4A6D71B}" type="datetimeFigureOut">
              <a:rPr lang="en-CA" smtClean="0"/>
              <a:t>10/09/2014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0481-79F3-4E15-93A4-DF385AAFC9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5162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C04A-F3E1-4B90-8DAC-B662C4A6D71B}" type="datetimeFigureOut">
              <a:rPr lang="en-CA" smtClean="0"/>
              <a:t>10/09/2014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0481-79F3-4E15-93A4-DF385AAFC9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6635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C04A-F3E1-4B90-8DAC-B662C4A6D71B}" type="datetimeFigureOut">
              <a:rPr lang="en-CA" smtClean="0"/>
              <a:t>10/09/2014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0481-79F3-4E15-93A4-DF385AAFC9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9536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DC04A-F3E1-4B90-8DAC-B662C4A6D71B}" type="datetimeFigureOut">
              <a:rPr lang="en-CA" smtClean="0"/>
              <a:t>10/09/2014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D0481-79F3-4E15-93A4-DF385AAFC9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7616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08" y="4482779"/>
            <a:ext cx="2930668" cy="35168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8" t="12891" r="51857" b="471"/>
          <a:stretch/>
        </p:blipFill>
        <p:spPr>
          <a:xfrm>
            <a:off x="650918" y="988662"/>
            <a:ext cx="2175843" cy="25673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0648" y="2515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30800" y="2515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814" y="41103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7100" y="395536"/>
            <a:ext cx="2092881" cy="60565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Ladder</a:t>
            </a:r>
            <a:endParaRPr lang="en-CA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>
                <a:latin typeface="Arial" panose="020B0604020202020204" pitchFamily="34" charset="0"/>
                <a:cs typeface="Arial" panose="020B0604020202020204" pitchFamily="34" charset="0"/>
              </a:rPr>
              <a:t>10ug</a:t>
            </a: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>
                <a:latin typeface="Arial" panose="020B0604020202020204" pitchFamily="34" charset="0"/>
                <a:cs typeface="Arial" panose="020B0604020202020204" pitchFamily="34" charset="0"/>
              </a:rPr>
              <a:t>20ug</a:t>
            </a: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>
                <a:latin typeface="Arial" panose="020B0604020202020204" pitchFamily="34" charset="0"/>
                <a:cs typeface="Arial" panose="020B0604020202020204" pitchFamily="34" charset="0"/>
              </a:rPr>
              <a:t>40ug</a:t>
            </a: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>
                <a:latin typeface="Arial" panose="020B0604020202020204" pitchFamily="34" charset="0"/>
                <a:cs typeface="Arial" panose="020B0604020202020204" pitchFamily="34" charset="0"/>
              </a:rPr>
              <a:t>65ug</a:t>
            </a: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S380.03</a:t>
            </a:r>
            <a:endParaRPr lang="en-CA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S380.16</a:t>
            </a:r>
            <a:endParaRPr lang="en-CA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S380.11</a:t>
            </a:r>
            <a:endParaRPr lang="en-CA" sz="9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S380.13</a:t>
            </a:r>
            <a:endParaRPr lang="en-CA" sz="9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S380.14</a:t>
            </a:r>
            <a:endParaRPr lang="en-CA" sz="9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S380.15</a:t>
            </a:r>
            <a:endParaRPr lang="en-CA" sz="9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863518"/>
              </p:ext>
            </p:extLst>
          </p:nvPr>
        </p:nvGraphicFramePr>
        <p:xfrm>
          <a:off x="1015132" y="395536"/>
          <a:ext cx="648072" cy="22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125234">
                <a:tc>
                  <a:txBody>
                    <a:bodyPr/>
                    <a:lstStyle/>
                    <a:p>
                      <a:r>
                        <a:rPr lang="en-CA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S380.01</a:t>
                      </a:r>
                      <a:endParaRPr lang="en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940" t="10238" r="4009" b="3585"/>
          <a:stretch/>
        </p:blipFill>
        <p:spPr>
          <a:xfrm>
            <a:off x="3862848" y="988662"/>
            <a:ext cx="2086432" cy="256733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895452" y="395536"/>
            <a:ext cx="2092881" cy="60565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Ladder</a:t>
            </a:r>
            <a:endParaRPr lang="en-CA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>
                <a:latin typeface="Arial" panose="020B0604020202020204" pitchFamily="34" charset="0"/>
                <a:cs typeface="Arial" panose="020B0604020202020204" pitchFamily="34" charset="0"/>
              </a:rPr>
              <a:t>10ug</a:t>
            </a: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>
                <a:latin typeface="Arial" panose="020B0604020202020204" pitchFamily="34" charset="0"/>
                <a:cs typeface="Arial" panose="020B0604020202020204" pitchFamily="34" charset="0"/>
              </a:rPr>
              <a:t>20ug</a:t>
            </a: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>
                <a:latin typeface="Arial" panose="020B0604020202020204" pitchFamily="34" charset="0"/>
                <a:cs typeface="Arial" panose="020B0604020202020204" pitchFamily="34" charset="0"/>
              </a:rPr>
              <a:t>40ug</a:t>
            </a: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>
                <a:latin typeface="Arial" panose="020B0604020202020204" pitchFamily="34" charset="0"/>
                <a:cs typeface="Arial" panose="020B0604020202020204" pitchFamily="34" charset="0"/>
              </a:rPr>
              <a:t>65ug</a:t>
            </a: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S380.03</a:t>
            </a:r>
            <a:endParaRPr lang="en-CA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S380.16</a:t>
            </a:r>
            <a:endParaRPr lang="en-CA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S380.11</a:t>
            </a:r>
            <a:endParaRPr lang="en-CA" sz="9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S380.13</a:t>
            </a:r>
            <a:endParaRPr lang="en-CA" sz="9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S380.14</a:t>
            </a:r>
            <a:endParaRPr lang="en-CA" sz="9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S380.15</a:t>
            </a:r>
            <a:endParaRPr lang="en-CA" sz="9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062849"/>
              </p:ext>
            </p:extLst>
          </p:nvPr>
        </p:nvGraphicFramePr>
        <p:xfrm>
          <a:off x="4183484" y="395536"/>
          <a:ext cx="648072" cy="22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125234">
                <a:tc>
                  <a:txBody>
                    <a:bodyPr/>
                    <a:lstStyle/>
                    <a:p>
                      <a:r>
                        <a:rPr lang="en-CA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S380.01</a:t>
                      </a:r>
                      <a:endParaRPr lang="en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430800" y="41112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61048" y="4254375"/>
            <a:ext cx="2092881" cy="60565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Ladder</a:t>
            </a:r>
            <a:endParaRPr lang="en-CA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>
                <a:latin typeface="Arial" panose="020B0604020202020204" pitchFamily="34" charset="0"/>
                <a:cs typeface="Arial" panose="020B0604020202020204" pitchFamily="34" charset="0"/>
              </a:rPr>
              <a:t>10ug</a:t>
            </a: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>
                <a:latin typeface="Arial" panose="020B0604020202020204" pitchFamily="34" charset="0"/>
                <a:cs typeface="Arial" panose="020B0604020202020204" pitchFamily="34" charset="0"/>
              </a:rPr>
              <a:t>20ug</a:t>
            </a: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>
                <a:latin typeface="Arial" panose="020B0604020202020204" pitchFamily="34" charset="0"/>
                <a:cs typeface="Arial" panose="020B0604020202020204" pitchFamily="34" charset="0"/>
              </a:rPr>
              <a:t>40ug</a:t>
            </a: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>
                <a:latin typeface="Arial" panose="020B0604020202020204" pitchFamily="34" charset="0"/>
                <a:cs typeface="Arial" panose="020B0604020202020204" pitchFamily="34" charset="0"/>
              </a:rPr>
              <a:t>65ug</a:t>
            </a: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S380.03</a:t>
            </a:r>
            <a:endParaRPr lang="en-CA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S380.16</a:t>
            </a:r>
            <a:endParaRPr lang="en-CA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S380.11</a:t>
            </a:r>
            <a:endParaRPr lang="en-CA" sz="9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S380.13</a:t>
            </a:r>
            <a:endParaRPr lang="en-CA" sz="9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S380.14</a:t>
            </a:r>
            <a:endParaRPr lang="en-CA" sz="9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spcBef>
                <a:spcPts val="125"/>
              </a:spcBef>
              <a:spcAft>
                <a:spcPts val="150"/>
              </a:spcAft>
            </a:pPr>
            <a:r>
              <a:rPr lang="en-CA" sz="9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S380.15</a:t>
            </a:r>
            <a:endParaRPr lang="en-CA" sz="9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966045"/>
              </p:ext>
            </p:extLst>
          </p:nvPr>
        </p:nvGraphicFramePr>
        <p:xfrm>
          <a:off x="4149080" y="4254375"/>
          <a:ext cx="648072" cy="22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125234">
                <a:tc>
                  <a:txBody>
                    <a:bodyPr/>
                    <a:lstStyle/>
                    <a:p>
                      <a:r>
                        <a:rPr lang="en-CA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S380.01</a:t>
                      </a:r>
                      <a:endParaRPr lang="en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3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20" t="39051" r="32913" b="24283"/>
          <a:stretch/>
        </p:blipFill>
        <p:spPr>
          <a:xfrm>
            <a:off x="3789040" y="4860033"/>
            <a:ext cx="224688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54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</TotalTime>
  <Words>45</Words>
  <Application>Microsoft Office PowerPoint</Application>
  <PresentationFormat>On-screen Show (4:3)</PresentationFormat>
  <Paragraphs>41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Stephenie Prokopec</dc:creator>
  <cp:lastModifiedBy>Stephenie Prokopec</cp:lastModifiedBy>
  <cp:revision>13</cp:revision>
  <dcterms:created xsi:type="dcterms:W3CDTF">2014-07-09T17:57:34Z</dcterms:created>
  <dcterms:modified xsi:type="dcterms:W3CDTF">2014-09-10T22:02:04Z</dcterms:modified>
</cp:coreProperties>
</file>