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97027" autoAdjust="0"/>
  </p:normalViewPr>
  <p:slideViewPr>
    <p:cSldViewPr snapToGrid="0" snapToObjects="1">
      <p:cViewPr>
        <p:scale>
          <a:sx n="103" d="100"/>
          <a:sy n="103" d="100"/>
        </p:scale>
        <p:origin x="-632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3078F-409E-9847-9E44-2FA22AF90F48}" type="datetimeFigureOut">
              <a:rPr lang="en-US" smtClean="0"/>
              <a:t>8/25/14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F7AD7-6361-D94B-A756-8089DEFBD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74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F7AD7-6361-D94B-A756-8089DEFBD8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68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0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7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6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6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3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59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4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7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07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730" y="776435"/>
            <a:ext cx="5827565" cy="60969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4569" y="203356"/>
            <a:ext cx="2880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SUPPLEMENTAL FIGURE 2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0363" y="776435"/>
            <a:ext cx="379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A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35695" y="776435"/>
            <a:ext cx="379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60363" y="3951893"/>
            <a:ext cx="379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35695" y="3951893"/>
            <a:ext cx="379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D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2988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7322</TotalTime>
  <Words>8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NYU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Karsten Pilones</dc:creator>
  <cp:lastModifiedBy>Karsten Pilones</cp:lastModifiedBy>
  <cp:revision>183</cp:revision>
  <cp:lastPrinted>2014-01-06T15:36:06Z</cp:lastPrinted>
  <dcterms:created xsi:type="dcterms:W3CDTF">2012-11-29T20:18:34Z</dcterms:created>
  <dcterms:modified xsi:type="dcterms:W3CDTF">2014-08-25T14:59:46Z</dcterms:modified>
</cp:coreProperties>
</file>