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9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vertBarState="minimized">
    <p:restoredLeft sz="15620"/>
    <p:restoredTop sz="97027" autoAdjust="0"/>
  </p:normalViewPr>
  <p:slideViewPr>
    <p:cSldViewPr snapToGrid="0" snapToObjects="1">
      <p:cViewPr>
        <p:scale>
          <a:sx n="103" d="100"/>
          <a:sy n="103" d="100"/>
        </p:scale>
        <p:origin x="-632" y="-4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13078F-409E-9847-9E44-2FA22AF90F48}" type="datetimeFigureOut">
              <a:rPr lang="en-US" smtClean="0"/>
              <a:t>8/25/14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AF7AD7-6361-D94B-A756-8089DEFBD8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5740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1EDC-CC15-B743-A91C-C0F8D657E45B}" type="datetimeFigureOut">
              <a:rPr lang="en-US" smtClean="0"/>
              <a:t>8/25/14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AEF5C-E9BE-944A-9650-A7A1568C6F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09018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1EDC-CC15-B743-A91C-C0F8D657E45B}" type="datetimeFigureOut">
              <a:rPr lang="en-US" smtClean="0"/>
              <a:t>8/25/14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AEF5C-E9BE-944A-9650-A7A1568C6F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178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1EDC-CC15-B743-A91C-C0F8D657E45B}" type="datetimeFigureOut">
              <a:rPr lang="en-US" smtClean="0"/>
              <a:t>8/25/14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AEF5C-E9BE-944A-9650-A7A1568C6F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364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1EDC-CC15-B743-A91C-C0F8D657E45B}" type="datetimeFigureOut">
              <a:rPr lang="en-US" smtClean="0"/>
              <a:t>8/25/14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AEF5C-E9BE-944A-9650-A7A1568C6F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866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1EDC-CC15-B743-A91C-C0F8D657E45B}" type="datetimeFigureOut">
              <a:rPr lang="en-US" smtClean="0"/>
              <a:t>8/25/14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AEF5C-E9BE-944A-9650-A7A1568C6F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12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1EDC-CC15-B743-A91C-C0F8D657E45B}" type="datetimeFigureOut">
              <a:rPr lang="en-US" smtClean="0"/>
              <a:t>8/25/14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AEF5C-E9BE-944A-9650-A7A1568C6F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996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1EDC-CC15-B743-A91C-C0F8D657E45B}" type="datetimeFigureOut">
              <a:rPr lang="en-US" smtClean="0"/>
              <a:t>8/25/14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AEF5C-E9BE-944A-9650-A7A1568C6F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630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1EDC-CC15-B743-A91C-C0F8D657E45B}" type="datetimeFigureOut">
              <a:rPr lang="en-US" smtClean="0"/>
              <a:t>8/25/14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AEF5C-E9BE-944A-9650-A7A1568C6F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159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1EDC-CC15-B743-A91C-C0F8D657E45B}" type="datetimeFigureOut">
              <a:rPr lang="en-US" smtClean="0"/>
              <a:t>8/25/14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AEF5C-E9BE-944A-9650-A7A1568C6F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33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1EDC-CC15-B743-A91C-C0F8D657E45B}" type="datetimeFigureOut">
              <a:rPr lang="en-US" smtClean="0"/>
              <a:t>8/25/14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AEF5C-E9BE-944A-9650-A7A1568C6F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347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1EDC-CC15-B743-A91C-C0F8D657E45B}" type="datetimeFigureOut">
              <a:rPr lang="en-US" smtClean="0"/>
              <a:t>8/25/14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6AEF5C-E9BE-944A-9650-A7A1568C6F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9776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371EDC-CC15-B743-A91C-C0F8D657E45B}" type="datetimeFigureOut">
              <a:rPr lang="en-US" smtClean="0"/>
              <a:t>8/25/14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6AEF5C-E9BE-944A-9650-A7A1568C6F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079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641" y="3769769"/>
            <a:ext cx="2175019" cy="2583428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3389" y="3769769"/>
            <a:ext cx="2739693" cy="261730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84569" y="203356"/>
            <a:ext cx="28809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/>
                <a:cs typeface="Times New Roman"/>
              </a:rPr>
              <a:t>SUPPLEMENTAL FIGURE 5</a:t>
            </a:r>
            <a:endParaRPr lang="en-US" sz="1400" dirty="0">
              <a:latin typeface="Times New Roman"/>
              <a:cs typeface="Times New Roman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17945" t="8195" r="3414" b="15147"/>
          <a:stretch/>
        </p:blipFill>
        <p:spPr>
          <a:xfrm>
            <a:off x="1330305" y="1135628"/>
            <a:ext cx="1823084" cy="185466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/>
          <a:srcRect l="16347" t="8575" r="3460" b="15160"/>
          <a:stretch/>
        </p:blipFill>
        <p:spPr>
          <a:xfrm>
            <a:off x="3926064" y="1149563"/>
            <a:ext cx="1854665" cy="1840730"/>
          </a:xfrm>
          <a:prstGeom prst="rect">
            <a:avLst/>
          </a:prstGeom>
        </p:spPr>
      </p:pic>
      <p:cxnSp>
        <p:nvCxnSpPr>
          <p:cNvPr id="10" name="Straight Arrow Connector 9"/>
          <p:cNvCxnSpPr/>
          <p:nvPr/>
        </p:nvCxnSpPr>
        <p:spPr>
          <a:xfrm flipV="1">
            <a:off x="1013872" y="2397028"/>
            <a:ext cx="0" cy="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1160107" y="3161409"/>
            <a:ext cx="1993282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1160107" y="1135628"/>
            <a:ext cx="0" cy="202578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638799" y="3001310"/>
            <a:ext cx="1159375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/>
                <a:cs typeface="Times New Roman"/>
              </a:rPr>
              <a:t>PBS-57  </a:t>
            </a:r>
            <a:r>
              <a:rPr lang="en-US" sz="1400" dirty="0" err="1" smtClean="0">
                <a:latin typeface="Times New Roman"/>
                <a:cs typeface="Times New Roman"/>
              </a:rPr>
              <a:t>Tet</a:t>
            </a:r>
            <a:r>
              <a:rPr lang="en-US" sz="1400" dirty="0" smtClean="0">
                <a:latin typeface="Times New Roman"/>
                <a:cs typeface="Times New Roman"/>
              </a:rPr>
              <a:t>+</a:t>
            </a:r>
            <a:endParaRPr lang="en-US" sz="1400" dirty="0">
              <a:latin typeface="Times New Roman"/>
              <a:cs typeface="Times New Roman"/>
            </a:endParaRPr>
          </a:p>
        </p:txBody>
      </p:sp>
      <p:sp>
        <p:nvSpPr>
          <p:cNvPr id="16" name="TextBox 15"/>
          <p:cNvSpPr txBox="1"/>
          <p:nvPr/>
        </p:nvSpPr>
        <p:spPr>
          <a:xfrm rot="16200000">
            <a:off x="868170" y="2082220"/>
            <a:ext cx="58387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/>
                <a:cs typeface="Times New Roman"/>
              </a:rPr>
              <a:t>FSC</a:t>
            </a:r>
            <a:endParaRPr lang="en-US" sz="1400" dirty="0">
              <a:latin typeface="Times New Roman"/>
              <a:cs typeface="Times New Roman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3754398" y="3099013"/>
            <a:ext cx="194096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3754398" y="1149563"/>
            <a:ext cx="0" cy="19494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396756" y="2994107"/>
            <a:ext cx="761359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/>
                <a:cs typeface="Times New Roman"/>
              </a:rPr>
              <a:t>CD122</a:t>
            </a:r>
            <a:endParaRPr lang="en-US" sz="1400" dirty="0">
              <a:latin typeface="Times New Roman"/>
              <a:cs typeface="Times New Roman"/>
            </a:endParaRPr>
          </a:p>
        </p:txBody>
      </p:sp>
      <p:sp>
        <p:nvSpPr>
          <p:cNvPr id="20" name="TextBox 19"/>
          <p:cNvSpPr txBox="1"/>
          <p:nvPr/>
        </p:nvSpPr>
        <p:spPr>
          <a:xfrm rot="16200000">
            <a:off x="3405122" y="2063093"/>
            <a:ext cx="62212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/>
                <a:cs typeface="Times New Roman"/>
              </a:rPr>
              <a:t>CD27</a:t>
            </a:r>
            <a:endParaRPr lang="en-US" sz="1400" dirty="0">
              <a:latin typeface="Times New Roman"/>
              <a:cs typeface="Times New Roman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958487" y="1634049"/>
            <a:ext cx="595978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/>
                <a:cs typeface="Times New Roman"/>
              </a:rPr>
              <a:t>NKT2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554465" y="1628920"/>
            <a:ext cx="695846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Times New Roman"/>
                <a:cs typeface="Times New Roman"/>
              </a:rPr>
              <a:t>NKT1</a:t>
            </a:r>
            <a:endParaRPr lang="en-US" sz="1200" dirty="0">
              <a:latin typeface="Times New Roman"/>
              <a:cs typeface="Times New Roman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51055" y="642359"/>
            <a:ext cx="3147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/>
                <a:cs typeface="Times New Roman"/>
              </a:rPr>
              <a:t>A</a:t>
            </a:r>
            <a:endParaRPr lang="en-US" sz="1400" dirty="0">
              <a:latin typeface="Times New Roman"/>
              <a:cs typeface="Times New Roman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27641" y="3562391"/>
            <a:ext cx="3147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/>
                <a:cs typeface="Times New Roman"/>
              </a:rPr>
              <a:t>B</a:t>
            </a:r>
            <a:endParaRPr lang="en-US" sz="1400" dirty="0">
              <a:latin typeface="Times New Roman"/>
              <a:cs typeface="Times New Roman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153389" y="3609940"/>
            <a:ext cx="3147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Times New Roman"/>
                <a:cs typeface="Times New Roman"/>
              </a:rPr>
              <a:t>C</a:t>
            </a:r>
            <a:endParaRPr lang="en-US" sz="14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834489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7322</TotalTime>
  <Words>16</Words>
  <Application>Microsoft Macintosh PowerPoint</Application>
  <PresentationFormat>On-screen Show (4:3)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NYU School of Medicine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Karsten Pilones</dc:creator>
  <cp:lastModifiedBy>Karsten Pilones</cp:lastModifiedBy>
  <cp:revision>183</cp:revision>
  <cp:lastPrinted>2014-01-06T15:36:06Z</cp:lastPrinted>
  <dcterms:created xsi:type="dcterms:W3CDTF">2012-11-29T20:18:34Z</dcterms:created>
  <dcterms:modified xsi:type="dcterms:W3CDTF">2014-08-25T14:59:02Z</dcterms:modified>
</cp:coreProperties>
</file>