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</p:sldIdLst>
  <p:sldSz cx="6858000" cy="9906000" type="A4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0000"/>
    <a:srgbClr val="CCCCFF"/>
    <a:srgbClr val="6699FF"/>
    <a:srgbClr val="0066FF"/>
    <a:srgbClr val="66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3204" y="7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CF439A-0431-4CCA-B529-2CA270A52F84}" type="slidenum">
              <a:rPr lang="de-DE" altLang="de-DE"/>
              <a:pPr/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714891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0DEEB3-DDC9-44D4-A9AA-4C34BD4F6CC0}" type="slidenum">
              <a:rPr lang="de-DE" altLang="de-DE"/>
              <a:pPr/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023236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E17B3A-5C02-4AFE-B8A6-18B0385B93BF}" type="slidenum">
              <a:rPr lang="de-DE" altLang="de-DE"/>
              <a:pPr/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09453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60C9C8-55E6-497E-815F-138ADEC78997}" type="slidenum">
              <a:rPr lang="de-DE" altLang="de-DE"/>
              <a:pPr/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679542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FA50AE-C92C-4F84-B033-033EC6B1E234}" type="slidenum">
              <a:rPr lang="de-DE" altLang="de-DE"/>
              <a:pPr/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932796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249904-9D30-41B8-B504-83897AD75AC8}" type="slidenum">
              <a:rPr lang="de-DE" altLang="de-DE"/>
              <a:pPr/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442117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2119FE-08BD-4ACE-8AF1-A59FE6F8BB4C}" type="slidenum">
              <a:rPr lang="de-DE" altLang="de-DE"/>
              <a:pPr/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359381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B53CBE-82BD-4289-930A-8234922F12CF}" type="slidenum">
              <a:rPr lang="de-DE" altLang="de-DE"/>
              <a:pPr/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145482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143FB1-D3DB-4EEB-B841-98F5E4D19D90}" type="slidenum">
              <a:rPr lang="de-DE" altLang="de-DE"/>
              <a:pPr/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705896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EFFCEF-6336-4401-A39D-A10CB32E7A0F}" type="slidenum">
              <a:rPr lang="de-DE" altLang="de-DE"/>
              <a:pPr/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615641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A57922-A551-42C9-BFDF-132C6D593AB7}" type="slidenum">
              <a:rPr lang="de-DE" altLang="de-DE"/>
              <a:pPr/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856961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0"/>
            <a:ext cx="6172200" cy="653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Textmasterformate durch Klicken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de-DE" alt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de-DE" alt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AE8FF2F-C3E9-44AE-B4BA-6D92CF793A7B}" type="slidenum">
              <a:rPr lang="de-DE" altLang="de-DE"/>
              <a:pPr/>
              <a:t>‹N°›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8"/>
          <p:cNvSpPr txBox="1">
            <a:spLocks noChangeArrowheads="1"/>
          </p:cNvSpPr>
          <p:nvPr/>
        </p:nvSpPr>
        <p:spPr bwMode="auto">
          <a:xfrm>
            <a:off x="1628527" y="4437241"/>
            <a:ext cx="13684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de-DE" sz="1400" b="1" smtClean="0"/>
              <a:t>T932A</a:t>
            </a:r>
            <a:endParaRPr lang="de-DE" altLang="de-DE" sz="1400" b="1"/>
          </a:p>
        </p:txBody>
      </p:sp>
      <p:sp>
        <p:nvSpPr>
          <p:cNvPr id="8" name="Text Box 28"/>
          <p:cNvSpPr txBox="1">
            <a:spLocks noChangeArrowheads="1"/>
          </p:cNvSpPr>
          <p:nvPr/>
        </p:nvSpPr>
        <p:spPr bwMode="auto">
          <a:xfrm>
            <a:off x="4797152" y="4441356"/>
            <a:ext cx="13684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de-DE" sz="1400" b="1" smtClean="0"/>
              <a:t>T932C</a:t>
            </a:r>
            <a:endParaRPr lang="de-DE" altLang="de-DE" sz="1400" b="1"/>
          </a:p>
        </p:txBody>
      </p:sp>
      <p:sp>
        <p:nvSpPr>
          <p:cNvPr id="9" name="Text Box 28"/>
          <p:cNvSpPr txBox="1">
            <a:spLocks noChangeArrowheads="1"/>
          </p:cNvSpPr>
          <p:nvPr/>
        </p:nvSpPr>
        <p:spPr bwMode="auto">
          <a:xfrm>
            <a:off x="1268760" y="7237511"/>
            <a:ext cx="181170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de-DE" sz="1400" b="1" smtClean="0"/>
              <a:t>T932A::p5Hmgc</a:t>
            </a:r>
            <a:endParaRPr lang="de-DE" altLang="de-DE" sz="1400" b="1"/>
          </a:p>
        </p:txBody>
      </p:sp>
      <p:sp>
        <p:nvSpPr>
          <p:cNvPr id="10" name="Text Box 28"/>
          <p:cNvSpPr txBox="1">
            <a:spLocks noChangeArrowheads="1"/>
          </p:cNvSpPr>
          <p:nvPr/>
        </p:nvSpPr>
        <p:spPr bwMode="auto">
          <a:xfrm>
            <a:off x="4497611" y="7237511"/>
            <a:ext cx="181170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de-DE" sz="1400" b="1" smtClean="0"/>
              <a:t>T932C::p5Hmgc</a:t>
            </a:r>
            <a:endParaRPr lang="de-DE" altLang="de-DE" sz="1400" b="1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090" y="2216696"/>
            <a:ext cx="2996952" cy="2224660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4416" y="5034639"/>
            <a:ext cx="2996952" cy="2224661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80" y="5040065"/>
            <a:ext cx="2986890" cy="2217191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46" y="2211336"/>
            <a:ext cx="2998629" cy="2225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240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Format A4 (210 x 297 mm)</PresentationFormat>
  <Paragraphs>4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1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Arial</vt:lpstr>
      <vt:lpstr>Standarddesign</vt:lpstr>
      <vt:lpstr>Présentation PowerPoint</vt:lpstr>
    </vt:vector>
  </TitlesOfParts>
  <Company>Veterinärmedizinische Universität Wien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indikovai</dc:creator>
  <cp:lastModifiedBy>ecoulamy</cp:lastModifiedBy>
  <cp:revision>115</cp:revision>
  <cp:lastPrinted>2014-05-16T08:55:54Z</cp:lastPrinted>
  <dcterms:created xsi:type="dcterms:W3CDTF">2013-06-12T06:40:28Z</dcterms:created>
  <dcterms:modified xsi:type="dcterms:W3CDTF">2014-09-02T12:17:21Z</dcterms:modified>
</cp:coreProperties>
</file>