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de-DE"/>
    </a:defPPr>
    <a:lvl1pPr marL="0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16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24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631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539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72" y="49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149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458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055623" y="384175"/>
            <a:ext cx="3119702" cy="81930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93076" y="384175"/>
            <a:ext cx="9197446" cy="81930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900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043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7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6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5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4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2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530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93077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016751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1427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929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5974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837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966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658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CB75-D357-4034-84A6-D928FF4CA524}" type="datetimeFigureOut">
              <a:rPr lang="de-AT" smtClean="0"/>
              <a:t>23.07.2014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1CCF-E850-4D06-AFF1-5A19B9D147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261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816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t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tif"/><Relationship Id="rId11" Type="http://schemas.openxmlformats.org/officeDocument/2006/relationships/image" Target="../media/image8.png"/><Relationship Id="rId5" Type="http://schemas.openxmlformats.org/officeDocument/2006/relationships/image" Target="../media/image2.tif"/><Relationship Id="rId10" Type="http://schemas.openxmlformats.org/officeDocument/2006/relationships/image" Target="../media/image7.png"/><Relationship Id="rId4" Type="http://schemas.openxmlformats.org/officeDocument/2006/relationships/image" Target="../media/image1.wmf"/><Relationship Id="rId9" Type="http://schemas.openxmlformats.org/officeDocument/2006/relationships/image" Target="../media/image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15925" y="1152305"/>
            <a:ext cx="8775576" cy="3165599"/>
            <a:chOff x="415925" y="1152305"/>
            <a:chExt cx="8775576" cy="3165599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415925" y="1152305"/>
              <a:ext cx="8775576" cy="3165599"/>
              <a:chOff x="415925" y="1152305"/>
              <a:chExt cx="8775576" cy="3165599"/>
            </a:xfrm>
          </p:grpSpPr>
          <p:graphicFrame>
            <p:nvGraphicFramePr>
              <p:cNvPr id="4" name="Obj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58058229"/>
                  </p:ext>
                </p:extLst>
              </p:nvPr>
            </p:nvGraphicFramePr>
            <p:xfrm>
              <a:off x="415925" y="1412875"/>
              <a:ext cx="3917950" cy="2782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name="Graph" r:id="rId3" imgW="36728400" imgH="26088975" progId="Origin50.Graph">
                      <p:embed/>
                    </p:oleObj>
                  </mc:Choice>
                  <mc:Fallback>
                    <p:oleObj name="Graph" r:id="rId3" imgW="36728400" imgH="26088975" progId="Origin50.Graph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925" y="1412875"/>
                            <a:ext cx="3917950" cy="2782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BBE0E3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0952" y="1196752"/>
                <a:ext cx="664464" cy="3121152"/>
              </a:xfrm>
              <a:prstGeom prst="rect">
                <a:avLst/>
              </a:prstGeom>
            </p:spPr>
          </p:pic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85416" y="1196752"/>
                <a:ext cx="1335024" cy="3121152"/>
              </a:xfrm>
              <a:prstGeom prst="rect">
                <a:avLst/>
              </a:prstGeom>
            </p:spPr>
          </p:pic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1232" y="1152305"/>
                <a:ext cx="633984" cy="3115056"/>
              </a:xfrm>
              <a:prstGeom prst="rect">
                <a:avLst/>
              </a:prstGeom>
            </p:spPr>
          </p:pic>
          <p:pic>
            <p:nvPicPr>
              <p:cNvPr id="8" name="Grafik 7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75216" y="1154848"/>
                <a:ext cx="1316736" cy="3115056"/>
              </a:xfrm>
              <a:prstGeom prst="rect">
                <a:avLst/>
              </a:prstGeom>
            </p:spPr>
          </p:pic>
          <p:pic>
            <p:nvPicPr>
              <p:cNvPr id="9" name="Grafik 8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36062" y="1306428"/>
                <a:ext cx="731520" cy="573024"/>
              </a:xfrm>
              <a:prstGeom prst="rect">
                <a:avLst/>
              </a:prstGeom>
            </p:spPr>
          </p:pic>
          <p:sp>
            <p:nvSpPr>
              <p:cNvPr id="10" name="Rechteck 9"/>
              <p:cNvSpPr/>
              <p:nvPr/>
            </p:nvSpPr>
            <p:spPr>
              <a:xfrm>
                <a:off x="5961112" y="1196752"/>
                <a:ext cx="792088" cy="6827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9730" y="3826079"/>
                <a:ext cx="288032" cy="2488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89568" y="3645024"/>
                <a:ext cx="288032" cy="2488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4779" y="1873622"/>
                <a:ext cx="926722" cy="2488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4" name="Textfeld 13"/>
            <p:cNvSpPr txBox="1"/>
            <p:nvPr/>
          </p:nvSpPr>
          <p:spPr>
            <a:xfrm>
              <a:off x="848544" y="1195299"/>
              <a:ext cx="32573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smtClean="0"/>
                <a:t>A</a:t>
              </a:r>
              <a:endParaRPr lang="de-AT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03236" y="1233440"/>
              <a:ext cx="31771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smtClean="0"/>
                <a:t>B</a:t>
              </a:r>
              <a:endParaRPr lang="de-AT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956662" y="1213498"/>
              <a:ext cx="314510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smtClean="0"/>
                <a:t>C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302947858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A4-Papier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Graph</vt:lpstr>
      <vt:lpstr>PowerPoint-Präsentation</vt:lpstr>
    </vt:vector>
  </TitlesOfParts>
  <Company>ZID, Uni Innsbruck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Holzinger</dc:creator>
  <cp:lastModifiedBy>Andreas Holzinger</cp:lastModifiedBy>
  <cp:revision>3</cp:revision>
  <dcterms:created xsi:type="dcterms:W3CDTF">2014-07-07T14:42:50Z</dcterms:created>
  <dcterms:modified xsi:type="dcterms:W3CDTF">2014-07-23T14:48:29Z</dcterms:modified>
</cp:coreProperties>
</file>